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18" r:id="rId1"/>
  </p:sldMasterIdLst>
  <p:notesMasterIdLst>
    <p:notesMasterId r:id="rId8"/>
  </p:notesMasterIdLst>
  <p:sldIdLst>
    <p:sldId id="256" r:id="rId2"/>
    <p:sldId id="269" r:id="rId3"/>
    <p:sldId id="258" r:id="rId4"/>
    <p:sldId id="276" r:id="rId5"/>
    <p:sldId id="282" r:id="rId6"/>
    <p:sldId id="301" r:id="rId7"/>
  </p:sldIdLst>
  <p:sldSz cx="9144000" cy="5143500" type="screen16x9"/>
  <p:notesSz cx="6858000" cy="9144000"/>
  <p:embeddedFontLst>
    <p:embeddedFont>
      <p:font typeface="Josefin Sans" charset="0"/>
      <p:regular r:id="rId9"/>
      <p:bold r:id="rId10"/>
      <p:italic r:id="rId11"/>
      <p:boldItalic r:id="rId12"/>
    </p:embeddedFont>
    <p:embeddedFont>
      <p:font typeface="Open Sans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879281A-0DD1-4927-914A-8ABBCEA869D1}">
  <a:tblStyle styleId="{5879281A-0DD1-4927-914A-8ABBCEA869D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84" autoAdjust="0"/>
  </p:normalViewPr>
  <p:slideViewPr>
    <p:cSldViewPr snapToGrid="0">
      <p:cViewPr>
        <p:scale>
          <a:sx n="80" d="100"/>
          <a:sy n="80" d="100"/>
        </p:scale>
        <p:origin x="-1002" y="-3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3825532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0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2" name="Google Shape;10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" name="Google Shape;1169;gd1e87cec61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0" name="Google Shape;1170;gd1e87cec61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gb347e33ac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4" name="Google Shape;1044;gb347e33ac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Google Shape;1281;gb347e33ac9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2" name="Google Shape;1282;gb347e33ac9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" name="Google Shape;1393;gab8d1ca927_3_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4" name="Google Shape;1394;gab8d1ca927_3_2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" name="Google Shape;1884;gab8d1ca927_3_4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5" name="Google Shape;1885;gab8d1ca927_3_4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678600" y="1484550"/>
            <a:ext cx="7787100" cy="208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5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547575" y="3466725"/>
            <a:ext cx="4048800" cy="3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5400000">
            <a:off x="-1867025" y="1013175"/>
            <a:ext cx="4814046" cy="1710367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-229260" y="3396805"/>
            <a:ext cx="3675485" cy="1893812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-315040" flipH="1">
            <a:off x="-236345" y="4475012"/>
            <a:ext cx="2114446" cy="997085"/>
          </a:xfrm>
          <a:custGeom>
            <a:avLst/>
            <a:gdLst/>
            <a:ahLst/>
            <a:cxnLst/>
            <a:rect l="l" t="t" r="r" b="b"/>
            <a:pathLst>
              <a:path w="49839" h="23502" extrusionOk="0">
                <a:moveTo>
                  <a:pt x="12527" y="1"/>
                </a:moveTo>
                <a:cubicBezTo>
                  <a:pt x="11413" y="1"/>
                  <a:pt x="10247" y="125"/>
                  <a:pt x="9017" y="410"/>
                </a:cubicBezTo>
                <a:cubicBezTo>
                  <a:pt x="4486" y="1459"/>
                  <a:pt x="402" y="6325"/>
                  <a:pt x="157" y="11280"/>
                </a:cubicBezTo>
                <a:cubicBezTo>
                  <a:pt x="0" y="14650"/>
                  <a:pt x="1518" y="19694"/>
                  <a:pt x="5468" y="22238"/>
                </a:cubicBezTo>
                <a:cubicBezTo>
                  <a:pt x="6967" y="23186"/>
                  <a:pt x="8215" y="23502"/>
                  <a:pt x="9471" y="23502"/>
                </a:cubicBezTo>
                <a:cubicBezTo>
                  <a:pt x="10404" y="23502"/>
                  <a:pt x="11341" y="23327"/>
                  <a:pt x="12387" y="23109"/>
                </a:cubicBezTo>
                <a:cubicBezTo>
                  <a:pt x="23723" y="20797"/>
                  <a:pt x="35152" y="18016"/>
                  <a:pt x="46692" y="18016"/>
                </a:cubicBezTo>
                <a:cubicBezTo>
                  <a:pt x="47740" y="18016"/>
                  <a:pt x="48789" y="18039"/>
                  <a:pt x="49839" y="18087"/>
                </a:cubicBezTo>
                <a:cubicBezTo>
                  <a:pt x="49214" y="15520"/>
                  <a:pt x="49147" y="12820"/>
                  <a:pt x="48500" y="10253"/>
                </a:cubicBezTo>
                <a:cubicBezTo>
                  <a:pt x="47830" y="7664"/>
                  <a:pt x="46245" y="3624"/>
                  <a:pt x="43723" y="2486"/>
                </a:cubicBezTo>
                <a:cubicBezTo>
                  <a:pt x="43091" y="2196"/>
                  <a:pt x="42479" y="2074"/>
                  <a:pt x="41873" y="2074"/>
                </a:cubicBezTo>
                <a:cubicBezTo>
                  <a:pt x="38847" y="2074"/>
                  <a:pt x="35967" y="5108"/>
                  <a:pt x="31336" y="5276"/>
                </a:cubicBezTo>
                <a:cubicBezTo>
                  <a:pt x="31216" y="5280"/>
                  <a:pt x="31096" y="5282"/>
                  <a:pt x="30977" y="5282"/>
                </a:cubicBezTo>
                <a:cubicBezTo>
                  <a:pt x="24835" y="5282"/>
                  <a:pt x="19797" y="1"/>
                  <a:pt x="12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3282713" y="4769113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927300" y="421027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55488" y="2908263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4257175" y="4901838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1559288" y="3910538"/>
            <a:ext cx="98400" cy="987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 rot="-5400000">
            <a:off x="6110254" y="2527892"/>
            <a:ext cx="4814046" cy="1710367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5744675" y="-169359"/>
            <a:ext cx="3627772" cy="1869298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 rot="10484934" flipH="1">
            <a:off x="7292455" y="-348495"/>
            <a:ext cx="2087045" cy="984164"/>
          </a:xfrm>
          <a:custGeom>
            <a:avLst/>
            <a:gdLst/>
            <a:ahLst/>
            <a:cxnLst/>
            <a:rect l="l" t="t" r="r" b="b"/>
            <a:pathLst>
              <a:path w="49839" h="23502" extrusionOk="0">
                <a:moveTo>
                  <a:pt x="12527" y="1"/>
                </a:moveTo>
                <a:cubicBezTo>
                  <a:pt x="11413" y="1"/>
                  <a:pt x="10247" y="125"/>
                  <a:pt x="9017" y="410"/>
                </a:cubicBezTo>
                <a:cubicBezTo>
                  <a:pt x="4486" y="1459"/>
                  <a:pt x="402" y="6325"/>
                  <a:pt x="157" y="11280"/>
                </a:cubicBezTo>
                <a:cubicBezTo>
                  <a:pt x="0" y="14650"/>
                  <a:pt x="1518" y="19694"/>
                  <a:pt x="5468" y="22238"/>
                </a:cubicBezTo>
                <a:cubicBezTo>
                  <a:pt x="6967" y="23186"/>
                  <a:pt x="8215" y="23502"/>
                  <a:pt x="9471" y="23502"/>
                </a:cubicBezTo>
                <a:cubicBezTo>
                  <a:pt x="10404" y="23502"/>
                  <a:pt x="11341" y="23327"/>
                  <a:pt x="12387" y="23109"/>
                </a:cubicBezTo>
                <a:cubicBezTo>
                  <a:pt x="23723" y="20797"/>
                  <a:pt x="35152" y="18016"/>
                  <a:pt x="46692" y="18016"/>
                </a:cubicBezTo>
                <a:cubicBezTo>
                  <a:pt x="47740" y="18016"/>
                  <a:pt x="48789" y="18039"/>
                  <a:pt x="49839" y="18087"/>
                </a:cubicBezTo>
                <a:cubicBezTo>
                  <a:pt x="49214" y="15520"/>
                  <a:pt x="49147" y="12820"/>
                  <a:pt x="48500" y="10253"/>
                </a:cubicBezTo>
                <a:cubicBezTo>
                  <a:pt x="47830" y="7664"/>
                  <a:pt x="46245" y="3624"/>
                  <a:pt x="43723" y="2486"/>
                </a:cubicBezTo>
                <a:cubicBezTo>
                  <a:pt x="43091" y="2196"/>
                  <a:pt x="42479" y="2074"/>
                  <a:pt x="41873" y="2074"/>
                </a:cubicBezTo>
                <a:cubicBezTo>
                  <a:pt x="38847" y="2074"/>
                  <a:pt x="35967" y="5108"/>
                  <a:pt x="31336" y="5276"/>
                </a:cubicBezTo>
                <a:cubicBezTo>
                  <a:pt x="31216" y="5280"/>
                  <a:pt x="31096" y="5282"/>
                  <a:pt x="30977" y="5282"/>
                </a:cubicBezTo>
                <a:cubicBezTo>
                  <a:pt x="24835" y="5282"/>
                  <a:pt x="19797" y="1"/>
                  <a:pt x="12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 rot="10800000">
            <a:off x="5634813" y="20792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 rot="10800000">
            <a:off x="7750600" y="102480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 rot="10800000">
            <a:off x="8980488" y="193977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 rot="10800000">
            <a:off x="4725450" y="139996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1"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66"/>
          <p:cNvSpPr/>
          <p:nvPr/>
        </p:nvSpPr>
        <p:spPr>
          <a:xfrm rot="-5400000" flipH="1">
            <a:off x="7050252" y="2575411"/>
            <a:ext cx="2443246" cy="939991"/>
          </a:xfrm>
          <a:custGeom>
            <a:avLst/>
            <a:gdLst/>
            <a:ahLst/>
            <a:cxnLst/>
            <a:rect l="l" t="t" r="r" b="b"/>
            <a:pathLst>
              <a:path w="283357" h="76391" extrusionOk="0">
                <a:moveTo>
                  <a:pt x="0" y="76391"/>
                </a:moveTo>
                <a:cubicBezTo>
                  <a:pt x="0" y="76391"/>
                  <a:pt x="7446" y="11303"/>
                  <a:pt x="69809" y="27459"/>
                </a:cubicBezTo>
                <a:cubicBezTo>
                  <a:pt x="163419" y="51659"/>
                  <a:pt x="141479" y="1"/>
                  <a:pt x="215011" y="3524"/>
                </a:cubicBezTo>
                <a:cubicBezTo>
                  <a:pt x="283357" y="6716"/>
                  <a:pt x="283024" y="76391"/>
                  <a:pt x="283024" y="763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5" name="Google Shape;985;p66"/>
          <p:cNvSpPr/>
          <p:nvPr/>
        </p:nvSpPr>
        <p:spPr>
          <a:xfrm rot="-5399497">
            <a:off x="6325430" y="1701197"/>
            <a:ext cx="4515337" cy="1121168"/>
          </a:xfrm>
          <a:custGeom>
            <a:avLst/>
            <a:gdLst/>
            <a:ahLst/>
            <a:cxnLst/>
            <a:rect l="l" t="t" r="r" b="b"/>
            <a:pathLst>
              <a:path w="264364" h="43920" extrusionOk="0">
                <a:moveTo>
                  <a:pt x="219423" y="1"/>
                </a:moveTo>
                <a:cubicBezTo>
                  <a:pt x="218735" y="1"/>
                  <a:pt x="218026" y="14"/>
                  <a:pt x="217297" y="39"/>
                </a:cubicBezTo>
                <a:cubicBezTo>
                  <a:pt x="193855" y="856"/>
                  <a:pt x="190998" y="14255"/>
                  <a:pt x="172689" y="14255"/>
                </a:cubicBezTo>
                <a:cubicBezTo>
                  <a:pt x="167988" y="14255"/>
                  <a:pt x="162268" y="13372"/>
                  <a:pt x="154919" y="11165"/>
                </a:cubicBezTo>
                <a:cubicBezTo>
                  <a:pt x="146746" y="8716"/>
                  <a:pt x="139552" y="7721"/>
                  <a:pt x="133072" y="7721"/>
                </a:cubicBezTo>
                <a:cubicBezTo>
                  <a:pt x="104893" y="7721"/>
                  <a:pt x="90210" y="26543"/>
                  <a:pt x="67183" y="26543"/>
                </a:cubicBezTo>
                <a:cubicBezTo>
                  <a:pt x="66131" y="26543"/>
                  <a:pt x="65061" y="26504"/>
                  <a:pt x="63971" y="26422"/>
                </a:cubicBezTo>
                <a:cubicBezTo>
                  <a:pt x="34457" y="24207"/>
                  <a:pt x="42828" y="9572"/>
                  <a:pt x="0" y="5305"/>
                </a:cubicBezTo>
                <a:lnTo>
                  <a:pt x="0" y="43920"/>
                </a:lnTo>
                <a:lnTo>
                  <a:pt x="264364" y="43920"/>
                </a:lnTo>
                <a:lnTo>
                  <a:pt x="264364" y="9491"/>
                </a:lnTo>
                <a:cubicBezTo>
                  <a:pt x="261782" y="9924"/>
                  <a:pt x="259493" y="10114"/>
                  <a:pt x="257424" y="10114"/>
                </a:cubicBezTo>
                <a:cubicBezTo>
                  <a:pt x="242345" y="10114"/>
                  <a:pt x="238978" y="1"/>
                  <a:pt x="21942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6" name="Google Shape;986;p66"/>
          <p:cNvSpPr/>
          <p:nvPr/>
        </p:nvSpPr>
        <p:spPr>
          <a:xfrm rot="-5400440" flipH="1">
            <a:off x="5965428" y="1974301"/>
            <a:ext cx="5161707" cy="1194801"/>
          </a:xfrm>
          <a:custGeom>
            <a:avLst/>
            <a:gdLst/>
            <a:ahLst/>
            <a:cxnLst/>
            <a:rect l="l" t="t" r="r" b="b"/>
            <a:pathLst>
              <a:path w="264364" h="40820" extrusionOk="0">
                <a:moveTo>
                  <a:pt x="224094" y="1"/>
                </a:moveTo>
                <a:cubicBezTo>
                  <a:pt x="221694" y="1"/>
                  <a:pt x="219079" y="167"/>
                  <a:pt x="216217" y="530"/>
                </a:cubicBezTo>
                <a:cubicBezTo>
                  <a:pt x="190574" y="3768"/>
                  <a:pt x="189388" y="22268"/>
                  <a:pt x="168921" y="22268"/>
                </a:cubicBezTo>
                <a:cubicBezTo>
                  <a:pt x="166175" y="22268"/>
                  <a:pt x="163082" y="21935"/>
                  <a:pt x="159536" y="21188"/>
                </a:cubicBezTo>
                <a:cubicBezTo>
                  <a:pt x="147862" y="18719"/>
                  <a:pt x="138271" y="17735"/>
                  <a:pt x="130168" y="17735"/>
                </a:cubicBezTo>
                <a:cubicBezTo>
                  <a:pt x="98424" y="17735"/>
                  <a:pt x="89504" y="32828"/>
                  <a:pt x="67530" y="32828"/>
                </a:cubicBezTo>
                <a:cubicBezTo>
                  <a:pt x="66466" y="32828"/>
                  <a:pt x="65371" y="32792"/>
                  <a:pt x="64241" y="32718"/>
                </a:cubicBezTo>
                <a:cubicBezTo>
                  <a:pt x="34727" y="30801"/>
                  <a:pt x="42828" y="18541"/>
                  <a:pt x="0" y="14842"/>
                </a:cubicBezTo>
                <a:lnTo>
                  <a:pt x="0" y="40819"/>
                </a:lnTo>
                <a:lnTo>
                  <a:pt x="264364" y="40819"/>
                </a:lnTo>
                <a:lnTo>
                  <a:pt x="264364" y="17785"/>
                </a:lnTo>
                <a:cubicBezTo>
                  <a:pt x="250431" y="15121"/>
                  <a:pt x="247008" y="1"/>
                  <a:pt x="22409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7" name="Google Shape;987;p66"/>
          <p:cNvSpPr/>
          <p:nvPr/>
        </p:nvSpPr>
        <p:spPr>
          <a:xfrm rot="-5400000">
            <a:off x="-1791843" y="1811847"/>
            <a:ext cx="5127422" cy="1543736"/>
          </a:xfrm>
          <a:custGeom>
            <a:avLst/>
            <a:gdLst/>
            <a:ahLst/>
            <a:cxnLst/>
            <a:rect l="l" t="t" r="r" b="b"/>
            <a:pathLst>
              <a:path w="246008" h="61867" extrusionOk="0">
                <a:moveTo>
                  <a:pt x="1" y="0"/>
                </a:moveTo>
                <a:cubicBezTo>
                  <a:pt x="1" y="0"/>
                  <a:pt x="3900" y="44992"/>
                  <a:pt x="39194" y="57840"/>
                </a:cubicBezTo>
                <a:cubicBezTo>
                  <a:pt x="46974" y="60669"/>
                  <a:pt x="53930" y="61867"/>
                  <a:pt x="60240" y="61867"/>
                </a:cubicBezTo>
                <a:cubicBezTo>
                  <a:pt x="95172" y="61867"/>
                  <a:pt x="110319" y="25159"/>
                  <a:pt x="135837" y="25159"/>
                </a:cubicBezTo>
                <a:cubicBezTo>
                  <a:pt x="138295" y="25159"/>
                  <a:pt x="140849" y="25499"/>
                  <a:pt x="143526" y="26246"/>
                </a:cubicBezTo>
                <a:cubicBezTo>
                  <a:pt x="159260" y="30639"/>
                  <a:pt x="172714" y="32419"/>
                  <a:pt x="184185" y="32419"/>
                </a:cubicBezTo>
                <a:cubicBezTo>
                  <a:pt x="233145" y="32419"/>
                  <a:pt x="246008" y="0"/>
                  <a:pt x="24600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8" name="Google Shape;988;p66"/>
          <p:cNvSpPr/>
          <p:nvPr/>
        </p:nvSpPr>
        <p:spPr>
          <a:xfrm rot="-5400000">
            <a:off x="-1926425" y="1930649"/>
            <a:ext cx="5143202" cy="1290352"/>
          </a:xfrm>
          <a:custGeom>
            <a:avLst/>
            <a:gdLst/>
            <a:ahLst/>
            <a:cxnLst/>
            <a:rect l="l" t="t" r="r" b="b"/>
            <a:pathLst>
              <a:path w="264364" h="61984" extrusionOk="0">
                <a:moveTo>
                  <a:pt x="0" y="0"/>
                </a:moveTo>
                <a:lnTo>
                  <a:pt x="0" y="60406"/>
                </a:lnTo>
                <a:cubicBezTo>
                  <a:pt x="2845" y="61497"/>
                  <a:pt x="5907" y="61983"/>
                  <a:pt x="9094" y="61983"/>
                </a:cubicBezTo>
                <a:cubicBezTo>
                  <a:pt x="26664" y="61983"/>
                  <a:pt x="48053" y="47209"/>
                  <a:pt x="57950" y="37427"/>
                </a:cubicBezTo>
                <a:cubicBezTo>
                  <a:pt x="64434" y="31013"/>
                  <a:pt x="70724" y="28611"/>
                  <a:pt x="76592" y="28611"/>
                </a:cubicBezTo>
                <a:cubicBezTo>
                  <a:pt x="86364" y="28611"/>
                  <a:pt x="94966" y="35275"/>
                  <a:pt x="101344" y="41180"/>
                </a:cubicBezTo>
                <a:cubicBezTo>
                  <a:pt x="109706" y="48911"/>
                  <a:pt x="119411" y="51657"/>
                  <a:pt x="128732" y="51657"/>
                </a:cubicBezTo>
                <a:cubicBezTo>
                  <a:pt x="140963" y="51657"/>
                  <a:pt x="152533" y="46928"/>
                  <a:pt x="159536" y="42530"/>
                </a:cubicBezTo>
                <a:cubicBezTo>
                  <a:pt x="163971" y="39737"/>
                  <a:pt x="167611" y="38614"/>
                  <a:pt x="170732" y="38614"/>
                </a:cubicBezTo>
                <a:cubicBezTo>
                  <a:pt x="183490" y="38614"/>
                  <a:pt x="187572" y="57371"/>
                  <a:pt x="201829" y="57371"/>
                </a:cubicBezTo>
                <a:cubicBezTo>
                  <a:pt x="204682" y="57371"/>
                  <a:pt x="207942" y="56619"/>
                  <a:pt x="211761" y="54817"/>
                </a:cubicBezTo>
                <a:cubicBezTo>
                  <a:pt x="216023" y="52806"/>
                  <a:pt x="220035" y="52096"/>
                  <a:pt x="223864" y="52096"/>
                </a:cubicBezTo>
                <a:cubicBezTo>
                  <a:pt x="233065" y="52096"/>
                  <a:pt x="241204" y="56197"/>
                  <a:pt x="249202" y="56197"/>
                </a:cubicBezTo>
                <a:cubicBezTo>
                  <a:pt x="254235" y="56197"/>
                  <a:pt x="259212" y="54573"/>
                  <a:pt x="264364" y="49281"/>
                </a:cubicBezTo>
                <a:lnTo>
                  <a:pt x="26436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9" name="Google Shape;989;p66"/>
          <p:cNvSpPr/>
          <p:nvPr/>
        </p:nvSpPr>
        <p:spPr>
          <a:xfrm rot="-5400000" flipH="1">
            <a:off x="-1877527" y="1881640"/>
            <a:ext cx="5143337" cy="1388283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0" name="Google Shape;990;p66"/>
          <p:cNvSpPr/>
          <p:nvPr/>
        </p:nvSpPr>
        <p:spPr>
          <a:xfrm>
            <a:off x="1104550" y="2710300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1" name="Google Shape;991;p66"/>
          <p:cNvSpPr/>
          <p:nvPr/>
        </p:nvSpPr>
        <p:spPr>
          <a:xfrm>
            <a:off x="1553300" y="3452550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2" name="Google Shape;992;p66"/>
          <p:cNvSpPr/>
          <p:nvPr/>
        </p:nvSpPr>
        <p:spPr>
          <a:xfrm>
            <a:off x="804350" y="105132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3" name="Google Shape;993;p66"/>
          <p:cNvSpPr/>
          <p:nvPr/>
        </p:nvSpPr>
        <p:spPr>
          <a:xfrm>
            <a:off x="1169650" y="416832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4" name="Google Shape;994;p66"/>
          <p:cNvSpPr/>
          <p:nvPr/>
        </p:nvSpPr>
        <p:spPr>
          <a:xfrm>
            <a:off x="1520738" y="716900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5" name="Google Shape;995;p66"/>
          <p:cNvSpPr/>
          <p:nvPr/>
        </p:nvSpPr>
        <p:spPr>
          <a:xfrm rot="10800000" flipH="1">
            <a:off x="8332050" y="1975150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6" name="Google Shape;996;p66"/>
          <p:cNvSpPr/>
          <p:nvPr/>
        </p:nvSpPr>
        <p:spPr>
          <a:xfrm rot="10800000" flipH="1">
            <a:off x="7695850" y="100647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7" name="Google Shape;997;p66"/>
          <p:cNvSpPr/>
          <p:nvPr/>
        </p:nvSpPr>
        <p:spPr>
          <a:xfrm rot="10800000" flipH="1">
            <a:off x="7794238" y="4492000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52"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67"/>
          <p:cNvSpPr/>
          <p:nvPr/>
        </p:nvSpPr>
        <p:spPr>
          <a:xfrm rot="-5911893" flipH="1">
            <a:off x="-358275" y="-757650"/>
            <a:ext cx="1679785" cy="2039064"/>
          </a:xfrm>
          <a:custGeom>
            <a:avLst/>
            <a:gdLst/>
            <a:ahLst/>
            <a:cxnLst/>
            <a:rect l="l" t="t" r="r" b="b"/>
            <a:pathLst>
              <a:path w="184937" h="139852" extrusionOk="0">
                <a:moveTo>
                  <a:pt x="59024" y="1"/>
                </a:moveTo>
                <a:cubicBezTo>
                  <a:pt x="37702" y="1"/>
                  <a:pt x="17942" y="12858"/>
                  <a:pt x="11925" y="32587"/>
                </a:cubicBezTo>
                <a:cubicBezTo>
                  <a:pt x="1" y="71595"/>
                  <a:pt x="35681" y="113191"/>
                  <a:pt x="79310" y="130384"/>
                </a:cubicBezTo>
                <a:cubicBezTo>
                  <a:pt x="95983" y="136984"/>
                  <a:pt x="112612" y="139851"/>
                  <a:pt x="127490" y="139851"/>
                </a:cubicBezTo>
                <a:cubicBezTo>
                  <a:pt x="160532" y="139851"/>
                  <a:pt x="184937" y="125708"/>
                  <a:pt x="182005" y="106905"/>
                </a:cubicBezTo>
                <a:cubicBezTo>
                  <a:pt x="175997" y="67251"/>
                  <a:pt x="140409" y="105334"/>
                  <a:pt x="114805" y="42848"/>
                </a:cubicBezTo>
                <a:cubicBezTo>
                  <a:pt x="102395" y="12395"/>
                  <a:pt x="79957" y="1"/>
                  <a:pt x="5902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0" name="Google Shape;1000;p67"/>
          <p:cNvSpPr/>
          <p:nvPr/>
        </p:nvSpPr>
        <p:spPr>
          <a:xfrm rot="-515846" flipH="1">
            <a:off x="-1764995" y="-321140"/>
            <a:ext cx="4858752" cy="984749"/>
          </a:xfrm>
          <a:custGeom>
            <a:avLst/>
            <a:gdLst/>
            <a:ahLst/>
            <a:cxnLst/>
            <a:rect l="l" t="t" r="r" b="b"/>
            <a:pathLst>
              <a:path w="264364" h="48804" extrusionOk="0">
                <a:moveTo>
                  <a:pt x="0" y="1"/>
                </a:moveTo>
                <a:lnTo>
                  <a:pt x="0" y="34052"/>
                </a:lnTo>
                <a:cubicBezTo>
                  <a:pt x="3219" y="35165"/>
                  <a:pt x="6028" y="35625"/>
                  <a:pt x="8547" y="35625"/>
                </a:cubicBezTo>
                <a:cubicBezTo>
                  <a:pt x="20567" y="35625"/>
                  <a:pt x="25980" y="25146"/>
                  <a:pt x="37813" y="25146"/>
                </a:cubicBezTo>
                <a:cubicBezTo>
                  <a:pt x="42388" y="25146"/>
                  <a:pt x="47922" y="26712"/>
                  <a:pt x="55168" y="31055"/>
                </a:cubicBezTo>
                <a:cubicBezTo>
                  <a:pt x="70462" y="40234"/>
                  <a:pt x="80176" y="48502"/>
                  <a:pt x="91777" y="48502"/>
                </a:cubicBezTo>
                <a:cubicBezTo>
                  <a:pt x="98366" y="48502"/>
                  <a:pt x="105563" y="45836"/>
                  <a:pt x="114738" y="39155"/>
                </a:cubicBezTo>
                <a:cubicBezTo>
                  <a:pt x="122916" y="33205"/>
                  <a:pt x="129075" y="31386"/>
                  <a:pt x="134351" y="31386"/>
                </a:cubicBezTo>
                <a:cubicBezTo>
                  <a:pt x="142654" y="31386"/>
                  <a:pt x="148772" y="35892"/>
                  <a:pt x="157136" y="35892"/>
                </a:cubicBezTo>
                <a:cubicBezTo>
                  <a:pt x="163427" y="35892"/>
                  <a:pt x="170988" y="33343"/>
                  <a:pt x="181706" y="24412"/>
                </a:cubicBezTo>
                <a:cubicBezTo>
                  <a:pt x="184794" y="21838"/>
                  <a:pt x="187774" y="20762"/>
                  <a:pt x="190680" y="20762"/>
                </a:cubicBezTo>
                <a:cubicBezTo>
                  <a:pt x="205031" y="20762"/>
                  <a:pt x="217584" y="46994"/>
                  <a:pt x="232473" y="48634"/>
                </a:cubicBezTo>
                <a:cubicBezTo>
                  <a:pt x="233525" y="48749"/>
                  <a:pt x="234513" y="48803"/>
                  <a:pt x="235446" y="48803"/>
                </a:cubicBezTo>
                <a:cubicBezTo>
                  <a:pt x="246713" y="48803"/>
                  <a:pt x="250150" y="40916"/>
                  <a:pt x="264364" y="38048"/>
                </a:cubicBezTo>
                <a:lnTo>
                  <a:pt x="26436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1" name="Google Shape;1001;p67"/>
          <p:cNvSpPr/>
          <p:nvPr/>
        </p:nvSpPr>
        <p:spPr>
          <a:xfrm flipH="1">
            <a:off x="-1788061" y="-312190"/>
            <a:ext cx="4906095" cy="1060078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2" name="Google Shape;1002;p67"/>
          <p:cNvSpPr/>
          <p:nvPr/>
        </p:nvSpPr>
        <p:spPr>
          <a:xfrm rot="4888107" flipH="1">
            <a:off x="1137128" y="4138487"/>
            <a:ext cx="1679785" cy="2039064"/>
          </a:xfrm>
          <a:custGeom>
            <a:avLst/>
            <a:gdLst/>
            <a:ahLst/>
            <a:cxnLst/>
            <a:rect l="l" t="t" r="r" b="b"/>
            <a:pathLst>
              <a:path w="184937" h="139852" extrusionOk="0">
                <a:moveTo>
                  <a:pt x="59024" y="1"/>
                </a:moveTo>
                <a:cubicBezTo>
                  <a:pt x="37702" y="1"/>
                  <a:pt x="17942" y="12858"/>
                  <a:pt x="11925" y="32587"/>
                </a:cubicBezTo>
                <a:cubicBezTo>
                  <a:pt x="1" y="71595"/>
                  <a:pt x="35681" y="113191"/>
                  <a:pt x="79310" y="130384"/>
                </a:cubicBezTo>
                <a:cubicBezTo>
                  <a:pt x="95983" y="136984"/>
                  <a:pt x="112612" y="139851"/>
                  <a:pt x="127490" y="139851"/>
                </a:cubicBezTo>
                <a:cubicBezTo>
                  <a:pt x="160532" y="139851"/>
                  <a:pt x="184937" y="125708"/>
                  <a:pt x="182005" y="106905"/>
                </a:cubicBezTo>
                <a:cubicBezTo>
                  <a:pt x="175997" y="67251"/>
                  <a:pt x="140409" y="105334"/>
                  <a:pt x="114805" y="42848"/>
                </a:cubicBezTo>
                <a:cubicBezTo>
                  <a:pt x="102395" y="12395"/>
                  <a:pt x="79957" y="1"/>
                  <a:pt x="5902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3" name="Google Shape;1003;p67"/>
          <p:cNvSpPr/>
          <p:nvPr/>
        </p:nvSpPr>
        <p:spPr>
          <a:xfrm rot="-9922098" flipH="1">
            <a:off x="-1214868" y="4347472"/>
            <a:ext cx="4858620" cy="984751"/>
          </a:xfrm>
          <a:custGeom>
            <a:avLst/>
            <a:gdLst/>
            <a:ahLst/>
            <a:cxnLst/>
            <a:rect l="l" t="t" r="r" b="b"/>
            <a:pathLst>
              <a:path w="264364" h="48804" extrusionOk="0">
                <a:moveTo>
                  <a:pt x="0" y="1"/>
                </a:moveTo>
                <a:lnTo>
                  <a:pt x="0" y="34052"/>
                </a:lnTo>
                <a:cubicBezTo>
                  <a:pt x="3219" y="35165"/>
                  <a:pt x="6028" y="35625"/>
                  <a:pt x="8547" y="35625"/>
                </a:cubicBezTo>
                <a:cubicBezTo>
                  <a:pt x="20567" y="35625"/>
                  <a:pt x="25980" y="25146"/>
                  <a:pt x="37813" y="25146"/>
                </a:cubicBezTo>
                <a:cubicBezTo>
                  <a:pt x="42388" y="25146"/>
                  <a:pt x="47922" y="26712"/>
                  <a:pt x="55168" y="31055"/>
                </a:cubicBezTo>
                <a:cubicBezTo>
                  <a:pt x="70462" y="40234"/>
                  <a:pt x="80176" y="48502"/>
                  <a:pt x="91777" y="48502"/>
                </a:cubicBezTo>
                <a:cubicBezTo>
                  <a:pt x="98366" y="48502"/>
                  <a:pt x="105563" y="45836"/>
                  <a:pt x="114738" y="39155"/>
                </a:cubicBezTo>
                <a:cubicBezTo>
                  <a:pt x="122916" y="33205"/>
                  <a:pt x="129075" y="31386"/>
                  <a:pt x="134351" y="31386"/>
                </a:cubicBezTo>
                <a:cubicBezTo>
                  <a:pt x="142654" y="31386"/>
                  <a:pt x="148772" y="35892"/>
                  <a:pt x="157136" y="35892"/>
                </a:cubicBezTo>
                <a:cubicBezTo>
                  <a:pt x="163427" y="35892"/>
                  <a:pt x="170988" y="33343"/>
                  <a:pt x="181706" y="24412"/>
                </a:cubicBezTo>
                <a:cubicBezTo>
                  <a:pt x="184794" y="21838"/>
                  <a:pt x="187774" y="20762"/>
                  <a:pt x="190680" y="20762"/>
                </a:cubicBezTo>
                <a:cubicBezTo>
                  <a:pt x="205031" y="20762"/>
                  <a:pt x="217584" y="46994"/>
                  <a:pt x="232473" y="48634"/>
                </a:cubicBezTo>
                <a:cubicBezTo>
                  <a:pt x="233525" y="48749"/>
                  <a:pt x="234513" y="48803"/>
                  <a:pt x="235446" y="48803"/>
                </a:cubicBezTo>
                <a:cubicBezTo>
                  <a:pt x="246713" y="48803"/>
                  <a:pt x="250150" y="40916"/>
                  <a:pt x="264364" y="38048"/>
                </a:cubicBezTo>
                <a:lnTo>
                  <a:pt x="26436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4" name="Google Shape;1004;p67"/>
          <p:cNvSpPr/>
          <p:nvPr/>
        </p:nvSpPr>
        <p:spPr>
          <a:xfrm rot="-10346708" flipH="1">
            <a:off x="-752392" y="4478612"/>
            <a:ext cx="4905724" cy="1060054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5" name="Google Shape;1005;p67"/>
          <p:cNvSpPr/>
          <p:nvPr/>
        </p:nvSpPr>
        <p:spPr>
          <a:xfrm rot="5400000">
            <a:off x="1196981" y="84405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6" name="Google Shape;1006;p67"/>
          <p:cNvSpPr/>
          <p:nvPr/>
        </p:nvSpPr>
        <p:spPr>
          <a:xfrm rot="5400000">
            <a:off x="1196219" y="44671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7" name="Google Shape;1007;p67"/>
          <p:cNvSpPr/>
          <p:nvPr/>
        </p:nvSpPr>
        <p:spPr>
          <a:xfrm rot="-5400000">
            <a:off x="540156" y="6913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8" name="Google Shape;1008;p67"/>
          <p:cNvSpPr/>
          <p:nvPr/>
        </p:nvSpPr>
        <p:spPr>
          <a:xfrm rot="5400000">
            <a:off x="540006" y="38324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53"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68"/>
          <p:cNvSpPr/>
          <p:nvPr/>
        </p:nvSpPr>
        <p:spPr>
          <a:xfrm rot="10800000">
            <a:off x="3937512" y="4410874"/>
            <a:ext cx="3936983" cy="732774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1" name="Google Shape;1011;p68"/>
          <p:cNvSpPr/>
          <p:nvPr/>
        </p:nvSpPr>
        <p:spPr>
          <a:xfrm flipH="1">
            <a:off x="3939637" y="98"/>
            <a:ext cx="5126677" cy="1295929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2" name="Google Shape;1012;p68"/>
          <p:cNvSpPr/>
          <p:nvPr/>
        </p:nvSpPr>
        <p:spPr>
          <a:xfrm rot="10800000" flipH="1">
            <a:off x="4720014" y="4141676"/>
            <a:ext cx="5735030" cy="1001972"/>
          </a:xfrm>
          <a:custGeom>
            <a:avLst/>
            <a:gdLst/>
            <a:ahLst/>
            <a:cxnLst/>
            <a:rect l="l" t="t" r="r" b="b"/>
            <a:pathLst>
              <a:path w="295582" h="107710" extrusionOk="0">
                <a:moveTo>
                  <a:pt x="3890" y="648"/>
                </a:moveTo>
                <a:cubicBezTo>
                  <a:pt x="3890" y="648"/>
                  <a:pt x="1" y="60607"/>
                  <a:pt x="64065" y="49263"/>
                </a:cubicBezTo>
                <a:cubicBezTo>
                  <a:pt x="132883" y="37164"/>
                  <a:pt x="123484" y="107710"/>
                  <a:pt x="183551" y="107710"/>
                </a:cubicBezTo>
                <a:cubicBezTo>
                  <a:pt x="232814" y="107710"/>
                  <a:pt x="209155" y="40513"/>
                  <a:pt x="252368" y="34787"/>
                </a:cubicBezTo>
                <a:cubicBezTo>
                  <a:pt x="295582" y="29061"/>
                  <a:pt x="285751" y="0"/>
                  <a:pt x="28575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3" name="Google Shape;1013;p68"/>
          <p:cNvSpPr/>
          <p:nvPr/>
        </p:nvSpPr>
        <p:spPr>
          <a:xfrm rot="10800000" flipH="1">
            <a:off x="5013459" y="204"/>
            <a:ext cx="4130832" cy="1472837"/>
          </a:xfrm>
          <a:custGeom>
            <a:avLst/>
            <a:gdLst/>
            <a:ahLst/>
            <a:cxnLst/>
            <a:rect l="l" t="t" r="r" b="b"/>
            <a:pathLst>
              <a:path w="285673" h="154588" extrusionOk="0">
                <a:moveTo>
                  <a:pt x="2715" y="154588"/>
                </a:moveTo>
                <a:cubicBezTo>
                  <a:pt x="2715" y="154588"/>
                  <a:pt x="0" y="113633"/>
                  <a:pt x="45298" y="113633"/>
                </a:cubicBezTo>
                <a:cubicBezTo>
                  <a:pt x="90596" y="113633"/>
                  <a:pt x="125888" y="112160"/>
                  <a:pt x="135972" y="50651"/>
                </a:cubicBezTo>
                <a:cubicBezTo>
                  <a:pt x="144194" y="621"/>
                  <a:pt x="221914" y="1"/>
                  <a:pt x="238978" y="40955"/>
                </a:cubicBezTo>
                <a:cubicBezTo>
                  <a:pt x="255965" y="81987"/>
                  <a:pt x="285673" y="81987"/>
                  <a:pt x="285673" y="81987"/>
                </a:cubicBezTo>
                <a:lnTo>
                  <a:pt x="285673" y="1545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68"/>
          <p:cNvSpPr/>
          <p:nvPr/>
        </p:nvSpPr>
        <p:spPr>
          <a:xfrm rot="10800000">
            <a:off x="5628786" y="490"/>
            <a:ext cx="3515148" cy="1472658"/>
          </a:xfrm>
          <a:custGeom>
            <a:avLst/>
            <a:gdLst/>
            <a:ahLst/>
            <a:cxnLst/>
            <a:rect l="l" t="t" r="r" b="b"/>
            <a:pathLst>
              <a:path w="305002" h="196093" extrusionOk="0">
                <a:moveTo>
                  <a:pt x="0" y="27686"/>
                </a:moveTo>
                <a:cubicBezTo>
                  <a:pt x="0" y="27686"/>
                  <a:pt x="68206" y="0"/>
                  <a:pt x="88558" y="59039"/>
                </a:cubicBezTo>
                <a:cubicBezTo>
                  <a:pt x="108910" y="118077"/>
                  <a:pt x="211769" y="29244"/>
                  <a:pt x="211769" y="120186"/>
                </a:cubicBezTo>
                <a:cubicBezTo>
                  <a:pt x="211769" y="172257"/>
                  <a:pt x="305002" y="135404"/>
                  <a:pt x="280800" y="196092"/>
                </a:cubicBezTo>
                <a:lnTo>
                  <a:pt x="0" y="19609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5" name="Google Shape;1015;p68"/>
          <p:cNvSpPr/>
          <p:nvPr/>
        </p:nvSpPr>
        <p:spPr>
          <a:xfrm rot="10800000">
            <a:off x="5220582" y="4263470"/>
            <a:ext cx="3937105" cy="880179"/>
          </a:xfrm>
          <a:custGeom>
            <a:avLst/>
            <a:gdLst/>
            <a:ahLst/>
            <a:cxnLst/>
            <a:rect l="l" t="t" r="r" b="b"/>
            <a:pathLst>
              <a:path w="294198" h="130204" extrusionOk="0">
                <a:moveTo>
                  <a:pt x="283570" y="0"/>
                </a:moveTo>
                <a:cubicBezTo>
                  <a:pt x="283570" y="0"/>
                  <a:pt x="294198" y="57826"/>
                  <a:pt x="203889" y="45181"/>
                </a:cubicBezTo>
                <a:cubicBezTo>
                  <a:pt x="141812" y="36461"/>
                  <a:pt x="157999" y="89109"/>
                  <a:pt x="113581" y="109929"/>
                </a:cubicBezTo>
                <a:cubicBezTo>
                  <a:pt x="70252" y="130203"/>
                  <a:pt x="37442" y="67963"/>
                  <a:pt x="0" y="114071"/>
                </a:cubicBezTo>
                <a:lnTo>
                  <a:pt x="0" y="436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6" name="Google Shape;1016;p68"/>
          <p:cNvSpPr/>
          <p:nvPr/>
        </p:nvSpPr>
        <p:spPr>
          <a:xfrm rot="5400000">
            <a:off x="6527856" y="44833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7" name="Google Shape;1017;p68"/>
          <p:cNvSpPr/>
          <p:nvPr/>
        </p:nvSpPr>
        <p:spPr>
          <a:xfrm rot="5400000">
            <a:off x="5530219" y="94524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8" name="Google Shape;1018;p68"/>
          <p:cNvSpPr/>
          <p:nvPr/>
        </p:nvSpPr>
        <p:spPr>
          <a:xfrm rot="-5400000">
            <a:off x="5871031" y="43306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p68"/>
          <p:cNvSpPr/>
          <p:nvPr/>
        </p:nvSpPr>
        <p:spPr>
          <a:xfrm rot="5400000">
            <a:off x="4874006" y="3104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"/>
          <p:cNvSpPr txBox="1">
            <a:spLocks noGrp="1"/>
          </p:cNvSpPr>
          <p:nvPr>
            <p:ph type="title" hasCustomPrompt="1"/>
          </p:nvPr>
        </p:nvSpPr>
        <p:spPr>
          <a:xfrm>
            <a:off x="1217350" y="1604400"/>
            <a:ext cx="6709200" cy="14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51" name="Google Shape;151;p11"/>
          <p:cNvSpPr txBox="1">
            <a:spLocks noGrp="1"/>
          </p:cNvSpPr>
          <p:nvPr>
            <p:ph type="body" idx="1"/>
          </p:nvPr>
        </p:nvSpPr>
        <p:spPr>
          <a:xfrm>
            <a:off x="1668825" y="3087600"/>
            <a:ext cx="5806200" cy="45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2" name="Google Shape;152;p11"/>
          <p:cNvSpPr/>
          <p:nvPr/>
        </p:nvSpPr>
        <p:spPr>
          <a:xfrm rot="10800000" flipH="1">
            <a:off x="2527149" y="4367365"/>
            <a:ext cx="6890071" cy="880003"/>
          </a:xfrm>
          <a:custGeom>
            <a:avLst/>
            <a:gdLst/>
            <a:ahLst/>
            <a:cxnLst/>
            <a:rect l="l" t="t" r="r" b="b"/>
            <a:pathLst>
              <a:path w="79484" h="14785" extrusionOk="0">
                <a:moveTo>
                  <a:pt x="64823" y="0"/>
                </a:moveTo>
                <a:cubicBezTo>
                  <a:pt x="56730" y="0"/>
                  <a:pt x="48629" y="357"/>
                  <a:pt x="40537" y="566"/>
                </a:cubicBezTo>
                <a:cubicBezTo>
                  <a:pt x="32882" y="767"/>
                  <a:pt x="25204" y="856"/>
                  <a:pt x="17548" y="856"/>
                </a:cubicBezTo>
                <a:lnTo>
                  <a:pt x="6188" y="856"/>
                </a:lnTo>
                <a:cubicBezTo>
                  <a:pt x="5806" y="856"/>
                  <a:pt x="5327" y="841"/>
                  <a:pt x="4808" y="841"/>
                </a:cubicBezTo>
                <a:cubicBezTo>
                  <a:pt x="2720" y="841"/>
                  <a:pt x="0" y="1085"/>
                  <a:pt x="519" y="3534"/>
                </a:cubicBezTo>
                <a:cubicBezTo>
                  <a:pt x="1166" y="6614"/>
                  <a:pt x="4269" y="9560"/>
                  <a:pt x="6746" y="11190"/>
                </a:cubicBezTo>
                <a:cubicBezTo>
                  <a:pt x="10540" y="13712"/>
                  <a:pt x="15160" y="14738"/>
                  <a:pt x="19713" y="14783"/>
                </a:cubicBezTo>
                <a:cubicBezTo>
                  <a:pt x="19807" y="14784"/>
                  <a:pt x="19901" y="14784"/>
                  <a:pt x="19995" y="14784"/>
                </a:cubicBezTo>
                <a:cubicBezTo>
                  <a:pt x="22334" y="14784"/>
                  <a:pt x="24671" y="14518"/>
                  <a:pt x="26967" y="14024"/>
                </a:cubicBezTo>
                <a:cubicBezTo>
                  <a:pt x="29891" y="13377"/>
                  <a:pt x="32703" y="12350"/>
                  <a:pt x="35515" y="11324"/>
                </a:cubicBezTo>
                <a:cubicBezTo>
                  <a:pt x="42724" y="8712"/>
                  <a:pt x="50045" y="6235"/>
                  <a:pt x="57633" y="5141"/>
                </a:cubicBezTo>
                <a:cubicBezTo>
                  <a:pt x="61727" y="4546"/>
                  <a:pt x="65864" y="4360"/>
                  <a:pt x="70011" y="4360"/>
                </a:cubicBezTo>
                <a:cubicBezTo>
                  <a:pt x="73167" y="4360"/>
                  <a:pt x="76330" y="4468"/>
                  <a:pt x="79484" y="4583"/>
                </a:cubicBezTo>
                <a:cubicBezTo>
                  <a:pt x="79461" y="3222"/>
                  <a:pt x="79439" y="1860"/>
                  <a:pt x="79439" y="499"/>
                </a:cubicBezTo>
                <a:cubicBezTo>
                  <a:pt x="74572" y="130"/>
                  <a:pt x="69699" y="0"/>
                  <a:pt x="648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1"/>
          <p:cNvSpPr/>
          <p:nvPr/>
        </p:nvSpPr>
        <p:spPr>
          <a:xfrm>
            <a:off x="6198946" y="4555768"/>
            <a:ext cx="3086654" cy="972101"/>
          </a:xfrm>
          <a:custGeom>
            <a:avLst/>
            <a:gdLst/>
            <a:ahLst/>
            <a:cxnLst/>
            <a:rect l="l" t="t" r="r" b="b"/>
            <a:pathLst>
              <a:path w="49839" h="23502" extrusionOk="0">
                <a:moveTo>
                  <a:pt x="12527" y="1"/>
                </a:moveTo>
                <a:cubicBezTo>
                  <a:pt x="11413" y="1"/>
                  <a:pt x="10247" y="125"/>
                  <a:pt x="9017" y="410"/>
                </a:cubicBezTo>
                <a:cubicBezTo>
                  <a:pt x="4486" y="1459"/>
                  <a:pt x="402" y="6325"/>
                  <a:pt x="157" y="11280"/>
                </a:cubicBezTo>
                <a:cubicBezTo>
                  <a:pt x="0" y="14650"/>
                  <a:pt x="1518" y="19694"/>
                  <a:pt x="5468" y="22238"/>
                </a:cubicBezTo>
                <a:cubicBezTo>
                  <a:pt x="6967" y="23186"/>
                  <a:pt x="8215" y="23502"/>
                  <a:pt x="9471" y="23502"/>
                </a:cubicBezTo>
                <a:cubicBezTo>
                  <a:pt x="10404" y="23502"/>
                  <a:pt x="11341" y="23327"/>
                  <a:pt x="12387" y="23109"/>
                </a:cubicBezTo>
                <a:cubicBezTo>
                  <a:pt x="23723" y="20797"/>
                  <a:pt x="35152" y="18016"/>
                  <a:pt x="46692" y="18016"/>
                </a:cubicBezTo>
                <a:cubicBezTo>
                  <a:pt x="47740" y="18016"/>
                  <a:pt x="48789" y="18039"/>
                  <a:pt x="49839" y="18087"/>
                </a:cubicBezTo>
                <a:cubicBezTo>
                  <a:pt x="49214" y="15520"/>
                  <a:pt x="49147" y="12820"/>
                  <a:pt x="48500" y="10253"/>
                </a:cubicBezTo>
                <a:cubicBezTo>
                  <a:pt x="47830" y="7664"/>
                  <a:pt x="46245" y="3624"/>
                  <a:pt x="43723" y="2486"/>
                </a:cubicBezTo>
                <a:cubicBezTo>
                  <a:pt x="43091" y="2196"/>
                  <a:pt x="42479" y="2074"/>
                  <a:pt x="41873" y="2074"/>
                </a:cubicBezTo>
                <a:cubicBezTo>
                  <a:pt x="38847" y="2074"/>
                  <a:pt x="35967" y="5108"/>
                  <a:pt x="31336" y="5276"/>
                </a:cubicBezTo>
                <a:cubicBezTo>
                  <a:pt x="31216" y="5280"/>
                  <a:pt x="31096" y="5282"/>
                  <a:pt x="30977" y="5282"/>
                </a:cubicBezTo>
                <a:cubicBezTo>
                  <a:pt x="24835" y="5282"/>
                  <a:pt x="19797" y="1"/>
                  <a:pt x="125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1"/>
          <p:cNvSpPr/>
          <p:nvPr/>
        </p:nvSpPr>
        <p:spPr>
          <a:xfrm rot="-7520738" flipH="1">
            <a:off x="7812289" y="3760467"/>
            <a:ext cx="1404819" cy="2093810"/>
          </a:xfrm>
          <a:custGeom>
            <a:avLst/>
            <a:gdLst/>
            <a:ahLst/>
            <a:cxnLst/>
            <a:rect l="l" t="t" r="r" b="b"/>
            <a:pathLst>
              <a:path w="24039" h="44420" extrusionOk="0">
                <a:moveTo>
                  <a:pt x="17715" y="1"/>
                </a:moveTo>
                <a:cubicBezTo>
                  <a:pt x="16371" y="1"/>
                  <a:pt x="14900" y="541"/>
                  <a:pt x="13704" y="2213"/>
                </a:cubicBezTo>
                <a:cubicBezTo>
                  <a:pt x="10848" y="6185"/>
                  <a:pt x="15289" y="12211"/>
                  <a:pt x="13392" y="17300"/>
                </a:cubicBezTo>
                <a:cubicBezTo>
                  <a:pt x="11272" y="22947"/>
                  <a:pt x="1" y="24509"/>
                  <a:pt x="1384" y="34262"/>
                </a:cubicBezTo>
                <a:cubicBezTo>
                  <a:pt x="2268" y="40412"/>
                  <a:pt x="11808" y="44419"/>
                  <a:pt x="18141" y="44419"/>
                </a:cubicBezTo>
                <a:cubicBezTo>
                  <a:pt x="19486" y="44419"/>
                  <a:pt x="20686" y="44239"/>
                  <a:pt x="21628" y="43860"/>
                </a:cubicBezTo>
                <a:cubicBezTo>
                  <a:pt x="21918" y="43748"/>
                  <a:pt x="23413" y="36851"/>
                  <a:pt x="23480" y="36048"/>
                </a:cubicBezTo>
                <a:cubicBezTo>
                  <a:pt x="24038" y="28549"/>
                  <a:pt x="24016" y="20983"/>
                  <a:pt x="23369" y="13484"/>
                </a:cubicBezTo>
                <a:cubicBezTo>
                  <a:pt x="23056" y="9890"/>
                  <a:pt x="22699" y="6252"/>
                  <a:pt x="22186" y="2681"/>
                </a:cubicBezTo>
                <a:cubicBezTo>
                  <a:pt x="22052" y="1766"/>
                  <a:pt x="22141" y="2168"/>
                  <a:pt x="21315" y="1320"/>
                </a:cubicBezTo>
                <a:cubicBezTo>
                  <a:pt x="20767" y="784"/>
                  <a:pt x="19333" y="1"/>
                  <a:pt x="1771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1"/>
          <p:cNvSpPr/>
          <p:nvPr/>
        </p:nvSpPr>
        <p:spPr>
          <a:xfrm flipH="1">
            <a:off x="5018091" y="4725625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1"/>
          <p:cNvSpPr/>
          <p:nvPr/>
        </p:nvSpPr>
        <p:spPr>
          <a:xfrm flipH="1">
            <a:off x="7887341" y="4554150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1"/>
          <p:cNvSpPr/>
          <p:nvPr/>
        </p:nvSpPr>
        <p:spPr>
          <a:xfrm flipH="1">
            <a:off x="8652966" y="3628775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1"/>
          <p:cNvSpPr/>
          <p:nvPr/>
        </p:nvSpPr>
        <p:spPr>
          <a:xfrm flipH="1">
            <a:off x="7477516" y="4367375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1"/>
          <p:cNvSpPr/>
          <p:nvPr/>
        </p:nvSpPr>
        <p:spPr>
          <a:xfrm flipH="1">
            <a:off x="-426404" y="-84700"/>
            <a:ext cx="6890071" cy="880003"/>
          </a:xfrm>
          <a:custGeom>
            <a:avLst/>
            <a:gdLst/>
            <a:ahLst/>
            <a:cxnLst/>
            <a:rect l="l" t="t" r="r" b="b"/>
            <a:pathLst>
              <a:path w="79484" h="14785" extrusionOk="0">
                <a:moveTo>
                  <a:pt x="64823" y="0"/>
                </a:moveTo>
                <a:cubicBezTo>
                  <a:pt x="56730" y="0"/>
                  <a:pt x="48629" y="357"/>
                  <a:pt x="40537" y="566"/>
                </a:cubicBezTo>
                <a:cubicBezTo>
                  <a:pt x="32882" y="767"/>
                  <a:pt x="25204" y="856"/>
                  <a:pt x="17548" y="856"/>
                </a:cubicBezTo>
                <a:lnTo>
                  <a:pt x="6188" y="856"/>
                </a:lnTo>
                <a:cubicBezTo>
                  <a:pt x="5806" y="856"/>
                  <a:pt x="5327" y="841"/>
                  <a:pt x="4808" y="841"/>
                </a:cubicBezTo>
                <a:cubicBezTo>
                  <a:pt x="2720" y="841"/>
                  <a:pt x="0" y="1085"/>
                  <a:pt x="519" y="3534"/>
                </a:cubicBezTo>
                <a:cubicBezTo>
                  <a:pt x="1166" y="6614"/>
                  <a:pt x="4269" y="9560"/>
                  <a:pt x="6746" y="11190"/>
                </a:cubicBezTo>
                <a:cubicBezTo>
                  <a:pt x="10540" y="13712"/>
                  <a:pt x="15160" y="14738"/>
                  <a:pt x="19713" y="14783"/>
                </a:cubicBezTo>
                <a:cubicBezTo>
                  <a:pt x="19807" y="14784"/>
                  <a:pt x="19901" y="14784"/>
                  <a:pt x="19995" y="14784"/>
                </a:cubicBezTo>
                <a:cubicBezTo>
                  <a:pt x="22334" y="14784"/>
                  <a:pt x="24671" y="14518"/>
                  <a:pt x="26967" y="14024"/>
                </a:cubicBezTo>
                <a:cubicBezTo>
                  <a:pt x="29891" y="13377"/>
                  <a:pt x="32703" y="12350"/>
                  <a:pt x="35515" y="11324"/>
                </a:cubicBezTo>
                <a:cubicBezTo>
                  <a:pt x="42724" y="8712"/>
                  <a:pt x="50045" y="6235"/>
                  <a:pt x="57633" y="5141"/>
                </a:cubicBezTo>
                <a:cubicBezTo>
                  <a:pt x="61727" y="4546"/>
                  <a:pt x="65864" y="4360"/>
                  <a:pt x="70011" y="4360"/>
                </a:cubicBezTo>
                <a:cubicBezTo>
                  <a:pt x="73167" y="4360"/>
                  <a:pt x="76330" y="4468"/>
                  <a:pt x="79484" y="4583"/>
                </a:cubicBezTo>
                <a:cubicBezTo>
                  <a:pt x="79461" y="3222"/>
                  <a:pt x="79439" y="1860"/>
                  <a:pt x="79439" y="499"/>
                </a:cubicBezTo>
                <a:cubicBezTo>
                  <a:pt x="74572" y="130"/>
                  <a:pt x="69699" y="0"/>
                  <a:pt x="648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1"/>
          <p:cNvSpPr/>
          <p:nvPr/>
        </p:nvSpPr>
        <p:spPr>
          <a:xfrm rot="10800000">
            <a:off x="-294784" y="-365201"/>
            <a:ext cx="3086654" cy="972101"/>
          </a:xfrm>
          <a:custGeom>
            <a:avLst/>
            <a:gdLst/>
            <a:ahLst/>
            <a:cxnLst/>
            <a:rect l="l" t="t" r="r" b="b"/>
            <a:pathLst>
              <a:path w="49839" h="23502" extrusionOk="0">
                <a:moveTo>
                  <a:pt x="12527" y="1"/>
                </a:moveTo>
                <a:cubicBezTo>
                  <a:pt x="11413" y="1"/>
                  <a:pt x="10247" y="125"/>
                  <a:pt x="9017" y="410"/>
                </a:cubicBezTo>
                <a:cubicBezTo>
                  <a:pt x="4486" y="1459"/>
                  <a:pt x="402" y="6325"/>
                  <a:pt x="157" y="11280"/>
                </a:cubicBezTo>
                <a:cubicBezTo>
                  <a:pt x="0" y="14650"/>
                  <a:pt x="1518" y="19694"/>
                  <a:pt x="5468" y="22238"/>
                </a:cubicBezTo>
                <a:cubicBezTo>
                  <a:pt x="6967" y="23186"/>
                  <a:pt x="8215" y="23502"/>
                  <a:pt x="9471" y="23502"/>
                </a:cubicBezTo>
                <a:cubicBezTo>
                  <a:pt x="10404" y="23502"/>
                  <a:pt x="11341" y="23327"/>
                  <a:pt x="12387" y="23109"/>
                </a:cubicBezTo>
                <a:cubicBezTo>
                  <a:pt x="23723" y="20797"/>
                  <a:pt x="35152" y="18016"/>
                  <a:pt x="46692" y="18016"/>
                </a:cubicBezTo>
                <a:cubicBezTo>
                  <a:pt x="47740" y="18016"/>
                  <a:pt x="48789" y="18039"/>
                  <a:pt x="49839" y="18087"/>
                </a:cubicBezTo>
                <a:cubicBezTo>
                  <a:pt x="49214" y="15520"/>
                  <a:pt x="49147" y="12820"/>
                  <a:pt x="48500" y="10253"/>
                </a:cubicBezTo>
                <a:cubicBezTo>
                  <a:pt x="47830" y="7664"/>
                  <a:pt x="46245" y="3624"/>
                  <a:pt x="43723" y="2486"/>
                </a:cubicBezTo>
                <a:cubicBezTo>
                  <a:pt x="43091" y="2196"/>
                  <a:pt x="42479" y="2074"/>
                  <a:pt x="41873" y="2074"/>
                </a:cubicBezTo>
                <a:cubicBezTo>
                  <a:pt x="38847" y="2074"/>
                  <a:pt x="35967" y="5108"/>
                  <a:pt x="31336" y="5276"/>
                </a:cubicBezTo>
                <a:cubicBezTo>
                  <a:pt x="31216" y="5280"/>
                  <a:pt x="31096" y="5282"/>
                  <a:pt x="30977" y="5282"/>
                </a:cubicBezTo>
                <a:cubicBezTo>
                  <a:pt x="24835" y="5282"/>
                  <a:pt x="19797" y="1"/>
                  <a:pt x="125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1"/>
          <p:cNvSpPr/>
          <p:nvPr/>
        </p:nvSpPr>
        <p:spPr>
          <a:xfrm rot="3279262" flipH="1">
            <a:off x="-226292" y="-691608"/>
            <a:ext cx="1404819" cy="2093810"/>
          </a:xfrm>
          <a:custGeom>
            <a:avLst/>
            <a:gdLst/>
            <a:ahLst/>
            <a:cxnLst/>
            <a:rect l="l" t="t" r="r" b="b"/>
            <a:pathLst>
              <a:path w="24039" h="44420" extrusionOk="0">
                <a:moveTo>
                  <a:pt x="17715" y="1"/>
                </a:moveTo>
                <a:cubicBezTo>
                  <a:pt x="16371" y="1"/>
                  <a:pt x="14900" y="541"/>
                  <a:pt x="13704" y="2213"/>
                </a:cubicBezTo>
                <a:cubicBezTo>
                  <a:pt x="10848" y="6185"/>
                  <a:pt x="15289" y="12211"/>
                  <a:pt x="13392" y="17300"/>
                </a:cubicBezTo>
                <a:cubicBezTo>
                  <a:pt x="11272" y="22947"/>
                  <a:pt x="1" y="24509"/>
                  <a:pt x="1384" y="34262"/>
                </a:cubicBezTo>
                <a:cubicBezTo>
                  <a:pt x="2268" y="40412"/>
                  <a:pt x="11808" y="44419"/>
                  <a:pt x="18141" y="44419"/>
                </a:cubicBezTo>
                <a:cubicBezTo>
                  <a:pt x="19486" y="44419"/>
                  <a:pt x="20686" y="44239"/>
                  <a:pt x="21628" y="43860"/>
                </a:cubicBezTo>
                <a:cubicBezTo>
                  <a:pt x="21918" y="43748"/>
                  <a:pt x="23413" y="36851"/>
                  <a:pt x="23480" y="36048"/>
                </a:cubicBezTo>
                <a:cubicBezTo>
                  <a:pt x="24038" y="28549"/>
                  <a:pt x="24016" y="20983"/>
                  <a:pt x="23369" y="13484"/>
                </a:cubicBezTo>
                <a:cubicBezTo>
                  <a:pt x="23056" y="9890"/>
                  <a:pt x="22699" y="6252"/>
                  <a:pt x="22186" y="2681"/>
                </a:cubicBezTo>
                <a:cubicBezTo>
                  <a:pt x="22052" y="1766"/>
                  <a:pt x="22141" y="2168"/>
                  <a:pt x="21315" y="1320"/>
                </a:cubicBezTo>
                <a:cubicBezTo>
                  <a:pt x="20767" y="784"/>
                  <a:pt x="19333" y="1"/>
                  <a:pt x="17715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1"/>
          <p:cNvSpPr/>
          <p:nvPr/>
        </p:nvSpPr>
        <p:spPr>
          <a:xfrm flipH="1">
            <a:off x="885666" y="606900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1"/>
          <p:cNvSpPr/>
          <p:nvPr/>
        </p:nvSpPr>
        <p:spPr>
          <a:xfrm flipH="1">
            <a:off x="2476066" y="666550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1"/>
          <p:cNvSpPr/>
          <p:nvPr/>
        </p:nvSpPr>
        <p:spPr>
          <a:xfrm flipH="1">
            <a:off x="82941" y="1435200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3"/>
          <p:cNvSpPr txBox="1">
            <a:spLocks noGrp="1"/>
          </p:cNvSpPr>
          <p:nvPr>
            <p:ph type="title"/>
          </p:nvPr>
        </p:nvSpPr>
        <p:spPr>
          <a:xfrm>
            <a:off x="2727000" y="363275"/>
            <a:ext cx="369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68" name="Google Shape;168;p13"/>
          <p:cNvSpPr txBox="1">
            <a:spLocks noGrp="1"/>
          </p:cNvSpPr>
          <p:nvPr>
            <p:ph type="subTitle" idx="1"/>
          </p:nvPr>
        </p:nvSpPr>
        <p:spPr>
          <a:xfrm>
            <a:off x="4379650" y="1868975"/>
            <a:ext cx="3830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169" name="Google Shape;169;p13"/>
          <p:cNvSpPr txBox="1">
            <a:spLocks noGrp="1"/>
          </p:cNvSpPr>
          <p:nvPr>
            <p:ph type="subTitle" idx="2"/>
          </p:nvPr>
        </p:nvSpPr>
        <p:spPr>
          <a:xfrm>
            <a:off x="5051588" y="2188088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13"/>
          <p:cNvSpPr txBox="1">
            <a:spLocks noGrp="1"/>
          </p:cNvSpPr>
          <p:nvPr>
            <p:ph type="subTitle" idx="3"/>
          </p:nvPr>
        </p:nvSpPr>
        <p:spPr>
          <a:xfrm>
            <a:off x="934238" y="1868975"/>
            <a:ext cx="36900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171" name="Google Shape;171;p13"/>
          <p:cNvSpPr txBox="1">
            <a:spLocks noGrp="1"/>
          </p:cNvSpPr>
          <p:nvPr>
            <p:ph type="subTitle" idx="4"/>
          </p:nvPr>
        </p:nvSpPr>
        <p:spPr>
          <a:xfrm>
            <a:off x="1536188" y="2188088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13"/>
          <p:cNvSpPr txBox="1">
            <a:spLocks noGrp="1"/>
          </p:cNvSpPr>
          <p:nvPr>
            <p:ph type="subTitle" idx="5"/>
          </p:nvPr>
        </p:nvSpPr>
        <p:spPr>
          <a:xfrm>
            <a:off x="4379600" y="3770850"/>
            <a:ext cx="38301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173" name="Google Shape;173;p13"/>
          <p:cNvSpPr txBox="1">
            <a:spLocks noGrp="1"/>
          </p:cNvSpPr>
          <p:nvPr>
            <p:ph type="subTitle" idx="6"/>
          </p:nvPr>
        </p:nvSpPr>
        <p:spPr>
          <a:xfrm>
            <a:off x="5051588" y="4089975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13"/>
          <p:cNvSpPr txBox="1">
            <a:spLocks noGrp="1"/>
          </p:cNvSpPr>
          <p:nvPr>
            <p:ph type="subTitle" idx="7"/>
          </p:nvPr>
        </p:nvSpPr>
        <p:spPr>
          <a:xfrm>
            <a:off x="934238" y="3770850"/>
            <a:ext cx="36900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175" name="Google Shape;175;p13"/>
          <p:cNvSpPr txBox="1">
            <a:spLocks noGrp="1"/>
          </p:cNvSpPr>
          <p:nvPr>
            <p:ph type="subTitle" idx="8"/>
          </p:nvPr>
        </p:nvSpPr>
        <p:spPr>
          <a:xfrm>
            <a:off x="1536188" y="4089975"/>
            <a:ext cx="2486100" cy="6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13"/>
          <p:cNvSpPr txBox="1">
            <a:spLocks noGrp="1"/>
          </p:cNvSpPr>
          <p:nvPr>
            <p:ph type="title" idx="9" hasCustomPrompt="1"/>
          </p:nvPr>
        </p:nvSpPr>
        <p:spPr>
          <a:xfrm>
            <a:off x="2259638" y="1171113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77" name="Google Shape;177;p13"/>
          <p:cNvSpPr txBox="1">
            <a:spLocks noGrp="1"/>
          </p:cNvSpPr>
          <p:nvPr>
            <p:ph type="title" idx="13" hasCustomPrompt="1"/>
          </p:nvPr>
        </p:nvSpPr>
        <p:spPr>
          <a:xfrm>
            <a:off x="5775063" y="1171113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78" name="Google Shape;178;p13"/>
          <p:cNvSpPr txBox="1">
            <a:spLocks noGrp="1"/>
          </p:cNvSpPr>
          <p:nvPr>
            <p:ph type="title" idx="14" hasCustomPrompt="1"/>
          </p:nvPr>
        </p:nvSpPr>
        <p:spPr>
          <a:xfrm>
            <a:off x="2259638" y="3071125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79" name="Google Shape;179;p13"/>
          <p:cNvSpPr txBox="1">
            <a:spLocks noGrp="1"/>
          </p:cNvSpPr>
          <p:nvPr>
            <p:ph type="title" idx="15" hasCustomPrompt="1"/>
          </p:nvPr>
        </p:nvSpPr>
        <p:spPr>
          <a:xfrm>
            <a:off x="5775063" y="3071125"/>
            <a:ext cx="1039200" cy="6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80" name="Google Shape;180;p13"/>
          <p:cNvSpPr/>
          <p:nvPr/>
        </p:nvSpPr>
        <p:spPr>
          <a:xfrm rot="-5267561">
            <a:off x="-2166865" y="2462282"/>
            <a:ext cx="4818716" cy="780968"/>
          </a:xfrm>
          <a:custGeom>
            <a:avLst/>
            <a:gdLst/>
            <a:ahLst/>
            <a:cxnLst/>
            <a:rect l="l" t="t" r="r" b="b"/>
            <a:pathLst>
              <a:path w="79484" h="14785" extrusionOk="0">
                <a:moveTo>
                  <a:pt x="64823" y="0"/>
                </a:moveTo>
                <a:cubicBezTo>
                  <a:pt x="56730" y="0"/>
                  <a:pt x="48629" y="357"/>
                  <a:pt x="40537" y="566"/>
                </a:cubicBezTo>
                <a:cubicBezTo>
                  <a:pt x="32882" y="767"/>
                  <a:pt x="25204" y="856"/>
                  <a:pt x="17548" y="856"/>
                </a:cubicBezTo>
                <a:lnTo>
                  <a:pt x="6188" y="856"/>
                </a:lnTo>
                <a:cubicBezTo>
                  <a:pt x="5806" y="856"/>
                  <a:pt x="5327" y="841"/>
                  <a:pt x="4808" y="841"/>
                </a:cubicBezTo>
                <a:cubicBezTo>
                  <a:pt x="2720" y="841"/>
                  <a:pt x="0" y="1085"/>
                  <a:pt x="519" y="3534"/>
                </a:cubicBezTo>
                <a:cubicBezTo>
                  <a:pt x="1166" y="6614"/>
                  <a:pt x="4269" y="9560"/>
                  <a:pt x="6746" y="11190"/>
                </a:cubicBezTo>
                <a:cubicBezTo>
                  <a:pt x="10540" y="13712"/>
                  <a:pt x="15160" y="14738"/>
                  <a:pt x="19713" y="14783"/>
                </a:cubicBezTo>
                <a:cubicBezTo>
                  <a:pt x="19807" y="14784"/>
                  <a:pt x="19901" y="14784"/>
                  <a:pt x="19995" y="14784"/>
                </a:cubicBezTo>
                <a:cubicBezTo>
                  <a:pt x="22334" y="14784"/>
                  <a:pt x="24671" y="14518"/>
                  <a:pt x="26967" y="14024"/>
                </a:cubicBezTo>
                <a:cubicBezTo>
                  <a:pt x="29891" y="13377"/>
                  <a:pt x="32703" y="12350"/>
                  <a:pt x="35515" y="11324"/>
                </a:cubicBezTo>
                <a:cubicBezTo>
                  <a:pt x="42724" y="8712"/>
                  <a:pt x="50045" y="6235"/>
                  <a:pt x="57633" y="5141"/>
                </a:cubicBezTo>
                <a:cubicBezTo>
                  <a:pt x="61727" y="4546"/>
                  <a:pt x="65864" y="4360"/>
                  <a:pt x="70011" y="4360"/>
                </a:cubicBezTo>
                <a:cubicBezTo>
                  <a:pt x="73167" y="4360"/>
                  <a:pt x="76330" y="4468"/>
                  <a:pt x="79484" y="4583"/>
                </a:cubicBezTo>
                <a:cubicBezTo>
                  <a:pt x="79461" y="3222"/>
                  <a:pt x="79439" y="1860"/>
                  <a:pt x="79439" y="499"/>
                </a:cubicBezTo>
                <a:cubicBezTo>
                  <a:pt x="74572" y="130"/>
                  <a:pt x="69699" y="0"/>
                  <a:pt x="648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3"/>
          <p:cNvSpPr/>
          <p:nvPr/>
        </p:nvSpPr>
        <p:spPr>
          <a:xfrm rot="-5400000">
            <a:off x="-954332" y="1253578"/>
            <a:ext cx="2393629" cy="966464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3"/>
          <p:cNvSpPr/>
          <p:nvPr/>
        </p:nvSpPr>
        <p:spPr>
          <a:xfrm rot="5400000">
            <a:off x="-672825" y="419298"/>
            <a:ext cx="2096898" cy="989152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3"/>
          <p:cNvSpPr/>
          <p:nvPr/>
        </p:nvSpPr>
        <p:spPr>
          <a:xfrm rot="5400000">
            <a:off x="121363" y="3132963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3"/>
          <p:cNvSpPr/>
          <p:nvPr/>
        </p:nvSpPr>
        <p:spPr>
          <a:xfrm rot="5400000">
            <a:off x="993813" y="264713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3"/>
          <p:cNvSpPr/>
          <p:nvPr/>
        </p:nvSpPr>
        <p:spPr>
          <a:xfrm rot="5400000">
            <a:off x="540138" y="1290438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3"/>
          <p:cNvSpPr/>
          <p:nvPr/>
        </p:nvSpPr>
        <p:spPr>
          <a:xfrm rot="5400000">
            <a:off x="441438" y="2700513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3"/>
          <p:cNvSpPr/>
          <p:nvPr/>
        </p:nvSpPr>
        <p:spPr>
          <a:xfrm rot="5532439">
            <a:off x="6598811" y="1897536"/>
            <a:ext cx="4818716" cy="780968"/>
          </a:xfrm>
          <a:custGeom>
            <a:avLst/>
            <a:gdLst/>
            <a:ahLst/>
            <a:cxnLst/>
            <a:rect l="l" t="t" r="r" b="b"/>
            <a:pathLst>
              <a:path w="79484" h="14785" extrusionOk="0">
                <a:moveTo>
                  <a:pt x="64823" y="0"/>
                </a:moveTo>
                <a:cubicBezTo>
                  <a:pt x="56730" y="0"/>
                  <a:pt x="48629" y="357"/>
                  <a:pt x="40537" y="566"/>
                </a:cubicBezTo>
                <a:cubicBezTo>
                  <a:pt x="32882" y="767"/>
                  <a:pt x="25204" y="856"/>
                  <a:pt x="17548" y="856"/>
                </a:cubicBezTo>
                <a:lnTo>
                  <a:pt x="6188" y="856"/>
                </a:lnTo>
                <a:cubicBezTo>
                  <a:pt x="5806" y="856"/>
                  <a:pt x="5327" y="841"/>
                  <a:pt x="4808" y="841"/>
                </a:cubicBezTo>
                <a:cubicBezTo>
                  <a:pt x="2720" y="841"/>
                  <a:pt x="0" y="1085"/>
                  <a:pt x="519" y="3534"/>
                </a:cubicBezTo>
                <a:cubicBezTo>
                  <a:pt x="1166" y="6614"/>
                  <a:pt x="4269" y="9560"/>
                  <a:pt x="6746" y="11190"/>
                </a:cubicBezTo>
                <a:cubicBezTo>
                  <a:pt x="10540" y="13712"/>
                  <a:pt x="15160" y="14738"/>
                  <a:pt x="19713" y="14783"/>
                </a:cubicBezTo>
                <a:cubicBezTo>
                  <a:pt x="19807" y="14784"/>
                  <a:pt x="19901" y="14784"/>
                  <a:pt x="19995" y="14784"/>
                </a:cubicBezTo>
                <a:cubicBezTo>
                  <a:pt x="22334" y="14784"/>
                  <a:pt x="24671" y="14518"/>
                  <a:pt x="26967" y="14024"/>
                </a:cubicBezTo>
                <a:cubicBezTo>
                  <a:pt x="29891" y="13377"/>
                  <a:pt x="32703" y="12350"/>
                  <a:pt x="35515" y="11324"/>
                </a:cubicBezTo>
                <a:cubicBezTo>
                  <a:pt x="42724" y="8712"/>
                  <a:pt x="50045" y="6235"/>
                  <a:pt x="57633" y="5141"/>
                </a:cubicBezTo>
                <a:cubicBezTo>
                  <a:pt x="61727" y="4546"/>
                  <a:pt x="65864" y="4360"/>
                  <a:pt x="70011" y="4360"/>
                </a:cubicBezTo>
                <a:cubicBezTo>
                  <a:pt x="73167" y="4360"/>
                  <a:pt x="76330" y="4468"/>
                  <a:pt x="79484" y="4583"/>
                </a:cubicBezTo>
                <a:cubicBezTo>
                  <a:pt x="79461" y="3222"/>
                  <a:pt x="79439" y="1860"/>
                  <a:pt x="79439" y="499"/>
                </a:cubicBezTo>
                <a:cubicBezTo>
                  <a:pt x="74572" y="130"/>
                  <a:pt x="69699" y="0"/>
                  <a:pt x="648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3"/>
          <p:cNvSpPr/>
          <p:nvPr/>
        </p:nvSpPr>
        <p:spPr>
          <a:xfrm rot="5400000">
            <a:off x="7811366" y="2920743"/>
            <a:ext cx="2393629" cy="966464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13"/>
          <p:cNvSpPr/>
          <p:nvPr/>
        </p:nvSpPr>
        <p:spPr>
          <a:xfrm rot="-5400000">
            <a:off x="7826590" y="3732336"/>
            <a:ext cx="2096898" cy="989152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13"/>
          <p:cNvSpPr/>
          <p:nvPr/>
        </p:nvSpPr>
        <p:spPr>
          <a:xfrm rot="-5400000">
            <a:off x="8965800" y="1844324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13"/>
          <p:cNvSpPr/>
          <p:nvPr/>
        </p:nvSpPr>
        <p:spPr>
          <a:xfrm rot="-5400000">
            <a:off x="8612125" y="375164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3"/>
          <p:cNvSpPr/>
          <p:nvPr/>
        </p:nvSpPr>
        <p:spPr>
          <a:xfrm rot="-5400000">
            <a:off x="8710825" y="234157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3"/>
          <p:cNvSpPr/>
          <p:nvPr/>
        </p:nvSpPr>
        <p:spPr>
          <a:xfrm rot="-5400000">
            <a:off x="8158450" y="4777374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CUSTOM_33"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9"/>
          <p:cNvSpPr txBox="1">
            <a:spLocks noGrp="1"/>
          </p:cNvSpPr>
          <p:nvPr>
            <p:ph type="subTitle" idx="1"/>
          </p:nvPr>
        </p:nvSpPr>
        <p:spPr>
          <a:xfrm>
            <a:off x="2080050" y="2645675"/>
            <a:ext cx="4069500" cy="6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9"/>
          <p:cNvSpPr txBox="1">
            <a:spLocks noGrp="1"/>
          </p:cNvSpPr>
          <p:nvPr>
            <p:ph type="title" hasCustomPrompt="1"/>
          </p:nvPr>
        </p:nvSpPr>
        <p:spPr>
          <a:xfrm>
            <a:off x="2185351" y="2107163"/>
            <a:ext cx="3858900" cy="690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312" name="Google Shape;312;p19"/>
          <p:cNvSpPr txBox="1">
            <a:spLocks noGrp="1"/>
          </p:cNvSpPr>
          <p:nvPr>
            <p:ph type="subTitle" idx="2"/>
          </p:nvPr>
        </p:nvSpPr>
        <p:spPr>
          <a:xfrm>
            <a:off x="3939875" y="3984725"/>
            <a:ext cx="4209000" cy="6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3" name="Google Shape;313;p19"/>
          <p:cNvSpPr txBox="1">
            <a:spLocks noGrp="1"/>
          </p:cNvSpPr>
          <p:nvPr>
            <p:ph type="title" idx="3" hasCustomPrompt="1"/>
          </p:nvPr>
        </p:nvSpPr>
        <p:spPr>
          <a:xfrm>
            <a:off x="4114925" y="3446225"/>
            <a:ext cx="3858900" cy="690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314" name="Google Shape;314;p19"/>
          <p:cNvSpPr txBox="1">
            <a:spLocks noGrp="1"/>
          </p:cNvSpPr>
          <p:nvPr>
            <p:ph type="subTitle" idx="4"/>
          </p:nvPr>
        </p:nvSpPr>
        <p:spPr>
          <a:xfrm>
            <a:off x="150725" y="1306600"/>
            <a:ext cx="4069500" cy="6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9"/>
          <p:cNvSpPr txBox="1">
            <a:spLocks noGrp="1"/>
          </p:cNvSpPr>
          <p:nvPr>
            <p:ph type="title" idx="5" hasCustomPrompt="1"/>
          </p:nvPr>
        </p:nvSpPr>
        <p:spPr>
          <a:xfrm>
            <a:off x="256025" y="768100"/>
            <a:ext cx="3858900" cy="690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316" name="Google Shape;316;p19"/>
          <p:cNvSpPr/>
          <p:nvPr/>
        </p:nvSpPr>
        <p:spPr>
          <a:xfrm flipH="1">
            <a:off x="3939631" y="122"/>
            <a:ext cx="5126677" cy="1573214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19"/>
          <p:cNvSpPr/>
          <p:nvPr/>
        </p:nvSpPr>
        <p:spPr>
          <a:xfrm rot="10800000" flipH="1">
            <a:off x="1272707" y="4105046"/>
            <a:ext cx="3936983" cy="1038600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19"/>
          <p:cNvSpPr/>
          <p:nvPr/>
        </p:nvSpPr>
        <p:spPr>
          <a:xfrm rot="10800000">
            <a:off x="-1307833" y="3723489"/>
            <a:ext cx="5735030" cy="1420156"/>
          </a:xfrm>
          <a:custGeom>
            <a:avLst/>
            <a:gdLst/>
            <a:ahLst/>
            <a:cxnLst/>
            <a:rect l="l" t="t" r="r" b="b"/>
            <a:pathLst>
              <a:path w="295582" h="107710" extrusionOk="0">
                <a:moveTo>
                  <a:pt x="3890" y="648"/>
                </a:moveTo>
                <a:cubicBezTo>
                  <a:pt x="3890" y="648"/>
                  <a:pt x="1" y="60607"/>
                  <a:pt x="64065" y="49263"/>
                </a:cubicBezTo>
                <a:cubicBezTo>
                  <a:pt x="132883" y="37164"/>
                  <a:pt x="123484" y="107710"/>
                  <a:pt x="183551" y="107710"/>
                </a:cubicBezTo>
                <a:cubicBezTo>
                  <a:pt x="232814" y="107710"/>
                  <a:pt x="209155" y="40513"/>
                  <a:pt x="252368" y="34787"/>
                </a:cubicBezTo>
                <a:cubicBezTo>
                  <a:pt x="295582" y="29061"/>
                  <a:pt x="285751" y="0"/>
                  <a:pt x="28575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19"/>
          <p:cNvSpPr/>
          <p:nvPr/>
        </p:nvSpPr>
        <p:spPr>
          <a:xfrm rot="10800000" flipH="1">
            <a:off x="5013468" y="40"/>
            <a:ext cx="4130832" cy="1788197"/>
          </a:xfrm>
          <a:custGeom>
            <a:avLst/>
            <a:gdLst/>
            <a:ahLst/>
            <a:cxnLst/>
            <a:rect l="l" t="t" r="r" b="b"/>
            <a:pathLst>
              <a:path w="285673" h="154588" extrusionOk="0">
                <a:moveTo>
                  <a:pt x="2715" y="154588"/>
                </a:moveTo>
                <a:cubicBezTo>
                  <a:pt x="2715" y="154588"/>
                  <a:pt x="0" y="113633"/>
                  <a:pt x="45298" y="113633"/>
                </a:cubicBezTo>
                <a:cubicBezTo>
                  <a:pt x="90596" y="113633"/>
                  <a:pt x="125888" y="112160"/>
                  <a:pt x="135972" y="50651"/>
                </a:cubicBezTo>
                <a:cubicBezTo>
                  <a:pt x="144194" y="621"/>
                  <a:pt x="221914" y="1"/>
                  <a:pt x="238978" y="40955"/>
                </a:cubicBezTo>
                <a:cubicBezTo>
                  <a:pt x="255965" y="81987"/>
                  <a:pt x="285673" y="81987"/>
                  <a:pt x="285673" y="81987"/>
                </a:cubicBezTo>
                <a:lnTo>
                  <a:pt x="285673" y="1545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19"/>
          <p:cNvSpPr/>
          <p:nvPr/>
        </p:nvSpPr>
        <p:spPr>
          <a:xfrm rot="10800000">
            <a:off x="5628780" y="489"/>
            <a:ext cx="3515148" cy="1787878"/>
          </a:xfrm>
          <a:custGeom>
            <a:avLst/>
            <a:gdLst/>
            <a:ahLst/>
            <a:cxnLst/>
            <a:rect l="l" t="t" r="r" b="b"/>
            <a:pathLst>
              <a:path w="305002" h="196093" extrusionOk="0">
                <a:moveTo>
                  <a:pt x="0" y="27686"/>
                </a:moveTo>
                <a:cubicBezTo>
                  <a:pt x="0" y="27686"/>
                  <a:pt x="68206" y="0"/>
                  <a:pt x="88558" y="59039"/>
                </a:cubicBezTo>
                <a:cubicBezTo>
                  <a:pt x="108910" y="118077"/>
                  <a:pt x="211769" y="29244"/>
                  <a:pt x="211769" y="120186"/>
                </a:cubicBezTo>
                <a:cubicBezTo>
                  <a:pt x="211769" y="172257"/>
                  <a:pt x="305002" y="135404"/>
                  <a:pt x="280800" y="196092"/>
                </a:cubicBezTo>
                <a:lnTo>
                  <a:pt x="0" y="19609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19"/>
          <p:cNvSpPr/>
          <p:nvPr/>
        </p:nvSpPr>
        <p:spPr>
          <a:xfrm rot="10800000" flipH="1">
            <a:off x="-10490" y="3895966"/>
            <a:ext cx="3937105" cy="1247680"/>
          </a:xfrm>
          <a:custGeom>
            <a:avLst/>
            <a:gdLst/>
            <a:ahLst/>
            <a:cxnLst/>
            <a:rect l="l" t="t" r="r" b="b"/>
            <a:pathLst>
              <a:path w="294198" h="130204" extrusionOk="0">
                <a:moveTo>
                  <a:pt x="283570" y="0"/>
                </a:moveTo>
                <a:cubicBezTo>
                  <a:pt x="283570" y="0"/>
                  <a:pt x="294198" y="57826"/>
                  <a:pt x="203889" y="45181"/>
                </a:cubicBezTo>
                <a:cubicBezTo>
                  <a:pt x="141812" y="36461"/>
                  <a:pt x="157999" y="89109"/>
                  <a:pt x="113581" y="109929"/>
                </a:cubicBezTo>
                <a:cubicBezTo>
                  <a:pt x="70252" y="130203"/>
                  <a:pt x="37442" y="67963"/>
                  <a:pt x="0" y="114071"/>
                </a:cubicBezTo>
                <a:lnTo>
                  <a:pt x="0" y="436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2" name="Google Shape;322;p19"/>
          <p:cNvSpPr/>
          <p:nvPr/>
        </p:nvSpPr>
        <p:spPr>
          <a:xfrm rot="5400000">
            <a:off x="3159444" y="424843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19"/>
          <p:cNvSpPr/>
          <p:nvPr/>
        </p:nvSpPr>
        <p:spPr>
          <a:xfrm rot="5400000">
            <a:off x="1528331" y="426494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19"/>
          <p:cNvSpPr/>
          <p:nvPr/>
        </p:nvSpPr>
        <p:spPr>
          <a:xfrm rot="-5400000">
            <a:off x="2223694" y="42123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19"/>
          <p:cNvSpPr/>
          <p:nvPr/>
        </p:nvSpPr>
        <p:spPr>
          <a:xfrm rot="5400000">
            <a:off x="872119" y="36301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19"/>
          <p:cNvSpPr/>
          <p:nvPr/>
        </p:nvSpPr>
        <p:spPr>
          <a:xfrm rot="5400000">
            <a:off x="6821956" y="789581"/>
            <a:ext cx="163500" cy="163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19"/>
          <p:cNvSpPr/>
          <p:nvPr/>
        </p:nvSpPr>
        <p:spPr>
          <a:xfrm rot="5400000">
            <a:off x="5209844" y="8219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19"/>
          <p:cNvSpPr/>
          <p:nvPr/>
        </p:nvSpPr>
        <p:spPr>
          <a:xfrm rot="-5400000">
            <a:off x="7250456" y="17882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19"/>
          <p:cNvSpPr/>
          <p:nvPr/>
        </p:nvSpPr>
        <p:spPr>
          <a:xfrm rot="5400000">
            <a:off x="4382131" y="12213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5"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42"/>
          <p:cNvSpPr txBox="1">
            <a:spLocks noGrp="1"/>
          </p:cNvSpPr>
          <p:nvPr>
            <p:ph type="title"/>
          </p:nvPr>
        </p:nvSpPr>
        <p:spPr>
          <a:xfrm>
            <a:off x="2141950" y="1922950"/>
            <a:ext cx="4860000" cy="8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65" name="Google Shape;565;p42"/>
          <p:cNvSpPr txBox="1">
            <a:spLocks noGrp="1"/>
          </p:cNvSpPr>
          <p:nvPr>
            <p:ph type="subTitle" idx="1"/>
          </p:nvPr>
        </p:nvSpPr>
        <p:spPr>
          <a:xfrm>
            <a:off x="2142050" y="2757125"/>
            <a:ext cx="4860000" cy="49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42"/>
          <p:cNvSpPr/>
          <p:nvPr/>
        </p:nvSpPr>
        <p:spPr>
          <a:xfrm rot="-5400000">
            <a:off x="-1029861" y="815281"/>
            <a:ext cx="4058317" cy="1729782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42"/>
          <p:cNvSpPr/>
          <p:nvPr/>
        </p:nvSpPr>
        <p:spPr>
          <a:xfrm rot="-5400000">
            <a:off x="-1888219" y="1592238"/>
            <a:ext cx="4130269" cy="1085168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42"/>
          <p:cNvSpPr/>
          <p:nvPr/>
        </p:nvSpPr>
        <p:spPr>
          <a:xfrm rot="5400000">
            <a:off x="387256" y="3610781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42"/>
          <p:cNvSpPr/>
          <p:nvPr/>
        </p:nvSpPr>
        <p:spPr>
          <a:xfrm rot="5400000">
            <a:off x="603369" y="1722219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p42"/>
          <p:cNvSpPr/>
          <p:nvPr/>
        </p:nvSpPr>
        <p:spPr>
          <a:xfrm rot="5400000">
            <a:off x="-751978" y="255224"/>
            <a:ext cx="2874201" cy="1521816"/>
          </a:xfrm>
          <a:custGeom>
            <a:avLst/>
            <a:gdLst/>
            <a:ahLst/>
            <a:cxnLst/>
            <a:rect l="l" t="t" r="r" b="b"/>
            <a:pathLst>
              <a:path w="80952" h="42859" extrusionOk="0">
                <a:moveTo>
                  <a:pt x="7027" y="1"/>
                </a:moveTo>
                <a:cubicBezTo>
                  <a:pt x="6872" y="1"/>
                  <a:pt x="6717" y="3"/>
                  <a:pt x="6562" y="7"/>
                </a:cubicBezTo>
                <a:cubicBezTo>
                  <a:pt x="4866" y="30"/>
                  <a:pt x="3192" y="387"/>
                  <a:pt x="1629" y="1056"/>
                </a:cubicBezTo>
                <a:cubicBezTo>
                  <a:pt x="0" y="1793"/>
                  <a:pt x="89" y="2418"/>
                  <a:pt x="335" y="4114"/>
                </a:cubicBezTo>
                <a:cubicBezTo>
                  <a:pt x="982" y="8332"/>
                  <a:pt x="1652" y="12528"/>
                  <a:pt x="2321" y="16724"/>
                </a:cubicBezTo>
                <a:lnTo>
                  <a:pt x="4241" y="29022"/>
                </a:lnTo>
                <a:cubicBezTo>
                  <a:pt x="4866" y="32972"/>
                  <a:pt x="6160" y="37347"/>
                  <a:pt x="6160" y="41342"/>
                </a:cubicBezTo>
                <a:cubicBezTo>
                  <a:pt x="6227" y="41676"/>
                  <a:pt x="6294" y="42056"/>
                  <a:pt x="6562" y="42257"/>
                </a:cubicBezTo>
                <a:cubicBezTo>
                  <a:pt x="6776" y="42374"/>
                  <a:pt x="7008" y="42440"/>
                  <a:pt x="7256" y="42440"/>
                </a:cubicBezTo>
                <a:cubicBezTo>
                  <a:pt x="7292" y="42440"/>
                  <a:pt x="7328" y="42438"/>
                  <a:pt x="7365" y="42435"/>
                </a:cubicBezTo>
                <a:cubicBezTo>
                  <a:pt x="18275" y="42693"/>
                  <a:pt x="29189" y="42859"/>
                  <a:pt x="40102" y="42859"/>
                </a:cubicBezTo>
                <a:cubicBezTo>
                  <a:pt x="53724" y="42859"/>
                  <a:pt x="67345" y="42601"/>
                  <a:pt x="80951" y="41944"/>
                </a:cubicBezTo>
                <a:cubicBezTo>
                  <a:pt x="71220" y="38596"/>
                  <a:pt x="61154" y="36409"/>
                  <a:pt x="50910" y="35450"/>
                </a:cubicBezTo>
                <a:cubicBezTo>
                  <a:pt x="46357" y="35003"/>
                  <a:pt x="41513" y="34735"/>
                  <a:pt x="37741" y="32124"/>
                </a:cubicBezTo>
                <a:cubicBezTo>
                  <a:pt x="33880" y="29423"/>
                  <a:pt x="31939" y="24781"/>
                  <a:pt x="30443" y="20317"/>
                </a:cubicBezTo>
                <a:cubicBezTo>
                  <a:pt x="28948" y="15854"/>
                  <a:pt x="27609" y="11144"/>
                  <a:pt x="24439" y="7663"/>
                </a:cubicBezTo>
                <a:cubicBezTo>
                  <a:pt x="22676" y="5743"/>
                  <a:pt x="20422" y="4315"/>
                  <a:pt x="18123" y="3087"/>
                </a:cubicBezTo>
                <a:cubicBezTo>
                  <a:pt x="14732" y="1327"/>
                  <a:pt x="10908" y="1"/>
                  <a:pt x="70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42"/>
          <p:cNvSpPr/>
          <p:nvPr/>
        </p:nvSpPr>
        <p:spPr>
          <a:xfrm rot="5400000">
            <a:off x="1033906" y="1143081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42"/>
          <p:cNvSpPr/>
          <p:nvPr/>
        </p:nvSpPr>
        <p:spPr>
          <a:xfrm rot="5400000">
            <a:off x="1978444" y="20094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42"/>
          <p:cNvSpPr/>
          <p:nvPr/>
        </p:nvSpPr>
        <p:spPr>
          <a:xfrm rot="5400000">
            <a:off x="6115544" y="2556136"/>
            <a:ext cx="4058317" cy="1729782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4" name="Google Shape;574;p42"/>
          <p:cNvSpPr/>
          <p:nvPr/>
        </p:nvSpPr>
        <p:spPr>
          <a:xfrm rot="5400000">
            <a:off x="6901950" y="2423794"/>
            <a:ext cx="4130269" cy="1085168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5" name="Google Shape;575;p42"/>
          <p:cNvSpPr/>
          <p:nvPr/>
        </p:nvSpPr>
        <p:spPr>
          <a:xfrm rot="-5400000">
            <a:off x="8658344" y="13917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Google Shape;576;p42"/>
          <p:cNvSpPr/>
          <p:nvPr/>
        </p:nvSpPr>
        <p:spPr>
          <a:xfrm rot="-5400000">
            <a:off x="8377131" y="32154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7" name="Google Shape;577;p42"/>
          <p:cNvSpPr/>
          <p:nvPr/>
        </p:nvSpPr>
        <p:spPr>
          <a:xfrm rot="-5400000">
            <a:off x="7021777" y="3324160"/>
            <a:ext cx="2874201" cy="1521816"/>
          </a:xfrm>
          <a:custGeom>
            <a:avLst/>
            <a:gdLst/>
            <a:ahLst/>
            <a:cxnLst/>
            <a:rect l="l" t="t" r="r" b="b"/>
            <a:pathLst>
              <a:path w="80952" h="42859" extrusionOk="0">
                <a:moveTo>
                  <a:pt x="7027" y="1"/>
                </a:moveTo>
                <a:cubicBezTo>
                  <a:pt x="6872" y="1"/>
                  <a:pt x="6717" y="3"/>
                  <a:pt x="6562" y="7"/>
                </a:cubicBezTo>
                <a:cubicBezTo>
                  <a:pt x="4866" y="30"/>
                  <a:pt x="3192" y="387"/>
                  <a:pt x="1629" y="1056"/>
                </a:cubicBezTo>
                <a:cubicBezTo>
                  <a:pt x="0" y="1793"/>
                  <a:pt x="89" y="2418"/>
                  <a:pt x="335" y="4114"/>
                </a:cubicBezTo>
                <a:cubicBezTo>
                  <a:pt x="982" y="8332"/>
                  <a:pt x="1652" y="12528"/>
                  <a:pt x="2321" y="16724"/>
                </a:cubicBezTo>
                <a:lnTo>
                  <a:pt x="4241" y="29022"/>
                </a:lnTo>
                <a:cubicBezTo>
                  <a:pt x="4866" y="32972"/>
                  <a:pt x="6160" y="37347"/>
                  <a:pt x="6160" y="41342"/>
                </a:cubicBezTo>
                <a:cubicBezTo>
                  <a:pt x="6227" y="41676"/>
                  <a:pt x="6294" y="42056"/>
                  <a:pt x="6562" y="42257"/>
                </a:cubicBezTo>
                <a:cubicBezTo>
                  <a:pt x="6776" y="42374"/>
                  <a:pt x="7008" y="42440"/>
                  <a:pt x="7256" y="42440"/>
                </a:cubicBezTo>
                <a:cubicBezTo>
                  <a:pt x="7292" y="42440"/>
                  <a:pt x="7328" y="42438"/>
                  <a:pt x="7365" y="42435"/>
                </a:cubicBezTo>
                <a:cubicBezTo>
                  <a:pt x="18275" y="42693"/>
                  <a:pt x="29189" y="42859"/>
                  <a:pt x="40102" y="42859"/>
                </a:cubicBezTo>
                <a:cubicBezTo>
                  <a:pt x="53724" y="42859"/>
                  <a:pt x="67345" y="42601"/>
                  <a:pt x="80951" y="41944"/>
                </a:cubicBezTo>
                <a:cubicBezTo>
                  <a:pt x="71220" y="38596"/>
                  <a:pt x="61154" y="36409"/>
                  <a:pt x="50910" y="35450"/>
                </a:cubicBezTo>
                <a:cubicBezTo>
                  <a:pt x="46357" y="35003"/>
                  <a:pt x="41513" y="34735"/>
                  <a:pt x="37741" y="32124"/>
                </a:cubicBezTo>
                <a:cubicBezTo>
                  <a:pt x="33880" y="29423"/>
                  <a:pt x="31939" y="24781"/>
                  <a:pt x="30443" y="20317"/>
                </a:cubicBezTo>
                <a:cubicBezTo>
                  <a:pt x="28948" y="15854"/>
                  <a:pt x="27609" y="11144"/>
                  <a:pt x="24439" y="7663"/>
                </a:cubicBezTo>
                <a:cubicBezTo>
                  <a:pt x="22676" y="5743"/>
                  <a:pt x="20422" y="4315"/>
                  <a:pt x="18123" y="3087"/>
                </a:cubicBezTo>
                <a:cubicBezTo>
                  <a:pt x="14732" y="1327"/>
                  <a:pt x="10908" y="1"/>
                  <a:pt x="70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p42"/>
          <p:cNvSpPr/>
          <p:nvPr/>
        </p:nvSpPr>
        <p:spPr>
          <a:xfrm rot="-5400000">
            <a:off x="8011694" y="38594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9" name="Google Shape;579;p42"/>
          <p:cNvSpPr/>
          <p:nvPr/>
        </p:nvSpPr>
        <p:spPr>
          <a:xfrm rot="-5400000">
            <a:off x="7002056" y="49176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CUSTOM_7_1"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56"/>
          <p:cNvSpPr txBox="1">
            <a:spLocks noGrp="1"/>
          </p:cNvSpPr>
          <p:nvPr>
            <p:ph type="title"/>
          </p:nvPr>
        </p:nvSpPr>
        <p:spPr>
          <a:xfrm>
            <a:off x="2693850" y="363275"/>
            <a:ext cx="3756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815" name="Google Shape;815;p56"/>
          <p:cNvSpPr txBox="1">
            <a:spLocks noGrp="1"/>
          </p:cNvSpPr>
          <p:nvPr>
            <p:ph type="subTitle" idx="1"/>
          </p:nvPr>
        </p:nvSpPr>
        <p:spPr>
          <a:xfrm>
            <a:off x="4655852" y="1414900"/>
            <a:ext cx="30453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16" name="Google Shape;816;p56"/>
          <p:cNvSpPr txBox="1">
            <a:spLocks noGrp="1"/>
          </p:cNvSpPr>
          <p:nvPr>
            <p:ph type="subTitle" idx="2"/>
          </p:nvPr>
        </p:nvSpPr>
        <p:spPr>
          <a:xfrm>
            <a:off x="4958476" y="1734025"/>
            <a:ext cx="2439900" cy="10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7" name="Google Shape;817;p56"/>
          <p:cNvSpPr txBox="1">
            <a:spLocks noGrp="1"/>
          </p:cNvSpPr>
          <p:nvPr>
            <p:ph type="subTitle" idx="3"/>
          </p:nvPr>
        </p:nvSpPr>
        <p:spPr>
          <a:xfrm>
            <a:off x="1442838" y="1414900"/>
            <a:ext cx="30453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18" name="Google Shape;818;p56"/>
          <p:cNvSpPr txBox="1">
            <a:spLocks noGrp="1"/>
          </p:cNvSpPr>
          <p:nvPr>
            <p:ph type="subTitle" idx="4"/>
          </p:nvPr>
        </p:nvSpPr>
        <p:spPr>
          <a:xfrm>
            <a:off x="1745688" y="1734025"/>
            <a:ext cx="2439900" cy="10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9" name="Google Shape;819;p56"/>
          <p:cNvSpPr txBox="1">
            <a:spLocks noGrp="1"/>
          </p:cNvSpPr>
          <p:nvPr>
            <p:ph type="subTitle" idx="5"/>
          </p:nvPr>
        </p:nvSpPr>
        <p:spPr>
          <a:xfrm>
            <a:off x="4655812" y="3160150"/>
            <a:ext cx="30453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20" name="Google Shape;820;p56"/>
          <p:cNvSpPr txBox="1">
            <a:spLocks noGrp="1"/>
          </p:cNvSpPr>
          <p:nvPr>
            <p:ph type="subTitle" idx="6"/>
          </p:nvPr>
        </p:nvSpPr>
        <p:spPr>
          <a:xfrm>
            <a:off x="4958476" y="3479274"/>
            <a:ext cx="2439900" cy="10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1" name="Google Shape;821;p56"/>
          <p:cNvSpPr txBox="1">
            <a:spLocks noGrp="1"/>
          </p:cNvSpPr>
          <p:nvPr>
            <p:ph type="subTitle" idx="7"/>
          </p:nvPr>
        </p:nvSpPr>
        <p:spPr>
          <a:xfrm>
            <a:off x="1442838" y="3160150"/>
            <a:ext cx="30453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22" name="Google Shape;822;p56"/>
          <p:cNvSpPr txBox="1">
            <a:spLocks noGrp="1"/>
          </p:cNvSpPr>
          <p:nvPr>
            <p:ph type="subTitle" idx="8"/>
          </p:nvPr>
        </p:nvSpPr>
        <p:spPr>
          <a:xfrm>
            <a:off x="1745688" y="3479274"/>
            <a:ext cx="2439900" cy="10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3" name="Google Shape;823;p56"/>
          <p:cNvSpPr/>
          <p:nvPr/>
        </p:nvSpPr>
        <p:spPr>
          <a:xfrm rot="-5532439" flipH="1">
            <a:off x="-2045052" y="2322174"/>
            <a:ext cx="4818716" cy="780968"/>
          </a:xfrm>
          <a:custGeom>
            <a:avLst/>
            <a:gdLst/>
            <a:ahLst/>
            <a:cxnLst/>
            <a:rect l="l" t="t" r="r" b="b"/>
            <a:pathLst>
              <a:path w="79484" h="14785" extrusionOk="0">
                <a:moveTo>
                  <a:pt x="64823" y="0"/>
                </a:moveTo>
                <a:cubicBezTo>
                  <a:pt x="56730" y="0"/>
                  <a:pt x="48629" y="357"/>
                  <a:pt x="40537" y="566"/>
                </a:cubicBezTo>
                <a:cubicBezTo>
                  <a:pt x="32882" y="767"/>
                  <a:pt x="25204" y="856"/>
                  <a:pt x="17548" y="856"/>
                </a:cubicBezTo>
                <a:lnTo>
                  <a:pt x="6188" y="856"/>
                </a:lnTo>
                <a:cubicBezTo>
                  <a:pt x="5806" y="856"/>
                  <a:pt x="5327" y="841"/>
                  <a:pt x="4808" y="841"/>
                </a:cubicBezTo>
                <a:cubicBezTo>
                  <a:pt x="2720" y="841"/>
                  <a:pt x="0" y="1085"/>
                  <a:pt x="519" y="3534"/>
                </a:cubicBezTo>
                <a:cubicBezTo>
                  <a:pt x="1166" y="6614"/>
                  <a:pt x="4269" y="9560"/>
                  <a:pt x="6746" y="11190"/>
                </a:cubicBezTo>
                <a:cubicBezTo>
                  <a:pt x="10540" y="13712"/>
                  <a:pt x="15160" y="14738"/>
                  <a:pt x="19713" y="14783"/>
                </a:cubicBezTo>
                <a:cubicBezTo>
                  <a:pt x="19807" y="14784"/>
                  <a:pt x="19901" y="14784"/>
                  <a:pt x="19995" y="14784"/>
                </a:cubicBezTo>
                <a:cubicBezTo>
                  <a:pt x="22334" y="14784"/>
                  <a:pt x="24671" y="14518"/>
                  <a:pt x="26967" y="14024"/>
                </a:cubicBezTo>
                <a:cubicBezTo>
                  <a:pt x="29891" y="13377"/>
                  <a:pt x="32703" y="12350"/>
                  <a:pt x="35515" y="11324"/>
                </a:cubicBezTo>
                <a:cubicBezTo>
                  <a:pt x="42724" y="8712"/>
                  <a:pt x="50045" y="6235"/>
                  <a:pt x="57633" y="5141"/>
                </a:cubicBezTo>
                <a:cubicBezTo>
                  <a:pt x="61727" y="4546"/>
                  <a:pt x="65864" y="4360"/>
                  <a:pt x="70011" y="4360"/>
                </a:cubicBezTo>
                <a:cubicBezTo>
                  <a:pt x="73167" y="4360"/>
                  <a:pt x="76330" y="4468"/>
                  <a:pt x="79484" y="4583"/>
                </a:cubicBezTo>
                <a:cubicBezTo>
                  <a:pt x="79461" y="3222"/>
                  <a:pt x="79439" y="1860"/>
                  <a:pt x="79439" y="499"/>
                </a:cubicBezTo>
                <a:cubicBezTo>
                  <a:pt x="74572" y="130"/>
                  <a:pt x="69699" y="0"/>
                  <a:pt x="648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4" name="Google Shape;824;p56"/>
          <p:cNvSpPr/>
          <p:nvPr/>
        </p:nvSpPr>
        <p:spPr>
          <a:xfrm rot="-5400000" flipH="1">
            <a:off x="-832519" y="2826431"/>
            <a:ext cx="2393629" cy="966464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5" name="Google Shape;825;p56"/>
          <p:cNvSpPr/>
          <p:nvPr/>
        </p:nvSpPr>
        <p:spPr>
          <a:xfrm rot="5400000" flipH="1">
            <a:off x="-551012" y="3638024"/>
            <a:ext cx="2096898" cy="989152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6" name="Google Shape;826;p56"/>
          <p:cNvSpPr/>
          <p:nvPr/>
        </p:nvSpPr>
        <p:spPr>
          <a:xfrm rot="5400000" flipH="1">
            <a:off x="1100376" y="4407937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7" name="Google Shape;827;p56"/>
          <p:cNvSpPr/>
          <p:nvPr/>
        </p:nvSpPr>
        <p:spPr>
          <a:xfrm rot="5400000" flipH="1">
            <a:off x="661951" y="3657337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8" name="Google Shape;828;p56"/>
          <p:cNvSpPr/>
          <p:nvPr/>
        </p:nvSpPr>
        <p:spPr>
          <a:xfrm rot="5400000" flipH="1">
            <a:off x="315101" y="1950637"/>
            <a:ext cx="98400" cy="987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56"/>
          <p:cNvSpPr/>
          <p:nvPr/>
        </p:nvSpPr>
        <p:spPr>
          <a:xfrm rot="5400000" flipH="1">
            <a:off x="458251" y="248212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56"/>
          <p:cNvSpPr/>
          <p:nvPr/>
        </p:nvSpPr>
        <p:spPr>
          <a:xfrm rot="5267561" flipH="1">
            <a:off x="6370324" y="1912069"/>
            <a:ext cx="4818716" cy="780968"/>
          </a:xfrm>
          <a:custGeom>
            <a:avLst/>
            <a:gdLst/>
            <a:ahLst/>
            <a:cxnLst/>
            <a:rect l="l" t="t" r="r" b="b"/>
            <a:pathLst>
              <a:path w="79484" h="14785" extrusionOk="0">
                <a:moveTo>
                  <a:pt x="64823" y="0"/>
                </a:moveTo>
                <a:cubicBezTo>
                  <a:pt x="56730" y="0"/>
                  <a:pt x="48629" y="357"/>
                  <a:pt x="40537" y="566"/>
                </a:cubicBezTo>
                <a:cubicBezTo>
                  <a:pt x="32882" y="767"/>
                  <a:pt x="25204" y="856"/>
                  <a:pt x="17548" y="856"/>
                </a:cubicBezTo>
                <a:lnTo>
                  <a:pt x="6188" y="856"/>
                </a:lnTo>
                <a:cubicBezTo>
                  <a:pt x="5806" y="856"/>
                  <a:pt x="5327" y="841"/>
                  <a:pt x="4808" y="841"/>
                </a:cubicBezTo>
                <a:cubicBezTo>
                  <a:pt x="2720" y="841"/>
                  <a:pt x="0" y="1085"/>
                  <a:pt x="519" y="3534"/>
                </a:cubicBezTo>
                <a:cubicBezTo>
                  <a:pt x="1166" y="6614"/>
                  <a:pt x="4269" y="9560"/>
                  <a:pt x="6746" y="11190"/>
                </a:cubicBezTo>
                <a:cubicBezTo>
                  <a:pt x="10540" y="13712"/>
                  <a:pt x="15160" y="14738"/>
                  <a:pt x="19713" y="14783"/>
                </a:cubicBezTo>
                <a:cubicBezTo>
                  <a:pt x="19807" y="14784"/>
                  <a:pt x="19901" y="14784"/>
                  <a:pt x="19995" y="14784"/>
                </a:cubicBezTo>
                <a:cubicBezTo>
                  <a:pt x="22334" y="14784"/>
                  <a:pt x="24671" y="14518"/>
                  <a:pt x="26967" y="14024"/>
                </a:cubicBezTo>
                <a:cubicBezTo>
                  <a:pt x="29891" y="13377"/>
                  <a:pt x="32703" y="12350"/>
                  <a:pt x="35515" y="11324"/>
                </a:cubicBezTo>
                <a:cubicBezTo>
                  <a:pt x="42724" y="8712"/>
                  <a:pt x="50045" y="6235"/>
                  <a:pt x="57633" y="5141"/>
                </a:cubicBezTo>
                <a:cubicBezTo>
                  <a:pt x="61727" y="4546"/>
                  <a:pt x="65864" y="4360"/>
                  <a:pt x="70011" y="4360"/>
                </a:cubicBezTo>
                <a:cubicBezTo>
                  <a:pt x="73167" y="4360"/>
                  <a:pt x="76330" y="4468"/>
                  <a:pt x="79484" y="4583"/>
                </a:cubicBezTo>
                <a:cubicBezTo>
                  <a:pt x="79461" y="3222"/>
                  <a:pt x="79439" y="1860"/>
                  <a:pt x="79439" y="499"/>
                </a:cubicBezTo>
                <a:cubicBezTo>
                  <a:pt x="74572" y="130"/>
                  <a:pt x="69699" y="0"/>
                  <a:pt x="648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56"/>
          <p:cNvSpPr/>
          <p:nvPr/>
        </p:nvSpPr>
        <p:spPr>
          <a:xfrm rot="5400000" flipH="1">
            <a:off x="7582879" y="1222315"/>
            <a:ext cx="2393629" cy="966464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2" name="Google Shape;832;p56"/>
          <p:cNvSpPr/>
          <p:nvPr/>
        </p:nvSpPr>
        <p:spPr>
          <a:xfrm rot="-5400000" flipH="1">
            <a:off x="7598103" y="388035"/>
            <a:ext cx="2096898" cy="989152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56"/>
          <p:cNvSpPr/>
          <p:nvPr/>
        </p:nvSpPr>
        <p:spPr>
          <a:xfrm rot="-5400000" flipH="1">
            <a:off x="7945213" y="508574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56"/>
          <p:cNvSpPr/>
          <p:nvPr/>
        </p:nvSpPr>
        <p:spPr>
          <a:xfrm rot="-5400000" flipH="1">
            <a:off x="8383638" y="125917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5" name="Google Shape;835;p56"/>
          <p:cNvSpPr/>
          <p:nvPr/>
        </p:nvSpPr>
        <p:spPr>
          <a:xfrm rot="-5400000" flipH="1">
            <a:off x="8730488" y="2965874"/>
            <a:ext cx="98400" cy="987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6" name="Google Shape;836;p56"/>
          <p:cNvSpPr/>
          <p:nvPr/>
        </p:nvSpPr>
        <p:spPr>
          <a:xfrm rot="-5400000" flipH="1">
            <a:off x="8522238" y="4603499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49">
    <p:spTree>
      <p:nvGrpSpPr>
        <p:cNvPr id="1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p64"/>
          <p:cNvSpPr/>
          <p:nvPr/>
        </p:nvSpPr>
        <p:spPr>
          <a:xfrm rot="10800000">
            <a:off x="2251306" y="-128"/>
            <a:ext cx="4462873" cy="1059925"/>
          </a:xfrm>
          <a:custGeom>
            <a:avLst/>
            <a:gdLst/>
            <a:ahLst/>
            <a:cxnLst/>
            <a:rect l="l" t="t" r="r" b="b"/>
            <a:pathLst>
              <a:path w="283357" h="76391" extrusionOk="0">
                <a:moveTo>
                  <a:pt x="0" y="76391"/>
                </a:moveTo>
                <a:cubicBezTo>
                  <a:pt x="0" y="76391"/>
                  <a:pt x="7446" y="11303"/>
                  <a:pt x="69809" y="27459"/>
                </a:cubicBezTo>
                <a:cubicBezTo>
                  <a:pt x="163419" y="51659"/>
                  <a:pt x="141479" y="1"/>
                  <a:pt x="215011" y="3524"/>
                </a:cubicBezTo>
                <a:cubicBezTo>
                  <a:pt x="283357" y="6716"/>
                  <a:pt x="283024" y="76391"/>
                  <a:pt x="283024" y="763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8" name="Google Shape;958;p64"/>
          <p:cNvSpPr/>
          <p:nvPr/>
        </p:nvSpPr>
        <p:spPr>
          <a:xfrm rot="10799504" flipH="1">
            <a:off x="-6750" y="531"/>
            <a:ext cx="9154265" cy="812300"/>
          </a:xfrm>
          <a:custGeom>
            <a:avLst/>
            <a:gdLst/>
            <a:ahLst/>
            <a:cxnLst/>
            <a:rect l="l" t="t" r="r" b="b"/>
            <a:pathLst>
              <a:path w="264364" h="43920" extrusionOk="0">
                <a:moveTo>
                  <a:pt x="219423" y="1"/>
                </a:moveTo>
                <a:cubicBezTo>
                  <a:pt x="218735" y="1"/>
                  <a:pt x="218026" y="14"/>
                  <a:pt x="217297" y="39"/>
                </a:cubicBezTo>
                <a:cubicBezTo>
                  <a:pt x="193855" y="856"/>
                  <a:pt x="190998" y="14255"/>
                  <a:pt x="172689" y="14255"/>
                </a:cubicBezTo>
                <a:cubicBezTo>
                  <a:pt x="167988" y="14255"/>
                  <a:pt x="162268" y="13372"/>
                  <a:pt x="154919" y="11165"/>
                </a:cubicBezTo>
                <a:cubicBezTo>
                  <a:pt x="146746" y="8716"/>
                  <a:pt x="139552" y="7721"/>
                  <a:pt x="133072" y="7721"/>
                </a:cubicBezTo>
                <a:cubicBezTo>
                  <a:pt x="104893" y="7721"/>
                  <a:pt x="90210" y="26543"/>
                  <a:pt x="67183" y="26543"/>
                </a:cubicBezTo>
                <a:cubicBezTo>
                  <a:pt x="66131" y="26543"/>
                  <a:pt x="65061" y="26504"/>
                  <a:pt x="63971" y="26422"/>
                </a:cubicBezTo>
                <a:cubicBezTo>
                  <a:pt x="34457" y="24207"/>
                  <a:pt x="42828" y="9572"/>
                  <a:pt x="0" y="5305"/>
                </a:cubicBezTo>
                <a:lnTo>
                  <a:pt x="0" y="43920"/>
                </a:lnTo>
                <a:lnTo>
                  <a:pt x="264364" y="43920"/>
                </a:lnTo>
                <a:lnTo>
                  <a:pt x="264364" y="9491"/>
                </a:lnTo>
                <a:cubicBezTo>
                  <a:pt x="261782" y="9924"/>
                  <a:pt x="259493" y="10114"/>
                  <a:pt x="257424" y="10114"/>
                </a:cubicBezTo>
                <a:cubicBezTo>
                  <a:pt x="242345" y="10114"/>
                  <a:pt x="238978" y="1"/>
                  <a:pt x="21942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9" name="Google Shape;959;p64"/>
          <p:cNvSpPr/>
          <p:nvPr/>
        </p:nvSpPr>
        <p:spPr>
          <a:xfrm rot="-10799504">
            <a:off x="236" y="485"/>
            <a:ext cx="9154265" cy="865690"/>
          </a:xfrm>
          <a:custGeom>
            <a:avLst/>
            <a:gdLst/>
            <a:ahLst/>
            <a:cxnLst/>
            <a:rect l="l" t="t" r="r" b="b"/>
            <a:pathLst>
              <a:path w="264364" h="40820" extrusionOk="0">
                <a:moveTo>
                  <a:pt x="224094" y="1"/>
                </a:moveTo>
                <a:cubicBezTo>
                  <a:pt x="221694" y="1"/>
                  <a:pt x="219079" y="167"/>
                  <a:pt x="216217" y="530"/>
                </a:cubicBezTo>
                <a:cubicBezTo>
                  <a:pt x="190574" y="3768"/>
                  <a:pt x="189388" y="22268"/>
                  <a:pt x="168921" y="22268"/>
                </a:cubicBezTo>
                <a:cubicBezTo>
                  <a:pt x="166175" y="22268"/>
                  <a:pt x="163082" y="21935"/>
                  <a:pt x="159536" y="21188"/>
                </a:cubicBezTo>
                <a:cubicBezTo>
                  <a:pt x="147862" y="18719"/>
                  <a:pt x="138271" y="17735"/>
                  <a:pt x="130168" y="17735"/>
                </a:cubicBezTo>
                <a:cubicBezTo>
                  <a:pt x="98424" y="17735"/>
                  <a:pt x="89504" y="32828"/>
                  <a:pt x="67530" y="32828"/>
                </a:cubicBezTo>
                <a:cubicBezTo>
                  <a:pt x="66466" y="32828"/>
                  <a:pt x="65371" y="32792"/>
                  <a:pt x="64241" y="32718"/>
                </a:cubicBezTo>
                <a:cubicBezTo>
                  <a:pt x="34727" y="30801"/>
                  <a:pt x="42828" y="18541"/>
                  <a:pt x="0" y="14842"/>
                </a:cubicBezTo>
                <a:lnTo>
                  <a:pt x="0" y="40819"/>
                </a:lnTo>
                <a:lnTo>
                  <a:pt x="264364" y="40819"/>
                </a:lnTo>
                <a:lnTo>
                  <a:pt x="264364" y="17785"/>
                </a:lnTo>
                <a:cubicBezTo>
                  <a:pt x="250431" y="15121"/>
                  <a:pt x="247008" y="1"/>
                  <a:pt x="22409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0" name="Google Shape;960;p64"/>
          <p:cNvSpPr/>
          <p:nvPr/>
        </p:nvSpPr>
        <p:spPr>
          <a:xfrm rot="-4555973" flipH="1">
            <a:off x="4908829" y="2657012"/>
            <a:ext cx="1457076" cy="4557441"/>
          </a:xfrm>
          <a:custGeom>
            <a:avLst/>
            <a:gdLst/>
            <a:ahLst/>
            <a:cxnLst/>
            <a:rect l="l" t="t" r="r" b="b"/>
            <a:pathLst>
              <a:path w="184937" h="139852" extrusionOk="0">
                <a:moveTo>
                  <a:pt x="59024" y="1"/>
                </a:moveTo>
                <a:cubicBezTo>
                  <a:pt x="37702" y="1"/>
                  <a:pt x="17942" y="12858"/>
                  <a:pt x="11925" y="32587"/>
                </a:cubicBezTo>
                <a:cubicBezTo>
                  <a:pt x="1" y="71595"/>
                  <a:pt x="35681" y="113191"/>
                  <a:pt x="79310" y="130384"/>
                </a:cubicBezTo>
                <a:cubicBezTo>
                  <a:pt x="95983" y="136984"/>
                  <a:pt x="112612" y="139851"/>
                  <a:pt x="127490" y="139851"/>
                </a:cubicBezTo>
                <a:cubicBezTo>
                  <a:pt x="160532" y="139851"/>
                  <a:pt x="184937" y="125708"/>
                  <a:pt x="182005" y="106905"/>
                </a:cubicBezTo>
                <a:cubicBezTo>
                  <a:pt x="175997" y="67251"/>
                  <a:pt x="140409" y="105334"/>
                  <a:pt x="114805" y="42848"/>
                </a:cubicBezTo>
                <a:cubicBezTo>
                  <a:pt x="102395" y="12395"/>
                  <a:pt x="79957" y="1"/>
                  <a:pt x="5902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1" name="Google Shape;961;p64"/>
          <p:cNvSpPr/>
          <p:nvPr/>
        </p:nvSpPr>
        <p:spPr>
          <a:xfrm rot="10800000" flipH="1">
            <a:off x="1" y="4443074"/>
            <a:ext cx="9154264" cy="836745"/>
          </a:xfrm>
          <a:custGeom>
            <a:avLst/>
            <a:gdLst/>
            <a:ahLst/>
            <a:cxnLst/>
            <a:rect l="l" t="t" r="r" b="b"/>
            <a:pathLst>
              <a:path w="264364" h="48804" extrusionOk="0">
                <a:moveTo>
                  <a:pt x="0" y="1"/>
                </a:moveTo>
                <a:lnTo>
                  <a:pt x="0" y="34052"/>
                </a:lnTo>
                <a:cubicBezTo>
                  <a:pt x="3219" y="35165"/>
                  <a:pt x="6028" y="35625"/>
                  <a:pt x="8547" y="35625"/>
                </a:cubicBezTo>
                <a:cubicBezTo>
                  <a:pt x="20567" y="35625"/>
                  <a:pt x="25980" y="25146"/>
                  <a:pt x="37813" y="25146"/>
                </a:cubicBezTo>
                <a:cubicBezTo>
                  <a:pt x="42388" y="25146"/>
                  <a:pt x="47922" y="26712"/>
                  <a:pt x="55168" y="31055"/>
                </a:cubicBezTo>
                <a:cubicBezTo>
                  <a:pt x="70462" y="40234"/>
                  <a:pt x="80176" y="48502"/>
                  <a:pt x="91777" y="48502"/>
                </a:cubicBezTo>
                <a:cubicBezTo>
                  <a:pt x="98366" y="48502"/>
                  <a:pt x="105563" y="45836"/>
                  <a:pt x="114738" y="39155"/>
                </a:cubicBezTo>
                <a:cubicBezTo>
                  <a:pt x="122916" y="33205"/>
                  <a:pt x="129075" y="31386"/>
                  <a:pt x="134351" y="31386"/>
                </a:cubicBezTo>
                <a:cubicBezTo>
                  <a:pt x="142654" y="31386"/>
                  <a:pt x="148772" y="35892"/>
                  <a:pt x="157136" y="35892"/>
                </a:cubicBezTo>
                <a:cubicBezTo>
                  <a:pt x="163427" y="35892"/>
                  <a:pt x="170988" y="33343"/>
                  <a:pt x="181706" y="24412"/>
                </a:cubicBezTo>
                <a:cubicBezTo>
                  <a:pt x="184794" y="21838"/>
                  <a:pt x="187774" y="20762"/>
                  <a:pt x="190680" y="20762"/>
                </a:cubicBezTo>
                <a:cubicBezTo>
                  <a:pt x="205031" y="20762"/>
                  <a:pt x="217584" y="46994"/>
                  <a:pt x="232473" y="48634"/>
                </a:cubicBezTo>
                <a:cubicBezTo>
                  <a:pt x="233525" y="48749"/>
                  <a:pt x="234513" y="48803"/>
                  <a:pt x="235446" y="48803"/>
                </a:cubicBezTo>
                <a:cubicBezTo>
                  <a:pt x="246713" y="48803"/>
                  <a:pt x="250150" y="40916"/>
                  <a:pt x="264364" y="38048"/>
                </a:cubicBezTo>
                <a:lnTo>
                  <a:pt x="26436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2" name="Google Shape;962;p64"/>
          <p:cNvSpPr/>
          <p:nvPr/>
        </p:nvSpPr>
        <p:spPr>
          <a:xfrm rot="10800000" flipH="1">
            <a:off x="-6750" y="4366693"/>
            <a:ext cx="9161260" cy="917583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3" name="Google Shape;963;p64"/>
          <p:cNvSpPr/>
          <p:nvPr/>
        </p:nvSpPr>
        <p:spPr>
          <a:xfrm rot="5400000">
            <a:off x="8226781" y="425343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4" name="Google Shape;964;p64"/>
          <p:cNvSpPr/>
          <p:nvPr/>
        </p:nvSpPr>
        <p:spPr>
          <a:xfrm rot="5400000">
            <a:off x="2775969" y="43758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5" name="Google Shape;965;p64"/>
          <p:cNvSpPr/>
          <p:nvPr/>
        </p:nvSpPr>
        <p:spPr>
          <a:xfrm rot="-5400000">
            <a:off x="6531806" y="41548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64"/>
          <p:cNvSpPr/>
          <p:nvPr/>
        </p:nvSpPr>
        <p:spPr>
          <a:xfrm rot="5400000">
            <a:off x="420981" y="39133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7" name="Google Shape;967;p64"/>
          <p:cNvSpPr/>
          <p:nvPr/>
        </p:nvSpPr>
        <p:spPr>
          <a:xfrm rot="5400000">
            <a:off x="7233206" y="8166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8" name="Google Shape;968;p64"/>
          <p:cNvSpPr/>
          <p:nvPr/>
        </p:nvSpPr>
        <p:spPr>
          <a:xfrm rot="5400000">
            <a:off x="5881019" y="71654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9" name="Google Shape;969;p64"/>
          <p:cNvSpPr/>
          <p:nvPr/>
        </p:nvSpPr>
        <p:spPr>
          <a:xfrm rot="5400000">
            <a:off x="2521581" y="6640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0"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p65"/>
          <p:cNvSpPr/>
          <p:nvPr/>
        </p:nvSpPr>
        <p:spPr>
          <a:xfrm rot="10800000" flipH="1">
            <a:off x="1206036" y="4410874"/>
            <a:ext cx="3936983" cy="732774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2" name="Google Shape;972;p65"/>
          <p:cNvSpPr/>
          <p:nvPr/>
        </p:nvSpPr>
        <p:spPr>
          <a:xfrm flipH="1">
            <a:off x="3939637" y="98"/>
            <a:ext cx="5126677" cy="1295929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p65"/>
          <p:cNvSpPr/>
          <p:nvPr/>
        </p:nvSpPr>
        <p:spPr>
          <a:xfrm rot="10800000">
            <a:off x="-1374513" y="4141676"/>
            <a:ext cx="5735030" cy="1001972"/>
          </a:xfrm>
          <a:custGeom>
            <a:avLst/>
            <a:gdLst/>
            <a:ahLst/>
            <a:cxnLst/>
            <a:rect l="l" t="t" r="r" b="b"/>
            <a:pathLst>
              <a:path w="295582" h="107710" extrusionOk="0">
                <a:moveTo>
                  <a:pt x="3890" y="648"/>
                </a:moveTo>
                <a:cubicBezTo>
                  <a:pt x="3890" y="648"/>
                  <a:pt x="1" y="60607"/>
                  <a:pt x="64065" y="49263"/>
                </a:cubicBezTo>
                <a:cubicBezTo>
                  <a:pt x="132883" y="37164"/>
                  <a:pt x="123484" y="107710"/>
                  <a:pt x="183551" y="107710"/>
                </a:cubicBezTo>
                <a:cubicBezTo>
                  <a:pt x="232814" y="107710"/>
                  <a:pt x="209155" y="40513"/>
                  <a:pt x="252368" y="34787"/>
                </a:cubicBezTo>
                <a:cubicBezTo>
                  <a:pt x="295582" y="29061"/>
                  <a:pt x="285751" y="0"/>
                  <a:pt x="28575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4" name="Google Shape;974;p65"/>
          <p:cNvSpPr/>
          <p:nvPr/>
        </p:nvSpPr>
        <p:spPr>
          <a:xfrm rot="10800000" flipH="1">
            <a:off x="5013459" y="204"/>
            <a:ext cx="4130832" cy="1472837"/>
          </a:xfrm>
          <a:custGeom>
            <a:avLst/>
            <a:gdLst/>
            <a:ahLst/>
            <a:cxnLst/>
            <a:rect l="l" t="t" r="r" b="b"/>
            <a:pathLst>
              <a:path w="285673" h="154588" extrusionOk="0">
                <a:moveTo>
                  <a:pt x="2715" y="154588"/>
                </a:moveTo>
                <a:cubicBezTo>
                  <a:pt x="2715" y="154588"/>
                  <a:pt x="0" y="113633"/>
                  <a:pt x="45298" y="113633"/>
                </a:cubicBezTo>
                <a:cubicBezTo>
                  <a:pt x="90596" y="113633"/>
                  <a:pt x="125888" y="112160"/>
                  <a:pt x="135972" y="50651"/>
                </a:cubicBezTo>
                <a:cubicBezTo>
                  <a:pt x="144194" y="621"/>
                  <a:pt x="221914" y="1"/>
                  <a:pt x="238978" y="40955"/>
                </a:cubicBezTo>
                <a:cubicBezTo>
                  <a:pt x="255965" y="81987"/>
                  <a:pt x="285673" y="81987"/>
                  <a:pt x="285673" y="81987"/>
                </a:cubicBezTo>
                <a:lnTo>
                  <a:pt x="285673" y="1545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5" name="Google Shape;975;p65"/>
          <p:cNvSpPr/>
          <p:nvPr/>
        </p:nvSpPr>
        <p:spPr>
          <a:xfrm rot="10800000">
            <a:off x="5628786" y="490"/>
            <a:ext cx="3515148" cy="1472658"/>
          </a:xfrm>
          <a:custGeom>
            <a:avLst/>
            <a:gdLst/>
            <a:ahLst/>
            <a:cxnLst/>
            <a:rect l="l" t="t" r="r" b="b"/>
            <a:pathLst>
              <a:path w="305002" h="196093" extrusionOk="0">
                <a:moveTo>
                  <a:pt x="0" y="27686"/>
                </a:moveTo>
                <a:cubicBezTo>
                  <a:pt x="0" y="27686"/>
                  <a:pt x="68206" y="0"/>
                  <a:pt x="88558" y="59039"/>
                </a:cubicBezTo>
                <a:cubicBezTo>
                  <a:pt x="108910" y="118077"/>
                  <a:pt x="211769" y="29244"/>
                  <a:pt x="211769" y="120186"/>
                </a:cubicBezTo>
                <a:cubicBezTo>
                  <a:pt x="211769" y="172257"/>
                  <a:pt x="305002" y="135404"/>
                  <a:pt x="280800" y="196092"/>
                </a:cubicBezTo>
                <a:lnTo>
                  <a:pt x="0" y="19609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6" name="Google Shape;976;p65"/>
          <p:cNvSpPr/>
          <p:nvPr/>
        </p:nvSpPr>
        <p:spPr>
          <a:xfrm rot="10800000" flipH="1">
            <a:off x="-77156" y="4263470"/>
            <a:ext cx="3937105" cy="880179"/>
          </a:xfrm>
          <a:custGeom>
            <a:avLst/>
            <a:gdLst/>
            <a:ahLst/>
            <a:cxnLst/>
            <a:rect l="l" t="t" r="r" b="b"/>
            <a:pathLst>
              <a:path w="294198" h="130204" extrusionOk="0">
                <a:moveTo>
                  <a:pt x="283570" y="0"/>
                </a:moveTo>
                <a:cubicBezTo>
                  <a:pt x="283570" y="0"/>
                  <a:pt x="294198" y="57826"/>
                  <a:pt x="203889" y="45181"/>
                </a:cubicBezTo>
                <a:cubicBezTo>
                  <a:pt x="141812" y="36461"/>
                  <a:pt x="157999" y="89109"/>
                  <a:pt x="113581" y="109929"/>
                </a:cubicBezTo>
                <a:cubicBezTo>
                  <a:pt x="70252" y="130203"/>
                  <a:pt x="37442" y="67963"/>
                  <a:pt x="0" y="114071"/>
                </a:cubicBezTo>
                <a:lnTo>
                  <a:pt x="0" y="436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7" name="Google Shape;977;p65"/>
          <p:cNvSpPr/>
          <p:nvPr/>
        </p:nvSpPr>
        <p:spPr>
          <a:xfrm>
            <a:off x="1958250" y="4072025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8" name="Google Shape;978;p65"/>
          <p:cNvSpPr/>
          <p:nvPr/>
        </p:nvSpPr>
        <p:spPr>
          <a:xfrm>
            <a:off x="285300" y="385562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p65"/>
          <p:cNvSpPr/>
          <p:nvPr/>
        </p:nvSpPr>
        <p:spPr>
          <a:xfrm>
            <a:off x="4522800" y="4892750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0" name="Google Shape;980;p65"/>
          <p:cNvSpPr/>
          <p:nvPr/>
        </p:nvSpPr>
        <p:spPr>
          <a:xfrm rot="10800000" flipH="1">
            <a:off x="6363775" y="1132525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1" name="Google Shape;981;p65"/>
          <p:cNvSpPr/>
          <p:nvPr/>
        </p:nvSpPr>
        <p:spPr>
          <a:xfrm rot="10800000" flipH="1">
            <a:off x="8271400" y="1341500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2" name="Google Shape;982;p65"/>
          <p:cNvSpPr/>
          <p:nvPr/>
        </p:nvSpPr>
        <p:spPr>
          <a:xfrm rot="10800000" flipH="1">
            <a:off x="4360525" y="32337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40000" y="363275"/>
            <a:ext cx="806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40000" y="1152475"/>
            <a:ext cx="806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7" r:id="rId2"/>
    <p:sldLayoutId id="2147483658" r:id="rId3"/>
    <p:sldLayoutId id="2147483659" r:id="rId4"/>
    <p:sldLayoutId id="2147483665" r:id="rId5"/>
    <p:sldLayoutId id="2147483688" r:id="rId6"/>
    <p:sldLayoutId id="2147483702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Google Shape;1034;p74"/>
          <p:cNvSpPr txBox="1">
            <a:spLocks noGrp="1"/>
          </p:cNvSpPr>
          <p:nvPr>
            <p:ph type="ctrTitle"/>
          </p:nvPr>
        </p:nvSpPr>
        <p:spPr>
          <a:xfrm>
            <a:off x="1210250" y="1601513"/>
            <a:ext cx="6509009" cy="208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sz="3200" dirty="0" err="1" smtClean="0"/>
              <a:t>Pentingnya</a:t>
            </a:r>
            <a:r>
              <a:rPr lang="en-GB" sz="3200" dirty="0" smtClean="0"/>
              <a:t> </a:t>
            </a:r>
            <a:r>
              <a:rPr lang="en-GB" sz="3200" dirty="0" err="1" smtClean="0"/>
              <a:t>Kesadaran</a:t>
            </a:r>
            <a:r>
              <a:rPr lang="en-GB" sz="3200" dirty="0" smtClean="0"/>
              <a:t> </a:t>
            </a:r>
            <a:r>
              <a:rPr lang="en-GB" sz="3200" dirty="0" err="1" smtClean="0"/>
              <a:t>dalam</a:t>
            </a:r>
            <a:r>
              <a:rPr lang="en-GB" sz="3200" dirty="0" smtClean="0"/>
              <a:t> </a:t>
            </a:r>
            <a:r>
              <a:rPr lang="en-GB" sz="3200" dirty="0" err="1"/>
              <a:t>P</a:t>
            </a:r>
            <a:r>
              <a:rPr lang="en-GB" sz="3200" dirty="0" err="1" smtClean="0"/>
              <a:t>erspektif</a:t>
            </a:r>
            <a:r>
              <a:rPr lang="en-GB" sz="3200" dirty="0" smtClean="0"/>
              <a:t> Global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" name="Google Shape;1173;p87"/>
          <p:cNvSpPr txBox="1">
            <a:spLocks noGrp="1"/>
          </p:cNvSpPr>
          <p:nvPr>
            <p:ph type="title"/>
          </p:nvPr>
        </p:nvSpPr>
        <p:spPr>
          <a:xfrm>
            <a:off x="1080647" y="1876301"/>
            <a:ext cx="7101453" cy="144878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GB" sz="1800" dirty="0" err="1"/>
              <a:t>Perspekstif</a:t>
            </a:r>
            <a:r>
              <a:rPr lang="en-GB" sz="1800" dirty="0"/>
              <a:t> Global </a:t>
            </a:r>
            <a:r>
              <a:rPr lang="en-GB" sz="1800" dirty="0" err="1"/>
              <a:t>mencakup</a:t>
            </a:r>
            <a:r>
              <a:rPr lang="en-GB" sz="1800" dirty="0"/>
              <a:t> </a:t>
            </a:r>
            <a:r>
              <a:rPr lang="en-GB" sz="1800" dirty="0" err="1"/>
              <a:t>dua</a:t>
            </a:r>
            <a:r>
              <a:rPr lang="en-GB" sz="1800" dirty="0"/>
              <a:t> </a:t>
            </a:r>
            <a:r>
              <a:rPr lang="en-GB" sz="1800" dirty="0" err="1"/>
              <a:t>sisi</a:t>
            </a:r>
            <a:r>
              <a:rPr lang="en-GB" sz="1800" dirty="0"/>
              <a:t> </a:t>
            </a:r>
            <a:r>
              <a:rPr lang="en-GB" sz="1800" dirty="0" err="1"/>
              <a:t>yaitu</a:t>
            </a:r>
            <a:r>
              <a:rPr lang="en-GB" sz="1800" dirty="0"/>
              <a:t> </a:t>
            </a:r>
            <a:r>
              <a:rPr lang="en-GB" sz="1800" dirty="0" err="1">
                <a:solidFill>
                  <a:srgbClr val="0070C0"/>
                </a:solidFill>
              </a:rPr>
              <a:t>kesadaran</a:t>
            </a:r>
            <a:r>
              <a:rPr lang="en-GB" sz="1800" dirty="0">
                <a:solidFill>
                  <a:srgbClr val="0070C0"/>
                </a:solidFill>
              </a:rPr>
              <a:t> </a:t>
            </a:r>
            <a:r>
              <a:rPr lang="en-GB" sz="1800" dirty="0" err="1"/>
              <a:t>dan</a:t>
            </a:r>
            <a:r>
              <a:rPr lang="en-GB" sz="1800" dirty="0"/>
              <a:t> </a:t>
            </a:r>
            <a:r>
              <a:rPr lang="en-GB" sz="1800" dirty="0" err="1">
                <a:solidFill>
                  <a:srgbClr val="0070C0"/>
                </a:solidFill>
              </a:rPr>
              <a:t>wawasan</a:t>
            </a:r>
            <a:r>
              <a:rPr lang="en-GB" sz="1800" dirty="0"/>
              <a:t>. </a:t>
            </a:r>
            <a:r>
              <a:rPr lang="en-GB" sz="1800" dirty="0" err="1"/>
              <a:t>Tanpa</a:t>
            </a:r>
            <a:r>
              <a:rPr lang="en-GB" sz="1800" dirty="0"/>
              <a:t> </a:t>
            </a:r>
            <a:r>
              <a:rPr lang="en-GB" sz="1800" dirty="0" err="1"/>
              <a:t>kesadaran</a:t>
            </a:r>
            <a:r>
              <a:rPr lang="en-GB" sz="1800" dirty="0"/>
              <a:t> </a:t>
            </a:r>
            <a:r>
              <a:rPr lang="en-GB" sz="1800" dirty="0" err="1"/>
              <a:t>kita</a:t>
            </a:r>
            <a:r>
              <a:rPr lang="en-GB" sz="1800" dirty="0"/>
              <a:t> </a:t>
            </a:r>
            <a:r>
              <a:rPr lang="en-GB" sz="1800" dirty="0" err="1"/>
              <a:t>tidak</a:t>
            </a:r>
            <a:r>
              <a:rPr lang="en-GB" sz="1800" dirty="0"/>
              <a:t> </a:t>
            </a:r>
            <a:r>
              <a:rPr lang="en-GB" sz="1800" dirty="0" err="1"/>
              <a:t>dapat</a:t>
            </a:r>
            <a:r>
              <a:rPr lang="en-GB" sz="1800" dirty="0"/>
              <a:t> </a:t>
            </a:r>
            <a:r>
              <a:rPr lang="en-GB" sz="1800" dirty="0" err="1"/>
              <a:t>memahami</a:t>
            </a:r>
            <a:r>
              <a:rPr lang="en-GB" sz="1800" dirty="0"/>
              <a:t> </a:t>
            </a:r>
            <a:r>
              <a:rPr lang="en-GB" sz="1800" dirty="0" err="1"/>
              <a:t>masalah</a:t>
            </a:r>
            <a:r>
              <a:rPr lang="en-GB" sz="1800" dirty="0"/>
              <a:t> global, </a:t>
            </a:r>
            <a:r>
              <a:rPr lang="en-GB" sz="1800" dirty="0" err="1"/>
              <a:t>dan</a:t>
            </a:r>
            <a:r>
              <a:rPr lang="en-GB" sz="1800" dirty="0"/>
              <a:t> </a:t>
            </a:r>
            <a:r>
              <a:rPr lang="en-GB" sz="1800" dirty="0" err="1"/>
              <a:t>tanpa</a:t>
            </a:r>
            <a:r>
              <a:rPr lang="en-GB" sz="1800" dirty="0"/>
              <a:t> </a:t>
            </a:r>
            <a:r>
              <a:rPr lang="en-GB" sz="1800" dirty="0" err="1"/>
              <a:t>wawasan</a:t>
            </a:r>
            <a:r>
              <a:rPr lang="en-GB" sz="1800" dirty="0"/>
              <a:t> </a:t>
            </a:r>
            <a:r>
              <a:rPr lang="en-GB" sz="1800" dirty="0" err="1"/>
              <a:t>kita</a:t>
            </a:r>
            <a:r>
              <a:rPr lang="en-GB" sz="1800" dirty="0"/>
              <a:t> </a:t>
            </a:r>
            <a:r>
              <a:rPr lang="en-GB" sz="1800" dirty="0" err="1"/>
              <a:t>tak</a:t>
            </a:r>
            <a:r>
              <a:rPr lang="en-GB" sz="1800" dirty="0"/>
              <a:t> </a:t>
            </a:r>
            <a:r>
              <a:rPr lang="en-GB" sz="1800" dirty="0" err="1"/>
              <a:t>akan</a:t>
            </a:r>
            <a:r>
              <a:rPr lang="en-GB" sz="1800" dirty="0"/>
              <a:t> </a:t>
            </a:r>
            <a:r>
              <a:rPr lang="en-GB" sz="1800" dirty="0" err="1"/>
              <a:t>mampu</a:t>
            </a:r>
            <a:r>
              <a:rPr lang="en-GB" sz="1800" dirty="0"/>
              <a:t> </a:t>
            </a:r>
            <a:r>
              <a:rPr lang="en-GB" sz="1800" dirty="0" err="1"/>
              <a:t>mempertahankan</a:t>
            </a:r>
            <a:r>
              <a:rPr lang="en-GB" sz="1800" dirty="0"/>
              <a:t> </a:t>
            </a:r>
            <a:r>
              <a:rPr lang="en-GB" sz="1800" dirty="0" err="1"/>
              <a:t>kehidupan</a:t>
            </a:r>
            <a:r>
              <a:rPr lang="en-GB" sz="1800" dirty="0"/>
              <a:t> global</a:t>
            </a:r>
            <a:r>
              <a:rPr lang="en-GB" sz="1800" dirty="0" smtClean="0"/>
              <a:t>.</a:t>
            </a:r>
            <a:endParaRPr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1396;p100"/>
          <p:cNvSpPr txBox="1">
            <a:spLocks noGrp="1"/>
          </p:cNvSpPr>
          <p:nvPr>
            <p:ph type="title"/>
          </p:nvPr>
        </p:nvSpPr>
        <p:spPr>
          <a:xfrm>
            <a:off x="1757548" y="486039"/>
            <a:ext cx="5545778" cy="8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GB" sz="2600" dirty="0" err="1"/>
              <a:t>Pengertian</a:t>
            </a:r>
            <a:r>
              <a:rPr lang="en-GB" sz="2600" dirty="0"/>
              <a:t> </a:t>
            </a:r>
            <a:r>
              <a:rPr lang="en-GB" sz="2600" dirty="0" err="1"/>
              <a:t>Kesadaran</a:t>
            </a:r>
            <a:r>
              <a:rPr lang="en-GB" sz="2600" dirty="0"/>
              <a:t> </a:t>
            </a:r>
            <a:r>
              <a:rPr lang="en-GB" sz="2600" dirty="0" err="1" smtClean="0"/>
              <a:t>dalam</a:t>
            </a:r>
            <a:r>
              <a:rPr lang="en-GB" sz="2600" dirty="0" smtClean="0"/>
              <a:t> </a:t>
            </a:r>
            <a:r>
              <a:rPr lang="en-GB" sz="2600" dirty="0" err="1"/>
              <a:t>Perspektif</a:t>
            </a:r>
            <a:r>
              <a:rPr lang="en-GB" sz="2600" dirty="0"/>
              <a:t> Global</a:t>
            </a:r>
            <a:endParaRPr sz="2600" dirty="0"/>
          </a:p>
        </p:txBody>
      </p:sp>
      <p:sp>
        <p:nvSpPr>
          <p:cNvPr id="25" name="Google Shape;1396;p100"/>
          <p:cNvSpPr txBox="1">
            <a:spLocks/>
          </p:cNvSpPr>
          <p:nvPr/>
        </p:nvSpPr>
        <p:spPr>
          <a:xfrm>
            <a:off x="890649" y="1588455"/>
            <a:ext cx="7410203" cy="158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6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Menurut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kamus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filsafat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yang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ditulis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oleh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Loren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Bagus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(1996)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kesadaran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mengandung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arti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keinsyafan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terhadap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ego,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diri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atau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benda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.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Kesadaran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adalah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kemampuan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untuk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melihat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dirinya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sendiri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sebagaimana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 orang 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lain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dapat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melihatnya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.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Dengan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kata lain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kesadaran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adalah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“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pengakuan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diri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”.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Kesadaran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muncul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dari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dalam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diri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kita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sebagai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cetusan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nurani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. </a:t>
            </a:r>
          </a:p>
        </p:txBody>
      </p:sp>
      <p:sp>
        <p:nvSpPr>
          <p:cNvPr id="26" name="Google Shape;1396;p100"/>
          <p:cNvSpPr txBox="1">
            <a:spLocks/>
          </p:cNvSpPr>
          <p:nvPr/>
        </p:nvSpPr>
        <p:spPr>
          <a:xfrm>
            <a:off x="605638" y="3131125"/>
            <a:ext cx="7742711" cy="158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6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600"/>
              <a:buFont typeface="Josefin Sans"/>
              <a:buNone/>
              <a:defRPr sz="36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Dikaitkan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dengan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perspektif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global,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kesadaran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adalah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pengakuan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bahwa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kita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adalah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bukan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semata-mata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sebagai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warga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suatu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negara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tetapi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juga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warga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dunia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, yang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mempunyai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ketergantungan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terhadap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orang lain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bangsa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lain,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serta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terhadap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alam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sekitar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baik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secara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lokal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, </a:t>
            </a:r>
            <a:r>
              <a:rPr lang="en-GB" sz="1600" b="0" dirty="0" err="1" smtClean="0">
                <a:solidFill>
                  <a:schemeClr val="accent3">
                    <a:lumMod val="10000"/>
                  </a:schemeClr>
                </a:solidFill>
              </a:rPr>
              <a:t>nasional</a:t>
            </a:r>
            <a:r>
              <a:rPr lang="en-GB" sz="1600" b="0" dirty="0" smtClean="0">
                <a:solidFill>
                  <a:schemeClr val="accent3">
                    <a:lumMod val="10000"/>
                  </a:schemeClr>
                </a:solidFill>
              </a:rPr>
              <a:t> </a:t>
            </a:r>
            <a:r>
              <a:rPr lang="en-GB" sz="1600" b="0" dirty="0" err="1">
                <a:solidFill>
                  <a:schemeClr val="accent3">
                    <a:lumMod val="10000"/>
                  </a:schemeClr>
                </a:solidFill>
              </a:rPr>
              <a:t>dan</a:t>
            </a:r>
            <a:r>
              <a:rPr lang="en-GB" sz="1600" b="0" dirty="0">
                <a:solidFill>
                  <a:schemeClr val="accent3">
                    <a:lumMod val="10000"/>
                  </a:schemeClr>
                </a:solidFill>
              </a:rPr>
              <a:t> global.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Google Shape;1284;p94"/>
          <p:cNvSpPr txBox="1">
            <a:spLocks noGrp="1"/>
          </p:cNvSpPr>
          <p:nvPr>
            <p:ph type="title"/>
          </p:nvPr>
        </p:nvSpPr>
        <p:spPr>
          <a:xfrm>
            <a:off x="3224279" y="416868"/>
            <a:ext cx="5420956" cy="8181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r"/>
            <a:r>
              <a:rPr lang="sv-SE" sz="2800" dirty="0">
                <a:solidFill>
                  <a:schemeClr val="accent3">
                    <a:lumMod val="50000"/>
                  </a:schemeClr>
                </a:solidFill>
              </a:rPr>
              <a:t>Pentingnya Kesadaran </a:t>
            </a:r>
            <a:r>
              <a:rPr lang="sv-SE" sz="2800" dirty="0" smtClean="0">
                <a:solidFill>
                  <a:schemeClr val="accent3">
                    <a:lumMod val="50000"/>
                  </a:schemeClr>
                </a:solidFill>
              </a:rPr>
              <a:t>dalam </a:t>
            </a:r>
            <a:r>
              <a:rPr lang="sv-SE" sz="2800" dirty="0">
                <a:solidFill>
                  <a:schemeClr val="accent3">
                    <a:lumMod val="50000"/>
                  </a:schemeClr>
                </a:solidFill>
              </a:rPr>
              <a:t>Perspektif Global</a:t>
            </a:r>
            <a:endParaRPr sz="2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Google Shape;1284;p94"/>
          <p:cNvSpPr txBox="1">
            <a:spLocks/>
          </p:cNvSpPr>
          <p:nvPr/>
        </p:nvSpPr>
        <p:spPr>
          <a:xfrm>
            <a:off x="1389413" y="1543789"/>
            <a:ext cx="7101446" cy="1187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pPr algn="r"/>
            <a:r>
              <a:rPr lang="sv-SE" sz="1600" b="0" dirty="0" smtClean="0"/>
              <a:t>Hal pertama yang harus </a:t>
            </a:r>
            <a:r>
              <a:rPr lang="sv-SE" sz="1600" b="0" dirty="0"/>
              <a:t>disadari </a:t>
            </a:r>
            <a:r>
              <a:rPr lang="sv-SE" sz="1600" b="0" dirty="0" smtClean="0"/>
              <a:t>dalam </a:t>
            </a:r>
            <a:r>
              <a:rPr lang="sv-SE" sz="1600" b="0" dirty="0"/>
              <a:t>kehidupan global </a:t>
            </a:r>
            <a:r>
              <a:rPr lang="sv-SE" sz="1600" b="0" dirty="0" smtClean="0"/>
              <a:t>adalah manusia merupakan </a:t>
            </a:r>
            <a:r>
              <a:rPr lang="sv-SE" sz="1600" b="0" dirty="0"/>
              <a:t>warga global, sebagai penduduk dunia yang memiliki hak dan kewajiban tertentu. P</a:t>
            </a:r>
            <a:r>
              <a:rPr lang="sv-SE" sz="1600" b="0" dirty="0" smtClean="0"/>
              <a:t>erlu </a:t>
            </a:r>
            <a:r>
              <a:rPr lang="sv-SE" sz="1600" b="0" dirty="0"/>
              <a:t>kita sadari </a:t>
            </a:r>
            <a:r>
              <a:rPr lang="sv-SE" sz="1600" b="0" dirty="0" smtClean="0"/>
              <a:t>bahwa di </a:t>
            </a:r>
            <a:r>
              <a:rPr lang="sv-SE" sz="1600" b="0" dirty="0"/>
              <a:t>dunia ini tidak hanya ada kita, </a:t>
            </a:r>
            <a:r>
              <a:rPr lang="sv-SE" sz="1600" b="0" dirty="0" smtClean="0"/>
              <a:t>karena </a:t>
            </a:r>
            <a:r>
              <a:rPr lang="sv-SE" sz="1600" b="0" dirty="0"/>
              <a:t>itu kita harus banyak mempelajari tentang dunia dan seisinya</a:t>
            </a:r>
            <a:r>
              <a:rPr lang="sv-SE" sz="1600" b="0" dirty="0" smtClean="0"/>
              <a:t>.</a:t>
            </a:r>
          </a:p>
        </p:txBody>
      </p:sp>
      <p:sp>
        <p:nvSpPr>
          <p:cNvPr id="6" name="Google Shape;1284;p94"/>
          <p:cNvSpPr txBox="1">
            <a:spLocks/>
          </p:cNvSpPr>
          <p:nvPr/>
        </p:nvSpPr>
        <p:spPr>
          <a:xfrm>
            <a:off x="534385" y="3074960"/>
            <a:ext cx="7730839" cy="1520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Font typeface="Josefin Sans"/>
              <a:buNone/>
              <a:defRPr sz="12000" b="1" i="0" u="none" strike="noStrike" cap="none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pPr algn="l"/>
            <a:r>
              <a:rPr lang="sv-SE" sz="1600" b="0" dirty="0" smtClean="0"/>
              <a:t>Kesadaran </a:t>
            </a:r>
            <a:r>
              <a:rPr lang="sv-SE" sz="1600" b="0" dirty="0"/>
              <a:t>tentang terjadinya globalisasi adalah </a:t>
            </a:r>
            <a:r>
              <a:rPr lang="sv-SE" sz="1600" b="0" dirty="0" smtClean="0"/>
              <a:t>sikap menerima </a:t>
            </a:r>
          </a:p>
          <a:p>
            <a:pPr algn="l"/>
            <a:r>
              <a:rPr lang="sv-SE" sz="1600" b="0" dirty="0" smtClean="0"/>
              <a:t>suatu </a:t>
            </a:r>
            <a:r>
              <a:rPr lang="sv-SE" sz="1600" b="0" dirty="0"/>
              <a:t>kenyataan bahwa planet tempat kita berada semakin menyempit dengan adanya terobosan di bidang ilmu pengetahuan dan teknologi. </a:t>
            </a:r>
            <a:r>
              <a:rPr lang="sv-SE" sz="1600" b="0" dirty="0" smtClean="0"/>
              <a:t>Untuk </a:t>
            </a:r>
            <a:r>
              <a:rPr lang="sv-SE" sz="1600" b="0" dirty="0"/>
              <a:t>meningkatkan kesadaran mari kita coba untuk memahami mengapa globalisasi ini bisa terjadi. Salah satu faktor yang mendorong kuatnya globalisasi ini adalah adanya kemajuan yang pesat dalam ilmu pengetahuan dan teknologi.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68779" y="855034"/>
            <a:ext cx="71726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Teknologi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merupakan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alat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dan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jalan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, yang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penggunaannya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sangat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tergantung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pada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orangnya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.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Apabila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digunakan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untuk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hal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yang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negatif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maka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teknologi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menjadi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sesuatu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yang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jelek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dan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menakutkan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,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sebaliknya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apabila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digunakan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untuk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kepentingan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yang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positif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maka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teknologi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menjadi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sesuatu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yang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baik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dan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mengasyikkan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.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Disinilah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pentingnya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kesadaran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dan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wawasan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agar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teknologi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digunakan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untuk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kepentingan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 yang </a:t>
            </a:r>
            <a:r>
              <a:rPr lang="en-GB" sz="1600" dirty="0" err="1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positif</a:t>
            </a:r>
            <a:r>
              <a:rPr lang="en-GB" sz="1600" dirty="0">
                <a:solidFill>
                  <a:schemeClr val="accent3">
                    <a:lumMod val="10000"/>
                  </a:schemeClr>
                </a:solidFill>
                <a:latin typeface="Josefin Sans" charset="0"/>
              </a:rPr>
              <a:t>.</a:t>
            </a:r>
            <a:endParaRPr lang="en-GB" sz="1600" dirty="0">
              <a:solidFill>
                <a:schemeClr val="accent3">
                  <a:lumMod val="10000"/>
                </a:schemeClr>
              </a:solidFill>
              <a:latin typeface="Josefin Sans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8780" y="2792818"/>
            <a:ext cx="69114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dirty="0">
                <a:latin typeface="Josefin Sans" charset="0"/>
              </a:rPr>
              <a:t>Di </a:t>
            </a:r>
            <a:r>
              <a:rPr lang="en-GB" sz="1600" dirty="0" err="1">
                <a:latin typeface="Josefin Sans" charset="0"/>
              </a:rPr>
              <a:t>sinilah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kita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memerlukan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kesadaran</a:t>
            </a:r>
            <a:r>
              <a:rPr lang="en-GB" sz="1600" dirty="0">
                <a:latin typeface="Josefin Sans" charset="0"/>
              </a:rPr>
              <a:t> yang </a:t>
            </a:r>
            <a:r>
              <a:rPr lang="en-GB" sz="1600" dirty="0" err="1">
                <a:latin typeface="Josefin Sans" charset="0"/>
              </a:rPr>
              <a:t>tinggi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serta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wawasan</a:t>
            </a:r>
            <a:r>
              <a:rPr lang="en-GB" sz="1600" dirty="0">
                <a:latin typeface="Josefin Sans" charset="0"/>
              </a:rPr>
              <a:t> yang </a:t>
            </a:r>
            <a:r>
              <a:rPr lang="en-GB" sz="1600" dirty="0" err="1">
                <a:latin typeface="Josefin Sans" charset="0"/>
              </a:rPr>
              <a:t>luas</a:t>
            </a:r>
            <a:r>
              <a:rPr lang="en-GB" sz="1600" dirty="0">
                <a:latin typeface="Josefin Sans" charset="0"/>
              </a:rPr>
              <a:t>. </a:t>
            </a:r>
            <a:r>
              <a:rPr lang="en-GB" sz="1600" dirty="0" err="1">
                <a:latin typeface="Josefin Sans" charset="0"/>
              </a:rPr>
              <a:t>Dengan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kesadaran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bahwa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kita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merasakan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adanya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kebutuhan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memahami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masalah</a:t>
            </a:r>
            <a:r>
              <a:rPr lang="en-GB" sz="1600" dirty="0">
                <a:latin typeface="Josefin Sans" charset="0"/>
              </a:rPr>
              <a:t> global, </a:t>
            </a:r>
            <a:r>
              <a:rPr lang="en-GB" sz="1600" dirty="0" err="1">
                <a:latin typeface="Josefin Sans" charset="0"/>
              </a:rPr>
              <a:t>serta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dengan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wawasan</a:t>
            </a:r>
            <a:r>
              <a:rPr lang="en-GB" sz="1600" dirty="0">
                <a:latin typeface="Josefin Sans" charset="0"/>
              </a:rPr>
              <a:t> yang </a:t>
            </a:r>
            <a:r>
              <a:rPr lang="en-GB" sz="1600" dirty="0" err="1">
                <a:latin typeface="Josefin Sans" charset="0"/>
              </a:rPr>
              <a:t>luas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kita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dapat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memilih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dan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memilah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inforamas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atau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nilai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mana</a:t>
            </a:r>
            <a:r>
              <a:rPr lang="en-GB" sz="1600" dirty="0">
                <a:latin typeface="Josefin Sans" charset="0"/>
              </a:rPr>
              <a:t> yang </a:t>
            </a:r>
            <a:r>
              <a:rPr lang="en-GB" sz="1600" dirty="0" err="1">
                <a:latin typeface="Josefin Sans" charset="0"/>
              </a:rPr>
              <a:t>diperlukan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dan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mana</a:t>
            </a:r>
            <a:r>
              <a:rPr lang="en-GB" sz="1600" dirty="0">
                <a:latin typeface="Josefin Sans" charset="0"/>
              </a:rPr>
              <a:t> yang </a:t>
            </a:r>
            <a:r>
              <a:rPr lang="en-GB" sz="1600" dirty="0" err="1">
                <a:latin typeface="Josefin Sans" charset="0"/>
              </a:rPr>
              <a:t>tida</a:t>
            </a:r>
            <a:r>
              <a:rPr lang="en-GB" sz="1600" dirty="0">
                <a:latin typeface="Josefin Sans" charset="0"/>
              </a:rPr>
              <a:t>, </a:t>
            </a:r>
            <a:r>
              <a:rPr lang="en-GB" sz="1600" dirty="0" err="1">
                <a:latin typeface="Josefin Sans" charset="0"/>
              </a:rPr>
              <a:t>mana</a:t>
            </a:r>
            <a:r>
              <a:rPr lang="en-GB" sz="1600" dirty="0">
                <a:latin typeface="Josefin Sans" charset="0"/>
              </a:rPr>
              <a:t> yang </a:t>
            </a:r>
            <a:r>
              <a:rPr lang="en-GB" sz="1600" dirty="0" err="1">
                <a:latin typeface="Josefin Sans" charset="0"/>
              </a:rPr>
              <a:t>sesuai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dengan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nilai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budaya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kita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dan</a:t>
            </a:r>
            <a:r>
              <a:rPr lang="en-GB" sz="1600" dirty="0">
                <a:latin typeface="Josefin Sans" charset="0"/>
              </a:rPr>
              <a:t> </a:t>
            </a:r>
            <a:r>
              <a:rPr lang="en-GB" sz="1600" dirty="0" err="1">
                <a:latin typeface="Josefin Sans" charset="0"/>
              </a:rPr>
              <a:t>mana</a:t>
            </a:r>
            <a:r>
              <a:rPr lang="en-GB" sz="1600" dirty="0">
                <a:latin typeface="Josefin Sans" charset="0"/>
              </a:rPr>
              <a:t> yang </a:t>
            </a:r>
            <a:r>
              <a:rPr lang="en-GB" sz="1600" dirty="0" err="1">
                <a:latin typeface="Josefin Sans" charset="0"/>
              </a:rPr>
              <a:t>tidak</a:t>
            </a:r>
            <a:r>
              <a:rPr lang="en-GB" sz="1600" dirty="0">
                <a:latin typeface="Josefin Sans" charset="0"/>
              </a:rPr>
              <a:t>.</a:t>
            </a:r>
            <a:endParaRPr lang="en-GB" sz="1600" dirty="0">
              <a:latin typeface="Josefin Sans" charset="0"/>
            </a:endParaRPr>
          </a:p>
        </p:txBody>
      </p:sp>
      <p:cxnSp>
        <p:nvCxnSpPr>
          <p:cNvPr id="11" name="ตัวเชื่อมต่อตรง 237">
            <a:extLst>
              <a:ext uri="{FF2B5EF4-FFF2-40B4-BE49-F238E27FC236}">
                <a16:creationId xmlns:a16="http://schemas.microsoft.com/office/drawing/2014/main" xmlns="" id="{87F15788-AE32-42F3-BA00-FAC1BC22BB11}"/>
              </a:ext>
            </a:extLst>
          </p:cNvPr>
          <p:cNvCxnSpPr>
            <a:cxnSpLocks/>
          </p:cNvCxnSpPr>
          <p:nvPr/>
        </p:nvCxnSpPr>
        <p:spPr>
          <a:xfrm flipH="1">
            <a:off x="1392869" y="2628482"/>
            <a:ext cx="6242251" cy="0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prstDash val="sysDot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5273;p43"/>
          <p:cNvSpPr/>
          <p:nvPr/>
        </p:nvSpPr>
        <p:spPr>
          <a:xfrm>
            <a:off x="467544" y="2938667"/>
            <a:ext cx="8236658" cy="4571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latin typeface="Josefin Sans" charset="0"/>
            </a:endParaRPr>
          </a:p>
        </p:txBody>
      </p:sp>
      <p:sp>
        <p:nvSpPr>
          <p:cNvPr id="21" name="Google Shape;5275;p43"/>
          <p:cNvSpPr/>
          <p:nvPr/>
        </p:nvSpPr>
        <p:spPr>
          <a:xfrm>
            <a:off x="1769402" y="2730857"/>
            <a:ext cx="427510" cy="460008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bg1"/>
                </a:solidFill>
                <a:latin typeface="Josefin Sans" charset="0"/>
              </a:rPr>
              <a:t>1</a:t>
            </a:r>
            <a:endParaRPr sz="2000" dirty="0">
              <a:solidFill>
                <a:schemeClr val="bg1"/>
              </a:solidFill>
              <a:latin typeface="Josefin Sans" charset="0"/>
            </a:endParaRPr>
          </a:p>
        </p:txBody>
      </p:sp>
      <p:sp>
        <p:nvSpPr>
          <p:cNvPr id="22" name="Google Shape;1163;p86"/>
          <p:cNvSpPr txBox="1">
            <a:spLocks noGrp="1"/>
          </p:cNvSpPr>
          <p:nvPr>
            <p:ph type="title"/>
          </p:nvPr>
        </p:nvSpPr>
        <p:spPr>
          <a:xfrm>
            <a:off x="760021" y="489037"/>
            <a:ext cx="7368491" cy="6985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GB" sz="1800" dirty="0" err="1"/>
              <a:t>Untuk</a:t>
            </a:r>
            <a:r>
              <a:rPr lang="en-GB" sz="1800" dirty="0"/>
              <a:t> </a:t>
            </a:r>
            <a:r>
              <a:rPr lang="en-GB" sz="1800" dirty="0" err="1"/>
              <a:t>mendukung</a:t>
            </a:r>
            <a:r>
              <a:rPr lang="en-GB" sz="1800" dirty="0"/>
              <a:t> </a:t>
            </a:r>
            <a:r>
              <a:rPr lang="en-GB" sz="1800" dirty="0" err="1"/>
              <a:t>kesadaran</a:t>
            </a:r>
            <a:r>
              <a:rPr lang="en-GB" sz="1800" dirty="0"/>
              <a:t> </a:t>
            </a:r>
            <a:r>
              <a:rPr lang="en-GB" sz="1800" dirty="0" err="1"/>
              <a:t>dan</a:t>
            </a:r>
            <a:r>
              <a:rPr lang="en-GB" sz="1800" dirty="0"/>
              <a:t> </a:t>
            </a:r>
            <a:r>
              <a:rPr lang="en-GB" sz="1800" dirty="0" err="1"/>
              <a:t>wawasan</a:t>
            </a:r>
            <a:r>
              <a:rPr lang="en-GB" sz="1800" dirty="0"/>
              <a:t> </a:t>
            </a:r>
            <a:r>
              <a:rPr lang="en-GB" sz="1800" dirty="0" err="1" smtClean="0"/>
              <a:t>diperlukan</a:t>
            </a:r>
            <a:r>
              <a:rPr lang="en-GB" sz="1800" dirty="0" smtClean="0"/>
              <a:t> </a:t>
            </a:r>
            <a:r>
              <a:rPr lang="en-GB" sz="1800" dirty="0" err="1"/>
              <a:t>adanya</a:t>
            </a:r>
            <a:r>
              <a:rPr lang="en-GB" sz="1800" dirty="0"/>
              <a:t> </a:t>
            </a:r>
            <a:r>
              <a:rPr lang="en-GB" sz="1800" dirty="0" err="1" smtClean="0"/>
              <a:t>landasan</a:t>
            </a:r>
            <a:r>
              <a:rPr lang="en-GB" sz="1800" dirty="0"/>
              <a:t> </a:t>
            </a:r>
            <a:r>
              <a:rPr lang="en-GB" sz="1800" dirty="0" err="1" smtClean="0"/>
              <a:t>seperti</a:t>
            </a:r>
            <a:r>
              <a:rPr lang="en-GB" sz="1800" dirty="0" smtClean="0"/>
              <a:t> </a:t>
            </a:r>
            <a:r>
              <a:rPr lang="en-GB" sz="1800" dirty="0" err="1" smtClean="0"/>
              <a:t>berikut</a:t>
            </a:r>
            <a:r>
              <a:rPr lang="en-GB" sz="1800" dirty="0" smtClean="0"/>
              <a:t>.</a:t>
            </a:r>
            <a:endParaRPr sz="1800" dirty="0">
              <a:latin typeface="Josefin Sans" charset="0"/>
            </a:endParaRPr>
          </a:p>
        </p:txBody>
      </p:sp>
      <p:sp>
        <p:nvSpPr>
          <p:cNvPr id="24" name="Google Shape;5275;p43"/>
          <p:cNvSpPr/>
          <p:nvPr/>
        </p:nvSpPr>
        <p:spPr>
          <a:xfrm>
            <a:off x="4083129" y="2731522"/>
            <a:ext cx="427510" cy="460008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bg1"/>
                </a:solidFill>
                <a:latin typeface="Josefin Sans" charset="0"/>
              </a:rPr>
              <a:t>2</a:t>
            </a:r>
            <a:endParaRPr sz="2000" dirty="0">
              <a:solidFill>
                <a:schemeClr val="bg1"/>
              </a:solidFill>
              <a:latin typeface="Josefin Sans" charset="0"/>
            </a:endParaRPr>
          </a:p>
        </p:txBody>
      </p:sp>
      <p:sp>
        <p:nvSpPr>
          <p:cNvPr id="25" name="Google Shape;5275;p43"/>
          <p:cNvSpPr/>
          <p:nvPr/>
        </p:nvSpPr>
        <p:spPr>
          <a:xfrm>
            <a:off x="6753065" y="2731522"/>
            <a:ext cx="427510" cy="460008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bg1"/>
                </a:solidFill>
                <a:latin typeface="Josefin Sans" charset="0"/>
              </a:rPr>
              <a:t>3</a:t>
            </a:r>
            <a:endParaRPr sz="2000" dirty="0">
              <a:solidFill>
                <a:schemeClr val="bg1"/>
              </a:solidFill>
              <a:latin typeface="Josefin Sans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7544" y="3782193"/>
            <a:ext cx="300005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>
                <a:latin typeface="Josefin Sans" charset="0"/>
              </a:rPr>
              <a:t>Nasionalisme adalah cinta tanah air dengan prinsip baik buruk adalah </a:t>
            </a:r>
            <a:r>
              <a:rPr lang="sv-SE" dirty="0" smtClean="0">
                <a:latin typeface="Josefin Sans" charset="0"/>
              </a:rPr>
              <a:t>negeriku. </a:t>
            </a:r>
            <a:endParaRPr lang="sv-SE" dirty="0">
              <a:latin typeface="Josefin Sans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6271" y="3258974"/>
            <a:ext cx="25056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600" b="1" dirty="0">
                <a:latin typeface="Josefin Sans" charset="0"/>
              </a:rPr>
              <a:t>N</a:t>
            </a:r>
            <a:r>
              <a:rPr lang="sv-SE" sz="1600" b="1" dirty="0" smtClean="0">
                <a:latin typeface="Josefin Sans" charset="0"/>
              </a:rPr>
              <a:t>asionalisme (kesadaran nasional)</a:t>
            </a:r>
            <a:endParaRPr lang="sv-SE" sz="1600" b="1" dirty="0">
              <a:latin typeface="Josefin Sans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17570" y="1536560"/>
            <a:ext cx="35269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>
                <a:latin typeface="Josefin Sans" charset="0"/>
              </a:rPr>
              <a:t>Bangsa kita terkenal dengan bangsa yang agamis, patuh terhadap aturan dan norma yang ada, baik itu norma adat, </a:t>
            </a:r>
            <a:r>
              <a:rPr lang="sv-SE" dirty="0" smtClean="0">
                <a:latin typeface="Josefin Sans" charset="0"/>
              </a:rPr>
              <a:t>social, </a:t>
            </a:r>
            <a:r>
              <a:rPr lang="sv-SE" dirty="0">
                <a:latin typeface="Josefin Sans" charset="0"/>
              </a:rPr>
              <a:t>susila dan norma lainnya.</a:t>
            </a:r>
            <a:endParaRPr lang="sv-SE" dirty="0">
              <a:latin typeface="Josefin Sans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00443" y="2418349"/>
            <a:ext cx="23928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600" b="1" dirty="0" smtClean="0">
                <a:latin typeface="Josefin Sans" charset="0"/>
              </a:rPr>
              <a:t>Norma dan Agama</a:t>
            </a:r>
            <a:endParaRPr lang="sv-SE" sz="1600" b="1" dirty="0">
              <a:latin typeface="Josefin Sans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279532" y="3499645"/>
            <a:ext cx="337457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latin typeface="Josefin Sans" charset="0"/>
              </a:rPr>
              <a:t>Bangsa kita mempunyai </a:t>
            </a:r>
            <a:r>
              <a:rPr lang="sv-SE" dirty="0">
                <a:latin typeface="Josefin Sans" charset="0"/>
              </a:rPr>
              <a:t>nilai budaya yang luhur, </a:t>
            </a:r>
            <a:r>
              <a:rPr lang="sv-SE" dirty="0" smtClean="0">
                <a:latin typeface="Josefin Sans" charset="0"/>
              </a:rPr>
              <a:t>serta </a:t>
            </a:r>
            <a:r>
              <a:rPr lang="sv-SE" dirty="0">
                <a:latin typeface="Josefin Sans" charset="0"/>
              </a:rPr>
              <a:t>sebgai pendukung bagi nilai dan pengaruh, yang membawa dampak positif bagi kehidupan berbangsa dan bernegara.</a:t>
            </a:r>
            <a:endParaRPr lang="sv-SE" dirty="0">
              <a:latin typeface="Josefin Sans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38145" y="3232538"/>
            <a:ext cx="22669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600" b="1" dirty="0" smtClean="0">
                <a:latin typeface="Josefin Sans" charset="0"/>
              </a:rPr>
              <a:t>Nilai </a:t>
            </a:r>
            <a:r>
              <a:rPr lang="sv-SE" sz="1600" b="1" dirty="0">
                <a:latin typeface="Josefin Sans" charset="0"/>
              </a:rPr>
              <a:t>B</a:t>
            </a:r>
            <a:r>
              <a:rPr lang="sv-SE" sz="1600" b="1" dirty="0" smtClean="0">
                <a:latin typeface="Josefin Sans" charset="0"/>
              </a:rPr>
              <a:t>udaya Bangsa</a:t>
            </a:r>
            <a:endParaRPr lang="sv-SE" sz="1600" b="1" dirty="0">
              <a:latin typeface="Josefin San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quatic and Physical Therapy Center XL by Slidesgo">
  <a:themeElements>
    <a:clrScheme name="Simple Light">
      <a:dk1>
        <a:srgbClr val="1A4568"/>
      </a:dk1>
      <a:lt1>
        <a:srgbClr val="FFFFFF"/>
      </a:lt1>
      <a:dk2>
        <a:srgbClr val="285E89"/>
      </a:dk2>
      <a:lt2>
        <a:srgbClr val="80C9DD"/>
      </a:lt2>
      <a:accent1>
        <a:srgbClr val="285E89"/>
      </a:accent1>
      <a:accent2>
        <a:srgbClr val="9DCEDF"/>
      </a:accent2>
      <a:accent3>
        <a:srgbClr val="EFEFEF"/>
      </a:accent3>
      <a:accent4>
        <a:srgbClr val="66A5BB"/>
      </a:accent4>
      <a:accent5>
        <a:srgbClr val="EFEFEF"/>
      </a:accent5>
      <a:accent6>
        <a:srgbClr val="1A4568"/>
      </a:accent6>
      <a:hlink>
        <a:srgbClr val="285E8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453</Words>
  <Application>Microsoft Office PowerPoint</Application>
  <PresentationFormat>On-screen Show (16:9)</PresentationFormat>
  <Paragraphs>21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Josefin Sans</vt:lpstr>
      <vt:lpstr>Open Sans</vt:lpstr>
      <vt:lpstr>Aquatic and Physical Therapy Center XL by Slidesgo</vt:lpstr>
      <vt:lpstr>Pentingnya Kesadaran dalam Perspektif Global</vt:lpstr>
      <vt:lpstr>Perspekstif Global mencakup dua sisi yaitu kesadaran dan wawasan. Tanpa kesadaran kita tidak dapat memahami masalah global, dan tanpa wawasan kita tak akan mampu mempertahankan kehidupan global.</vt:lpstr>
      <vt:lpstr>Pengertian Kesadaran dalam Perspektif Global</vt:lpstr>
      <vt:lpstr>Pentingnya Kesadaran dalam Perspektif Global</vt:lpstr>
      <vt:lpstr>PowerPoint Presentation</vt:lpstr>
      <vt:lpstr>Untuk mendukung kesadaran dan wawasan diperlukan adanya landasan seperti berikut.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Dimensi, Manfaat, Tujuan dan Masalah  Perspektif Global</dc:title>
  <cp:lastModifiedBy>ASUS</cp:lastModifiedBy>
  <cp:revision>17</cp:revision>
  <dcterms:modified xsi:type="dcterms:W3CDTF">2023-02-26T11:33:26Z</dcterms:modified>
</cp:coreProperties>
</file>