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6"/>
  </p:notesMasterIdLst>
  <p:sldIdLst>
    <p:sldId id="315" r:id="rId2"/>
    <p:sldId id="316" r:id="rId3"/>
    <p:sldId id="318" r:id="rId4"/>
    <p:sldId id="378" r:id="rId5"/>
    <p:sldId id="320" r:id="rId6"/>
    <p:sldId id="321" r:id="rId7"/>
    <p:sldId id="322" r:id="rId8"/>
    <p:sldId id="364" r:id="rId9"/>
    <p:sldId id="323" r:id="rId10"/>
    <p:sldId id="365" r:id="rId11"/>
    <p:sldId id="324" r:id="rId12"/>
    <p:sldId id="325" r:id="rId13"/>
    <p:sldId id="326" r:id="rId14"/>
    <p:sldId id="327" r:id="rId15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0000CC"/>
    <a:srgbClr val="FF0000"/>
    <a:srgbClr val="006600"/>
    <a:srgbClr val="FFFF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95F6-2934-4E76-9EF0-7CA72F6A14F2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57D-593D-498D-8269-D5C57DFD63AB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69A7-771A-4F3E-82EE-B1A2A588E352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3011F-EFE6-4E4D-97CB-D22EF9B6097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3852B-972A-4994-8A5C-B78E8762966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59F3-7139-46BE-88DA-D59913CA84D6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945E-408C-48C2-96AD-517ACBDC0E28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93759-AFB7-4CF0-8B60-8EA2F3E82732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6DC-7F31-4B4C-8F21-F481BA8A7183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6B9F6-8A46-46D7-B39C-252FF895790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1DA8-8391-4CC6-8B37-0AEC68C692F9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5D02E97-128F-4E99-A454-78DCD45FBA94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/>
          <p:cNvSpPr>
            <a:spLocks noGrp="1" noChangeArrowheads="1"/>
          </p:cNvSpPr>
          <p:nvPr>
            <p:ph type="title"/>
          </p:nvPr>
        </p:nvSpPr>
        <p:spPr>
          <a:xfrm>
            <a:off x="2133600" y="157163"/>
            <a:ext cx="4876800" cy="830997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INTEGRAL DENGAN </a:t>
            </a:r>
            <a:r>
              <a:rPr lang="en-US" sz="2400" b="1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SUBSTITUSI TRIGONOMETRI</a:t>
            </a:r>
            <a:endParaRPr lang="en-US" sz="2400" b="1" smtClean="0"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685800" y="1281752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Integran yang mengandung salah satu dari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bentuk berikut: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295400" y="1853252"/>
            <a:ext cx="4916488" cy="438150"/>
            <a:chOff x="816" y="1308"/>
            <a:chExt cx="3097" cy="276"/>
          </a:xfrm>
        </p:grpSpPr>
        <p:grpSp>
          <p:nvGrpSpPr>
            <p:cNvPr id="29745" name="Group 14"/>
            <p:cNvGrpSpPr>
              <a:grpSpLocks/>
            </p:cNvGrpSpPr>
            <p:nvPr/>
          </p:nvGrpSpPr>
          <p:grpSpPr bwMode="auto">
            <a:xfrm>
              <a:off x="816" y="1332"/>
              <a:ext cx="841" cy="252"/>
              <a:chOff x="816" y="1488"/>
              <a:chExt cx="841" cy="252"/>
            </a:xfrm>
          </p:grpSpPr>
          <p:sp>
            <p:nvSpPr>
              <p:cNvPr id="29754" name="Rectangle 7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55" name="Line 8"/>
              <p:cNvSpPr>
                <a:spLocks noChangeShapeType="1"/>
              </p:cNvSpPr>
              <p:nvPr/>
            </p:nvSpPr>
            <p:spPr bwMode="auto">
              <a:xfrm>
                <a:off x="970" y="1515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746" name="Rectangle 10"/>
            <p:cNvSpPr>
              <a:spLocks noChangeArrowheads="1"/>
            </p:cNvSpPr>
            <p:nvPr/>
          </p:nvSpPr>
          <p:spPr bwMode="auto">
            <a:xfrm>
              <a:off x="1584" y="1308"/>
              <a:ext cx="16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</a:t>
              </a:r>
            </a:p>
          </p:txBody>
        </p:sp>
        <p:grpSp>
          <p:nvGrpSpPr>
            <p:cNvPr id="29747" name="Group 15"/>
            <p:cNvGrpSpPr>
              <a:grpSpLocks/>
            </p:cNvGrpSpPr>
            <p:nvPr/>
          </p:nvGrpSpPr>
          <p:grpSpPr bwMode="auto">
            <a:xfrm>
              <a:off x="1728" y="1332"/>
              <a:ext cx="845" cy="252"/>
              <a:chOff x="1728" y="1488"/>
              <a:chExt cx="845" cy="252"/>
            </a:xfrm>
          </p:grpSpPr>
          <p:sp>
            <p:nvSpPr>
              <p:cNvPr id="29752" name="Rectangle 12"/>
              <p:cNvSpPr>
                <a:spLocks noChangeArrowheads="1"/>
              </p:cNvSpPr>
              <p:nvPr/>
            </p:nvSpPr>
            <p:spPr bwMode="auto">
              <a:xfrm>
                <a:off x="1728" y="1488"/>
                <a:ext cx="84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53" name="Line 13"/>
              <p:cNvSpPr>
                <a:spLocks noChangeShapeType="1"/>
              </p:cNvSpPr>
              <p:nvPr/>
            </p:nvSpPr>
            <p:spPr bwMode="auto">
              <a:xfrm>
                <a:off x="1874" y="1515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748" name="Rectangle 16"/>
            <p:cNvSpPr>
              <a:spLocks noChangeArrowheads="1"/>
            </p:cNvSpPr>
            <p:nvPr/>
          </p:nvSpPr>
          <p:spPr bwMode="auto">
            <a:xfrm>
              <a:off x="2561" y="1308"/>
              <a:ext cx="5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 atau</a:t>
              </a:r>
            </a:p>
          </p:txBody>
        </p:sp>
        <p:grpSp>
          <p:nvGrpSpPr>
            <p:cNvPr id="29749" name="Group 17"/>
            <p:cNvGrpSpPr>
              <a:grpSpLocks/>
            </p:cNvGrpSpPr>
            <p:nvPr/>
          </p:nvGrpSpPr>
          <p:grpSpPr bwMode="auto">
            <a:xfrm>
              <a:off x="3072" y="1332"/>
              <a:ext cx="841" cy="252"/>
              <a:chOff x="499" y="1488"/>
              <a:chExt cx="841" cy="252"/>
            </a:xfrm>
          </p:grpSpPr>
          <p:sp>
            <p:nvSpPr>
              <p:cNvPr id="29750" name="Rectangle 18"/>
              <p:cNvSpPr>
                <a:spLocks noChangeArrowheads="1"/>
              </p:cNvSpPr>
              <p:nvPr/>
            </p:nvSpPr>
            <p:spPr bwMode="auto">
              <a:xfrm>
                <a:off x="499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51" name="Line 19"/>
              <p:cNvSpPr>
                <a:spLocks noChangeShapeType="1"/>
              </p:cNvSpPr>
              <p:nvPr/>
            </p:nvSpPr>
            <p:spPr bwMode="auto">
              <a:xfrm>
                <a:off x="645" y="1515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685800" y="2348552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dan tidak memiliki faktor irasional lainnya dapat ditransformasikan ke dalam fungsi trigonometri menggunakan variabel baru sebagai berikut: </a:t>
            </a: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077913" y="3491552"/>
            <a:ext cx="5857875" cy="400050"/>
            <a:chOff x="679" y="2400"/>
            <a:chExt cx="3690" cy="252"/>
          </a:xfrm>
        </p:grpSpPr>
        <p:sp>
          <p:nvSpPr>
            <p:cNvPr id="29742" name="Rectangle 23"/>
            <p:cNvSpPr>
              <a:spLocks noChangeArrowheads="1"/>
            </p:cNvSpPr>
            <p:nvPr/>
          </p:nvSpPr>
          <p:spPr bwMode="auto">
            <a:xfrm>
              <a:off x="679" y="2400"/>
              <a:ext cx="7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BENTUK</a:t>
              </a:r>
            </a:p>
          </p:txBody>
        </p:sp>
        <p:sp>
          <p:nvSpPr>
            <p:cNvPr id="29743" name="Rectangle 24"/>
            <p:cNvSpPr>
              <a:spLocks noChangeArrowheads="1"/>
            </p:cNvSpPr>
            <p:nvPr/>
          </p:nvSpPr>
          <p:spPr bwMode="auto">
            <a:xfrm>
              <a:off x="1776" y="2400"/>
              <a:ext cx="11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SUBSTITUSI </a:t>
              </a:r>
            </a:p>
          </p:txBody>
        </p:sp>
        <p:sp>
          <p:nvSpPr>
            <p:cNvPr id="29744" name="Rectangle 25"/>
            <p:cNvSpPr>
              <a:spLocks noChangeArrowheads="1"/>
            </p:cNvSpPr>
            <p:nvPr/>
          </p:nvSpPr>
          <p:spPr bwMode="auto">
            <a:xfrm>
              <a:off x="3264" y="2400"/>
              <a:ext cx="11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DIPEROLEH </a:t>
              </a:r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971550" y="3756664"/>
            <a:ext cx="6827838" cy="733425"/>
            <a:chOff x="612" y="2593"/>
            <a:chExt cx="4301" cy="462"/>
          </a:xfrm>
        </p:grpSpPr>
        <p:sp>
          <p:nvSpPr>
            <p:cNvPr id="29731" name="Rectangle 39"/>
            <p:cNvSpPr>
              <a:spLocks noChangeArrowheads="1"/>
            </p:cNvSpPr>
            <p:nvPr/>
          </p:nvSpPr>
          <p:spPr bwMode="auto">
            <a:xfrm>
              <a:off x="1845" y="2694"/>
              <a:ext cx="8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=     sin y</a:t>
              </a:r>
            </a:p>
          </p:txBody>
        </p:sp>
        <p:grpSp>
          <p:nvGrpSpPr>
            <p:cNvPr id="29732" name="Group 26"/>
            <p:cNvGrpSpPr>
              <a:grpSpLocks/>
            </p:cNvGrpSpPr>
            <p:nvPr/>
          </p:nvGrpSpPr>
          <p:grpSpPr bwMode="auto">
            <a:xfrm>
              <a:off x="612" y="2712"/>
              <a:ext cx="841" cy="252"/>
              <a:chOff x="816" y="1488"/>
              <a:chExt cx="841" cy="252"/>
            </a:xfrm>
          </p:grpSpPr>
          <p:sp>
            <p:nvSpPr>
              <p:cNvPr id="29740" name="Rectangle 27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41" name="Line 28"/>
              <p:cNvSpPr>
                <a:spLocks noChangeShapeType="1"/>
              </p:cNvSpPr>
              <p:nvPr/>
            </p:nvSpPr>
            <p:spPr bwMode="auto">
              <a:xfrm>
                <a:off x="962" y="1506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33" name="Group 38"/>
            <p:cNvGrpSpPr>
              <a:grpSpLocks/>
            </p:cNvGrpSpPr>
            <p:nvPr/>
          </p:nvGrpSpPr>
          <p:grpSpPr bwMode="auto">
            <a:xfrm>
              <a:off x="2103" y="2593"/>
              <a:ext cx="214" cy="462"/>
              <a:chOff x="2658" y="2845"/>
              <a:chExt cx="214" cy="462"/>
            </a:xfrm>
          </p:grpSpPr>
          <p:sp>
            <p:nvSpPr>
              <p:cNvPr id="29737" name="Rectangle 35"/>
              <p:cNvSpPr>
                <a:spLocks noChangeArrowheads="1"/>
              </p:cNvSpPr>
              <p:nvPr/>
            </p:nvSpPr>
            <p:spPr bwMode="auto">
              <a:xfrm>
                <a:off x="2667" y="284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  <p:sp>
            <p:nvSpPr>
              <p:cNvPr id="29738" name="Rectangle 36"/>
              <p:cNvSpPr>
                <a:spLocks noChangeArrowheads="1"/>
              </p:cNvSpPr>
              <p:nvPr/>
            </p:nvSpPr>
            <p:spPr bwMode="auto">
              <a:xfrm>
                <a:off x="2658" y="3057"/>
                <a:ext cx="2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29739" name="Line 37"/>
              <p:cNvSpPr>
                <a:spLocks noChangeShapeType="1"/>
              </p:cNvSpPr>
              <p:nvPr/>
            </p:nvSpPr>
            <p:spPr bwMode="auto">
              <a:xfrm>
                <a:off x="2711" y="3079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34" name="Group 55"/>
            <p:cNvGrpSpPr>
              <a:grpSpLocks/>
            </p:cNvGrpSpPr>
            <p:nvPr/>
          </p:nvGrpSpPr>
          <p:grpSpPr bwMode="auto">
            <a:xfrm>
              <a:off x="3264" y="2685"/>
              <a:ext cx="1649" cy="252"/>
              <a:chOff x="3264" y="2685"/>
              <a:chExt cx="1649" cy="252"/>
            </a:xfrm>
          </p:grpSpPr>
          <p:sp>
            <p:nvSpPr>
              <p:cNvPr id="29735" name="Rectangle 53"/>
              <p:cNvSpPr>
                <a:spLocks noChangeArrowheads="1"/>
              </p:cNvSpPr>
              <p:nvPr/>
            </p:nvSpPr>
            <p:spPr bwMode="auto">
              <a:xfrm>
                <a:off x="3264" y="2685"/>
                <a:ext cx="164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a1 – sin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cos y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9736" name="Line 54"/>
              <p:cNvSpPr>
                <a:spLocks noChangeShapeType="1"/>
              </p:cNvSpPr>
              <p:nvPr/>
            </p:nvSpPr>
            <p:spPr bwMode="auto">
              <a:xfrm>
                <a:off x="3502" y="2712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952500" y="4510520"/>
            <a:ext cx="6896100" cy="733425"/>
            <a:chOff x="600" y="2976"/>
            <a:chExt cx="4344" cy="462"/>
          </a:xfrm>
        </p:grpSpPr>
        <p:grpSp>
          <p:nvGrpSpPr>
            <p:cNvPr id="29719" name="Group 29"/>
            <p:cNvGrpSpPr>
              <a:grpSpLocks/>
            </p:cNvGrpSpPr>
            <p:nvPr/>
          </p:nvGrpSpPr>
          <p:grpSpPr bwMode="auto">
            <a:xfrm>
              <a:off x="600" y="3108"/>
              <a:ext cx="845" cy="252"/>
              <a:chOff x="1853" y="1488"/>
              <a:chExt cx="845" cy="252"/>
            </a:xfrm>
          </p:grpSpPr>
          <p:sp>
            <p:nvSpPr>
              <p:cNvPr id="29729" name="Rectangle 30"/>
              <p:cNvSpPr>
                <a:spLocks noChangeArrowheads="1"/>
              </p:cNvSpPr>
              <p:nvPr/>
            </p:nvSpPr>
            <p:spPr bwMode="auto">
              <a:xfrm>
                <a:off x="1853" y="1488"/>
                <a:ext cx="84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30" name="Line 31"/>
              <p:cNvSpPr>
                <a:spLocks noChangeShapeType="1"/>
              </p:cNvSpPr>
              <p:nvPr/>
            </p:nvSpPr>
            <p:spPr bwMode="auto">
              <a:xfrm>
                <a:off x="2002" y="1523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20" name="Group 41"/>
            <p:cNvGrpSpPr>
              <a:grpSpLocks/>
            </p:cNvGrpSpPr>
            <p:nvPr/>
          </p:nvGrpSpPr>
          <p:grpSpPr bwMode="auto">
            <a:xfrm>
              <a:off x="1845" y="2976"/>
              <a:ext cx="907" cy="462"/>
              <a:chOff x="1920" y="2556"/>
              <a:chExt cx="907" cy="462"/>
            </a:xfrm>
          </p:grpSpPr>
          <p:sp>
            <p:nvSpPr>
              <p:cNvPr id="29725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90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=     tan y</a:t>
                </a:r>
              </a:p>
            </p:txBody>
          </p:sp>
          <p:grpSp>
            <p:nvGrpSpPr>
              <p:cNvPr id="29724" name="Group 42"/>
              <p:cNvGrpSpPr>
                <a:grpSpLocks/>
              </p:cNvGrpSpPr>
              <p:nvPr/>
            </p:nvGrpSpPr>
            <p:grpSpPr bwMode="auto">
              <a:xfrm>
                <a:off x="2178" y="2556"/>
                <a:ext cx="214" cy="462"/>
                <a:chOff x="2658" y="2862"/>
                <a:chExt cx="214" cy="462"/>
              </a:xfrm>
            </p:grpSpPr>
            <p:sp>
              <p:nvSpPr>
                <p:cNvPr id="29726" name="Rectangle 43"/>
                <p:cNvSpPr>
                  <a:spLocks noChangeArrowheads="1"/>
                </p:cNvSpPr>
                <p:nvPr/>
              </p:nvSpPr>
              <p:spPr bwMode="auto">
                <a:xfrm>
                  <a:off x="2667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  <p:sp>
              <p:nvSpPr>
                <p:cNvPr id="29727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8" y="3074"/>
                  <a:ext cx="21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29728" name="Line 45"/>
                <p:cNvSpPr>
                  <a:spLocks noChangeShapeType="1"/>
                </p:cNvSpPr>
                <p:nvPr/>
              </p:nvSpPr>
              <p:spPr bwMode="auto">
                <a:xfrm>
                  <a:off x="2708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9721" name="Group 56"/>
            <p:cNvGrpSpPr>
              <a:grpSpLocks/>
            </p:cNvGrpSpPr>
            <p:nvPr/>
          </p:nvGrpSpPr>
          <p:grpSpPr bwMode="auto">
            <a:xfrm>
              <a:off x="3264" y="3084"/>
              <a:ext cx="1680" cy="252"/>
              <a:chOff x="3264" y="2685"/>
              <a:chExt cx="1680" cy="252"/>
            </a:xfrm>
          </p:grpSpPr>
          <p:sp>
            <p:nvSpPr>
              <p:cNvPr id="29722" name="Rectangle 57"/>
              <p:cNvSpPr>
                <a:spLocks noChangeArrowheads="1"/>
              </p:cNvSpPr>
              <p:nvPr/>
            </p:nvSpPr>
            <p:spPr bwMode="auto">
              <a:xfrm>
                <a:off x="3264" y="2685"/>
                <a:ext cx="16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a1 + tan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sec y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9723" name="Line 58"/>
              <p:cNvSpPr>
                <a:spLocks noChangeShapeType="1"/>
              </p:cNvSpPr>
              <p:nvPr/>
            </p:nvSpPr>
            <p:spPr bwMode="auto">
              <a:xfrm>
                <a:off x="3502" y="2712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6" name="Group 66"/>
          <p:cNvGrpSpPr>
            <a:grpSpLocks/>
          </p:cNvGrpSpPr>
          <p:nvPr/>
        </p:nvGrpSpPr>
        <p:grpSpPr bwMode="auto">
          <a:xfrm>
            <a:off x="990600" y="5272727"/>
            <a:ext cx="6781800" cy="733425"/>
            <a:chOff x="624" y="3360"/>
            <a:chExt cx="4272" cy="462"/>
          </a:xfrm>
        </p:grpSpPr>
        <p:grpSp>
          <p:nvGrpSpPr>
            <p:cNvPr id="29707" name="Group 32"/>
            <p:cNvGrpSpPr>
              <a:grpSpLocks/>
            </p:cNvGrpSpPr>
            <p:nvPr/>
          </p:nvGrpSpPr>
          <p:grpSpPr bwMode="auto">
            <a:xfrm>
              <a:off x="624" y="3468"/>
              <a:ext cx="841" cy="252"/>
              <a:chOff x="816" y="1488"/>
              <a:chExt cx="841" cy="252"/>
            </a:xfrm>
          </p:grpSpPr>
          <p:sp>
            <p:nvSpPr>
              <p:cNvPr id="29717" name="Rectangle 33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18" name="Line 34"/>
              <p:cNvSpPr>
                <a:spLocks noChangeShapeType="1"/>
              </p:cNvSpPr>
              <p:nvPr/>
            </p:nvSpPr>
            <p:spPr bwMode="auto">
              <a:xfrm>
                <a:off x="967" y="1523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08" name="Group 47"/>
            <p:cNvGrpSpPr>
              <a:grpSpLocks/>
            </p:cNvGrpSpPr>
            <p:nvPr/>
          </p:nvGrpSpPr>
          <p:grpSpPr bwMode="auto">
            <a:xfrm>
              <a:off x="1831" y="3360"/>
              <a:ext cx="971" cy="462"/>
              <a:chOff x="1920" y="2556"/>
              <a:chExt cx="971" cy="462"/>
            </a:xfrm>
          </p:grpSpPr>
          <p:sp>
            <p:nvSpPr>
              <p:cNvPr id="29713" name="Rectangle 52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97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=     sec y</a:t>
                </a:r>
              </a:p>
            </p:txBody>
          </p:sp>
          <p:grpSp>
            <p:nvGrpSpPr>
              <p:cNvPr id="29712" name="Group 48"/>
              <p:cNvGrpSpPr>
                <a:grpSpLocks/>
              </p:cNvGrpSpPr>
              <p:nvPr/>
            </p:nvGrpSpPr>
            <p:grpSpPr bwMode="auto">
              <a:xfrm>
                <a:off x="2201" y="2556"/>
                <a:ext cx="214" cy="462"/>
                <a:chOff x="2681" y="2862"/>
                <a:chExt cx="214" cy="462"/>
              </a:xfrm>
            </p:grpSpPr>
            <p:sp>
              <p:nvSpPr>
                <p:cNvPr id="29714" name="Rectangle 49"/>
                <p:cNvSpPr>
                  <a:spLocks noChangeArrowheads="1"/>
                </p:cNvSpPr>
                <p:nvPr/>
              </p:nvSpPr>
              <p:spPr bwMode="auto">
                <a:xfrm>
                  <a:off x="2690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  <p:sp>
              <p:nvSpPr>
                <p:cNvPr id="29715" name="Rectangle 50"/>
                <p:cNvSpPr>
                  <a:spLocks noChangeArrowheads="1"/>
                </p:cNvSpPr>
                <p:nvPr/>
              </p:nvSpPr>
              <p:spPr bwMode="auto">
                <a:xfrm>
                  <a:off x="2681" y="3074"/>
                  <a:ext cx="21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29716" name="Line 51"/>
                <p:cNvSpPr>
                  <a:spLocks noChangeShapeType="1"/>
                </p:cNvSpPr>
                <p:nvPr/>
              </p:nvSpPr>
              <p:spPr bwMode="auto">
                <a:xfrm>
                  <a:off x="2722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9709" name="Group 59"/>
            <p:cNvGrpSpPr>
              <a:grpSpLocks/>
            </p:cNvGrpSpPr>
            <p:nvPr/>
          </p:nvGrpSpPr>
          <p:grpSpPr bwMode="auto">
            <a:xfrm>
              <a:off x="3264" y="3456"/>
              <a:ext cx="1632" cy="252"/>
              <a:chOff x="3264" y="2685"/>
              <a:chExt cx="1632" cy="252"/>
            </a:xfrm>
          </p:grpSpPr>
          <p:sp>
            <p:nvSpPr>
              <p:cNvPr id="29710" name="Rectangle 60"/>
              <p:cNvSpPr>
                <a:spLocks noChangeArrowheads="1"/>
              </p:cNvSpPr>
              <p:nvPr/>
            </p:nvSpPr>
            <p:spPr bwMode="auto">
              <a:xfrm>
                <a:off x="3264" y="2685"/>
                <a:ext cx="16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asec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tan y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9711" name="Line 61"/>
              <p:cNvSpPr>
                <a:spLocks noChangeShapeType="1"/>
              </p:cNvSpPr>
              <p:nvPr/>
            </p:nvSpPr>
            <p:spPr bwMode="auto">
              <a:xfrm>
                <a:off x="3503" y="2721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B83E23-6DDD-4809-A2A1-5E834AAE6621}" type="datetime3">
              <a:rPr lang="en-US" smtClean="0"/>
              <a:t>15 May 2023</a:t>
            </a:fld>
            <a:endParaRPr lang="en-US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8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/>
      <p:bldP spid="283654" grpId="0"/>
      <p:bldP spid="2836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2685638" y="919862"/>
            <a:ext cx="2702256" cy="1353499"/>
            <a:chOff x="2895600" y="2410773"/>
            <a:chExt cx="2702256" cy="1353499"/>
          </a:xfrm>
        </p:grpSpPr>
        <p:sp>
          <p:nvSpPr>
            <p:cNvPr id="38950" name="Rectangle 26"/>
            <p:cNvSpPr>
              <a:spLocks noChangeArrowheads="1"/>
            </p:cNvSpPr>
            <p:nvPr/>
          </p:nvSpPr>
          <p:spPr bwMode="auto">
            <a:xfrm>
              <a:off x="2895600" y="2900363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sp>
          <p:nvSpPr>
            <p:cNvPr id="38952" name="Line 30"/>
            <p:cNvSpPr>
              <a:spLocks noChangeShapeType="1"/>
            </p:cNvSpPr>
            <p:nvPr/>
          </p:nvSpPr>
          <p:spPr bwMode="auto">
            <a:xfrm>
              <a:off x="3429000" y="3097213"/>
              <a:ext cx="16459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53" name="Rectangle 31"/>
            <p:cNvSpPr>
              <a:spLocks noChangeArrowheads="1"/>
            </p:cNvSpPr>
            <p:nvPr/>
          </p:nvSpPr>
          <p:spPr bwMode="auto">
            <a:xfrm>
              <a:off x="5075568" y="2854325"/>
              <a:ext cx="5222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</a:p>
          </p:txBody>
        </p:sp>
        <p:grpSp>
          <p:nvGrpSpPr>
            <p:cNvPr id="38954" name="Group 72"/>
            <p:cNvGrpSpPr>
              <a:grpSpLocks/>
            </p:cNvGrpSpPr>
            <p:nvPr/>
          </p:nvGrpSpPr>
          <p:grpSpPr bwMode="auto">
            <a:xfrm>
              <a:off x="3352800" y="2410773"/>
              <a:ext cx="842963" cy="727075"/>
              <a:chOff x="2139" y="1358"/>
              <a:chExt cx="531" cy="458"/>
            </a:xfrm>
          </p:grpSpPr>
          <p:sp>
            <p:nvSpPr>
              <p:cNvPr id="38964" name="Rectangle 38"/>
              <p:cNvSpPr>
                <a:spLocks noChangeArrowheads="1"/>
              </p:cNvSpPr>
              <p:nvPr/>
            </p:nvSpPr>
            <p:spPr bwMode="auto">
              <a:xfrm>
                <a:off x="2139" y="1564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38963" name="Rectangle 37"/>
              <p:cNvSpPr>
                <a:spLocks noChangeArrowheads="1"/>
              </p:cNvSpPr>
              <p:nvPr/>
            </p:nvSpPr>
            <p:spPr bwMode="auto">
              <a:xfrm>
                <a:off x="2152" y="1358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5</a:t>
                </a:r>
              </a:p>
            </p:txBody>
          </p:sp>
          <p:sp>
            <p:nvSpPr>
              <p:cNvPr id="38965" name="Line 39"/>
              <p:cNvSpPr>
                <a:spLocks noChangeShapeType="1"/>
              </p:cNvSpPr>
              <p:nvPr/>
            </p:nvSpPr>
            <p:spPr bwMode="auto">
              <a:xfrm>
                <a:off x="2190" y="1584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955" name="Group 73"/>
            <p:cNvGrpSpPr>
              <a:grpSpLocks/>
            </p:cNvGrpSpPr>
            <p:nvPr/>
          </p:nvGrpSpPr>
          <p:grpSpPr bwMode="auto">
            <a:xfrm>
              <a:off x="4096698" y="2428875"/>
              <a:ext cx="1174750" cy="695325"/>
              <a:chOff x="2688" y="1356"/>
              <a:chExt cx="740" cy="438"/>
            </a:xfrm>
          </p:grpSpPr>
          <p:sp>
            <p:nvSpPr>
              <p:cNvPr id="38960" name="Rectangle 41"/>
              <p:cNvSpPr>
                <a:spLocks noChangeArrowheads="1"/>
              </p:cNvSpPr>
              <p:nvPr/>
            </p:nvSpPr>
            <p:spPr bwMode="auto">
              <a:xfrm>
                <a:off x="2799" y="1356"/>
                <a:ext cx="40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12z </a:t>
                </a:r>
              </a:p>
            </p:txBody>
          </p:sp>
          <p:sp>
            <p:nvSpPr>
              <p:cNvPr id="38961" name="Rectangle 42"/>
              <p:cNvSpPr>
                <a:spLocks noChangeArrowheads="1"/>
              </p:cNvSpPr>
              <p:nvPr/>
            </p:nvSpPr>
            <p:spPr bwMode="auto">
              <a:xfrm>
                <a:off x="2688" y="1542"/>
                <a:ext cx="74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38962" name="Line 43"/>
              <p:cNvSpPr>
                <a:spLocks noChangeShapeType="1"/>
              </p:cNvSpPr>
              <p:nvPr/>
            </p:nvSpPr>
            <p:spPr bwMode="auto">
              <a:xfrm>
                <a:off x="2749" y="1573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956" name="Group 74"/>
            <p:cNvGrpSpPr>
              <a:grpSpLocks/>
            </p:cNvGrpSpPr>
            <p:nvPr/>
          </p:nvGrpSpPr>
          <p:grpSpPr bwMode="auto">
            <a:xfrm>
              <a:off x="3692526" y="3075296"/>
              <a:ext cx="1174750" cy="688976"/>
              <a:chOff x="2448" y="1860"/>
              <a:chExt cx="740" cy="434"/>
            </a:xfrm>
          </p:grpSpPr>
          <p:sp>
            <p:nvSpPr>
              <p:cNvPr id="38957" name="Rectangle 45"/>
              <p:cNvSpPr>
                <a:spLocks noChangeArrowheads="1"/>
              </p:cNvSpPr>
              <p:nvPr/>
            </p:nvSpPr>
            <p:spPr bwMode="auto">
              <a:xfrm>
                <a:off x="2522" y="1860"/>
                <a:ext cx="57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216z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38958" name="Rectangle 46"/>
              <p:cNvSpPr>
                <a:spLocks noChangeArrowheads="1"/>
              </p:cNvSpPr>
              <p:nvPr/>
            </p:nvSpPr>
            <p:spPr bwMode="auto">
              <a:xfrm>
                <a:off x="2448" y="2042"/>
                <a:ext cx="74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38959" name="Line 47"/>
              <p:cNvSpPr>
                <a:spLocks noChangeShapeType="1"/>
              </p:cNvSpPr>
              <p:nvPr/>
            </p:nvSpPr>
            <p:spPr bwMode="auto">
              <a:xfrm>
                <a:off x="2515" y="2073"/>
                <a:ext cx="5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914253" y="3554104"/>
            <a:ext cx="2173993" cy="752475"/>
            <a:chOff x="914400" y="5076825"/>
            <a:chExt cx="2173993" cy="752475"/>
          </a:xfrm>
        </p:grpSpPr>
        <p:sp>
          <p:nvSpPr>
            <p:cNvPr id="38918" name="Rectangle 53"/>
            <p:cNvSpPr>
              <a:spLocks noChangeArrowheads="1"/>
            </p:cNvSpPr>
            <p:nvPr/>
          </p:nvSpPr>
          <p:spPr bwMode="auto">
            <a:xfrm>
              <a:off x="914400" y="5245100"/>
              <a:ext cx="217399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z +    ) + C </a:t>
              </a:r>
            </a:p>
          </p:txBody>
        </p:sp>
        <p:grpSp>
          <p:nvGrpSpPr>
            <p:cNvPr id="38919" name="Group 80"/>
            <p:cNvGrpSpPr>
              <a:grpSpLocks/>
            </p:cNvGrpSpPr>
            <p:nvPr/>
          </p:nvGrpSpPr>
          <p:grpSpPr bwMode="auto">
            <a:xfrm>
              <a:off x="1066800" y="5076825"/>
              <a:ext cx="609600" cy="752475"/>
              <a:chOff x="672" y="2478"/>
              <a:chExt cx="384" cy="474"/>
            </a:xfrm>
          </p:grpSpPr>
          <p:sp>
            <p:nvSpPr>
              <p:cNvPr id="38929" name="Rectangle 55"/>
              <p:cNvSpPr>
                <a:spLocks noChangeArrowheads="1"/>
              </p:cNvSpPr>
              <p:nvPr/>
            </p:nvSpPr>
            <p:spPr bwMode="auto">
              <a:xfrm>
                <a:off x="768" y="2478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38930" name="Rectangle 56"/>
              <p:cNvSpPr>
                <a:spLocks noChangeArrowheads="1"/>
              </p:cNvSpPr>
              <p:nvPr/>
            </p:nvSpPr>
            <p:spPr bwMode="auto">
              <a:xfrm>
                <a:off x="672" y="2700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38931" name="Line 57"/>
              <p:cNvSpPr>
                <a:spLocks noChangeShapeType="1"/>
              </p:cNvSpPr>
              <p:nvPr/>
            </p:nvSpPr>
            <p:spPr bwMode="auto">
              <a:xfrm>
                <a:off x="768" y="273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920" name="Group 81"/>
            <p:cNvGrpSpPr>
              <a:grpSpLocks/>
            </p:cNvGrpSpPr>
            <p:nvPr/>
          </p:nvGrpSpPr>
          <p:grpSpPr bwMode="auto">
            <a:xfrm>
              <a:off x="1994848" y="5132387"/>
              <a:ext cx="457200" cy="644525"/>
              <a:chOff x="1299" y="3079"/>
              <a:chExt cx="288" cy="406"/>
            </a:xfrm>
          </p:grpSpPr>
          <p:sp>
            <p:nvSpPr>
              <p:cNvPr id="38926" name="Rectangle 59"/>
              <p:cNvSpPr>
                <a:spLocks noChangeArrowheads="1"/>
              </p:cNvSpPr>
              <p:nvPr/>
            </p:nvSpPr>
            <p:spPr bwMode="auto">
              <a:xfrm>
                <a:off x="1299" y="3233"/>
                <a:ext cx="2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  <p:sp>
            <p:nvSpPr>
              <p:cNvPr id="38927" name="Rectangle 60"/>
              <p:cNvSpPr>
                <a:spLocks noChangeArrowheads="1"/>
              </p:cNvSpPr>
              <p:nvPr/>
            </p:nvSpPr>
            <p:spPr bwMode="auto">
              <a:xfrm>
                <a:off x="1326" y="3079"/>
                <a:ext cx="2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28" name="Line 61"/>
              <p:cNvSpPr>
                <a:spLocks noChangeShapeType="1"/>
              </p:cNvSpPr>
              <p:nvPr/>
            </p:nvSpPr>
            <p:spPr bwMode="auto">
              <a:xfrm flipV="1">
                <a:off x="1384" y="3287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70772" name="Rectangle 84"/>
          <p:cNvSpPr>
            <a:spLocks noChangeArrowheads="1"/>
          </p:cNvSpPr>
          <p:nvPr/>
        </p:nvSpPr>
        <p:spPr bwMode="auto">
          <a:xfrm>
            <a:off x="857081" y="533400"/>
            <a:ext cx="7970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Jadi, </a:t>
            </a:r>
          </a:p>
        </p:txBody>
      </p:sp>
      <p:sp>
        <p:nvSpPr>
          <p:cNvPr id="70" name="Date Placeholder 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00B0CE-7F2F-4DC5-8559-07FC80B434F0}" type="datetime3">
              <a:rPr lang="en-US" smtClean="0"/>
              <a:t>15 May 2023</a:t>
            </a:fld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2" name="Footer Placeholder 7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>
            <a:off x="838200" y="1265606"/>
            <a:ext cx="1972542" cy="740415"/>
            <a:chOff x="860506" y="2737798"/>
            <a:chExt cx="1972542" cy="740415"/>
          </a:xfrm>
        </p:grpSpPr>
        <p:sp>
          <p:nvSpPr>
            <p:cNvPr id="38947" name="Rectangle 23"/>
            <p:cNvSpPr>
              <a:spLocks noChangeArrowheads="1"/>
            </p:cNvSpPr>
            <p:nvPr/>
          </p:nvSpPr>
          <p:spPr bwMode="auto">
            <a:xfrm>
              <a:off x="1004248" y="3078163"/>
              <a:ext cx="1828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(5 – 4x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3/2</a:t>
              </a:r>
            </a:p>
          </p:txBody>
        </p:sp>
        <p:sp>
          <p:nvSpPr>
            <p:cNvPr id="38948" name="Rectangle 24"/>
            <p:cNvSpPr>
              <a:spLocks noChangeArrowheads="1"/>
            </p:cNvSpPr>
            <p:nvPr/>
          </p:nvSpPr>
          <p:spPr bwMode="auto">
            <a:xfrm>
              <a:off x="1333500" y="2737798"/>
              <a:ext cx="9525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49" name="Line 25"/>
            <p:cNvSpPr>
              <a:spLocks noChangeShapeType="1"/>
            </p:cNvSpPr>
            <p:nvPr/>
          </p:nvSpPr>
          <p:spPr bwMode="auto">
            <a:xfrm flipV="1">
              <a:off x="1125207" y="3081338"/>
              <a:ext cx="1554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860506" y="2881952"/>
              <a:ext cx="2551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311694" y="1200205"/>
            <a:ext cx="2209800" cy="737553"/>
            <a:chOff x="2971800" y="2737798"/>
            <a:chExt cx="2209800" cy="737553"/>
          </a:xfrm>
        </p:grpSpPr>
        <p:sp>
          <p:nvSpPr>
            <p:cNvPr id="93" name="Rectangle 26"/>
            <p:cNvSpPr>
              <a:spLocks noChangeArrowheads="1"/>
            </p:cNvSpPr>
            <p:nvPr/>
          </p:nvSpPr>
          <p:spPr bwMode="auto">
            <a:xfrm>
              <a:off x="2971800" y="2900363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sp>
          <p:nvSpPr>
            <p:cNvPr id="94" name="Line 30"/>
            <p:cNvSpPr>
              <a:spLocks noChangeShapeType="1"/>
            </p:cNvSpPr>
            <p:nvPr/>
          </p:nvSpPr>
          <p:spPr bwMode="auto">
            <a:xfrm>
              <a:off x="3518848" y="3097213"/>
              <a:ext cx="1097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ectangle 31"/>
            <p:cNvSpPr>
              <a:spLocks noChangeArrowheads="1"/>
            </p:cNvSpPr>
            <p:nvPr/>
          </p:nvSpPr>
          <p:spPr bwMode="auto">
            <a:xfrm>
              <a:off x="4659312" y="2854325"/>
              <a:ext cx="5222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</a:p>
          </p:txBody>
        </p:sp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3352800" y="2737798"/>
              <a:ext cx="13901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12z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60z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99" name="Rectangle 45"/>
            <p:cNvSpPr>
              <a:spLocks noChangeArrowheads="1"/>
            </p:cNvSpPr>
            <p:nvPr/>
          </p:nvSpPr>
          <p:spPr bwMode="auto">
            <a:xfrm>
              <a:off x="3657600" y="3075300"/>
              <a:ext cx="914400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216z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330494" y="1404689"/>
            <a:ext cx="1447800" cy="668676"/>
            <a:chOff x="3352800" y="2577483"/>
            <a:chExt cx="1447800" cy="668676"/>
          </a:xfrm>
        </p:grpSpPr>
        <p:cxnSp>
          <p:nvCxnSpPr>
            <p:cNvPr id="109" name="Straight Connector 108"/>
            <p:cNvCxnSpPr/>
            <p:nvPr/>
          </p:nvCxnSpPr>
          <p:spPr bwMode="auto">
            <a:xfrm flipV="1">
              <a:off x="3352800" y="2577483"/>
              <a:ext cx="1447800" cy="76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10800000" flipH="1">
              <a:off x="3504872" y="3187083"/>
              <a:ext cx="990928" cy="590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2" name="Group 111"/>
          <p:cNvGrpSpPr/>
          <p:nvPr/>
        </p:nvGrpSpPr>
        <p:grpSpPr>
          <a:xfrm>
            <a:off x="892094" y="2462847"/>
            <a:ext cx="2196982" cy="737553"/>
            <a:chOff x="2948746" y="2737798"/>
            <a:chExt cx="2196982" cy="737553"/>
          </a:xfrm>
        </p:grpSpPr>
        <p:sp>
          <p:nvSpPr>
            <p:cNvPr id="113" name="Rectangle 26"/>
            <p:cNvSpPr>
              <a:spLocks noChangeArrowheads="1"/>
            </p:cNvSpPr>
            <p:nvPr/>
          </p:nvSpPr>
          <p:spPr bwMode="auto">
            <a:xfrm>
              <a:off x="2948746" y="2900363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sp>
          <p:nvSpPr>
            <p:cNvPr id="114" name="Line 30"/>
            <p:cNvSpPr>
              <a:spLocks noChangeShapeType="1"/>
            </p:cNvSpPr>
            <p:nvPr/>
          </p:nvSpPr>
          <p:spPr bwMode="auto">
            <a:xfrm>
              <a:off x="3518848" y="3097213"/>
              <a:ext cx="1097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31"/>
            <p:cNvSpPr>
              <a:spLocks noChangeArrowheads="1"/>
            </p:cNvSpPr>
            <p:nvPr/>
          </p:nvSpPr>
          <p:spPr bwMode="auto">
            <a:xfrm>
              <a:off x="4623440" y="2854325"/>
              <a:ext cx="5222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3352800" y="2737798"/>
              <a:ext cx="14173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12z(z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5)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17" name="Rectangle 45"/>
            <p:cNvSpPr>
              <a:spLocks noChangeArrowheads="1"/>
            </p:cNvSpPr>
            <p:nvPr/>
          </p:nvSpPr>
          <p:spPr bwMode="auto">
            <a:xfrm>
              <a:off x="3657600" y="3075300"/>
              <a:ext cx="914400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216z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3025694" y="2424742"/>
            <a:ext cx="2209800" cy="772809"/>
            <a:chOff x="4980296" y="3850944"/>
            <a:chExt cx="2209800" cy="772809"/>
          </a:xfrm>
        </p:grpSpPr>
        <p:grpSp>
          <p:nvGrpSpPr>
            <p:cNvPr id="38937" name="Group 77"/>
            <p:cNvGrpSpPr>
              <a:grpSpLocks/>
            </p:cNvGrpSpPr>
            <p:nvPr/>
          </p:nvGrpSpPr>
          <p:grpSpPr bwMode="auto">
            <a:xfrm>
              <a:off x="5181600" y="3850944"/>
              <a:ext cx="609600" cy="752475"/>
              <a:chOff x="3984" y="1410"/>
              <a:chExt cx="384" cy="474"/>
            </a:xfrm>
          </p:grpSpPr>
          <p:sp>
            <p:nvSpPr>
              <p:cNvPr id="38938" name="Rectangle 49"/>
              <p:cNvSpPr>
                <a:spLocks noChangeArrowheads="1"/>
              </p:cNvSpPr>
              <p:nvPr/>
            </p:nvSpPr>
            <p:spPr bwMode="auto">
              <a:xfrm>
                <a:off x="4080" y="1410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38939" name="Rectangle 50"/>
              <p:cNvSpPr>
                <a:spLocks noChangeArrowheads="1"/>
              </p:cNvSpPr>
              <p:nvPr/>
            </p:nvSpPr>
            <p:spPr bwMode="auto">
              <a:xfrm>
                <a:off x="3984" y="1632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38940" name="Line 51"/>
              <p:cNvSpPr>
                <a:spLocks noChangeShapeType="1"/>
              </p:cNvSpPr>
              <p:nvPr/>
            </p:nvSpPr>
            <p:spPr bwMode="auto">
              <a:xfrm>
                <a:off x="4080" y="1657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980296" y="3886200"/>
              <a:ext cx="2209800" cy="737553"/>
              <a:chOff x="2948746" y="2737798"/>
              <a:chExt cx="2209800" cy="737553"/>
            </a:xfrm>
          </p:grpSpPr>
          <p:sp>
            <p:nvSpPr>
              <p:cNvPr id="119" name="Rectangle 26"/>
              <p:cNvSpPr>
                <a:spLocks noChangeArrowheads="1"/>
              </p:cNvSpPr>
              <p:nvPr/>
            </p:nvSpPr>
            <p:spPr bwMode="auto">
              <a:xfrm>
                <a:off x="2948746" y="2900363"/>
                <a:ext cx="898003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=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id-ID" sz="2000" smtClean="0"/>
              </a:p>
            </p:txBody>
          </p:sp>
          <p:sp>
            <p:nvSpPr>
              <p:cNvPr id="120" name="Line 30"/>
              <p:cNvSpPr>
                <a:spLocks noChangeShapeType="1"/>
              </p:cNvSpPr>
              <p:nvPr/>
            </p:nvSpPr>
            <p:spPr bwMode="auto">
              <a:xfrm>
                <a:off x="3849498" y="3110861"/>
                <a:ext cx="7315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31"/>
              <p:cNvSpPr>
                <a:spLocks noChangeArrowheads="1"/>
              </p:cNvSpPr>
              <p:nvPr/>
            </p:nvSpPr>
            <p:spPr bwMode="auto">
              <a:xfrm>
                <a:off x="4636258" y="2917494"/>
                <a:ext cx="52228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dz</a:t>
                </a:r>
              </a:p>
            </p:txBody>
          </p:sp>
          <p:sp>
            <p:nvSpPr>
              <p:cNvPr id="122" name="Rectangle 38"/>
              <p:cNvSpPr>
                <a:spLocks noChangeArrowheads="1"/>
              </p:cNvSpPr>
              <p:nvPr/>
            </p:nvSpPr>
            <p:spPr bwMode="auto">
              <a:xfrm>
                <a:off x="3710746" y="2737798"/>
                <a:ext cx="100380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5)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3" name="Rectangle 45"/>
              <p:cNvSpPr>
                <a:spLocks noChangeArrowheads="1"/>
              </p:cNvSpPr>
              <p:nvPr/>
            </p:nvSpPr>
            <p:spPr bwMode="auto">
              <a:xfrm>
                <a:off x="4015546" y="3075300"/>
                <a:ext cx="533400" cy="4000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5156758" y="2424742"/>
            <a:ext cx="2364736" cy="772809"/>
            <a:chOff x="5347648" y="3962400"/>
            <a:chExt cx="2364736" cy="772809"/>
          </a:xfrm>
        </p:grpSpPr>
        <p:grpSp>
          <p:nvGrpSpPr>
            <p:cNvPr id="126" name="Group 77"/>
            <p:cNvGrpSpPr>
              <a:grpSpLocks/>
            </p:cNvGrpSpPr>
            <p:nvPr/>
          </p:nvGrpSpPr>
          <p:grpSpPr bwMode="auto">
            <a:xfrm>
              <a:off x="5548952" y="3962400"/>
              <a:ext cx="609600" cy="752475"/>
              <a:chOff x="3984" y="1410"/>
              <a:chExt cx="384" cy="474"/>
            </a:xfrm>
          </p:grpSpPr>
          <p:sp>
            <p:nvSpPr>
              <p:cNvPr id="133" name="Rectangle 49"/>
              <p:cNvSpPr>
                <a:spLocks noChangeArrowheads="1"/>
              </p:cNvSpPr>
              <p:nvPr/>
            </p:nvSpPr>
            <p:spPr bwMode="auto">
              <a:xfrm>
                <a:off x="4080" y="1410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34" name="Rectangle 50"/>
              <p:cNvSpPr>
                <a:spLocks noChangeArrowheads="1"/>
              </p:cNvSpPr>
              <p:nvPr/>
            </p:nvSpPr>
            <p:spPr bwMode="auto">
              <a:xfrm>
                <a:off x="3984" y="1632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135" name="Line 51"/>
              <p:cNvSpPr>
                <a:spLocks noChangeShapeType="1"/>
              </p:cNvSpPr>
              <p:nvPr/>
            </p:nvSpPr>
            <p:spPr bwMode="auto">
              <a:xfrm>
                <a:off x="4080" y="1657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8" name="Rectangle 26"/>
            <p:cNvSpPr>
              <a:spLocks noChangeArrowheads="1"/>
            </p:cNvSpPr>
            <p:nvPr/>
          </p:nvSpPr>
          <p:spPr bwMode="auto">
            <a:xfrm>
              <a:off x="5347648" y="4160221"/>
              <a:ext cx="14798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 (1 – </a:t>
              </a:r>
              <a:endParaRPr lang="id-ID" sz="2000" smtClean="0"/>
            </a:p>
          </p:txBody>
        </p:sp>
        <p:sp>
          <p:nvSpPr>
            <p:cNvPr id="129" name="Line 30"/>
            <p:cNvSpPr>
              <a:spLocks noChangeShapeType="1"/>
            </p:cNvSpPr>
            <p:nvPr/>
          </p:nvSpPr>
          <p:spPr bwMode="auto">
            <a:xfrm>
              <a:off x="6749728" y="4370719"/>
              <a:ext cx="2743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ectangle 31"/>
            <p:cNvSpPr>
              <a:spLocks noChangeArrowheads="1"/>
            </p:cNvSpPr>
            <p:nvPr/>
          </p:nvSpPr>
          <p:spPr bwMode="auto">
            <a:xfrm>
              <a:off x="6961496" y="4150056"/>
              <a:ext cx="7508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dz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31" name="Rectangle 38"/>
            <p:cNvSpPr>
              <a:spLocks noChangeArrowheads="1"/>
            </p:cNvSpPr>
            <p:nvPr/>
          </p:nvSpPr>
          <p:spPr bwMode="auto">
            <a:xfrm>
              <a:off x="6683066" y="402745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32" name="Rectangle 45"/>
            <p:cNvSpPr>
              <a:spLocks noChangeArrowheads="1"/>
            </p:cNvSpPr>
            <p:nvPr/>
          </p:nvSpPr>
          <p:spPr bwMode="auto">
            <a:xfrm>
              <a:off x="6705600" y="4335158"/>
              <a:ext cx="533400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z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3025694" y="3549981"/>
            <a:ext cx="1981200" cy="752475"/>
            <a:chOff x="1676400" y="3200400"/>
            <a:chExt cx="1981200" cy="752475"/>
          </a:xfrm>
        </p:grpSpPr>
        <p:sp>
          <p:nvSpPr>
            <p:cNvPr id="150" name="Rectangle 53"/>
            <p:cNvSpPr>
              <a:spLocks noChangeArrowheads="1"/>
            </p:cNvSpPr>
            <p:nvPr/>
          </p:nvSpPr>
          <p:spPr bwMode="auto">
            <a:xfrm>
              <a:off x="1676400" y="3368675"/>
              <a:ext cx="8274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51" name="Group 80"/>
            <p:cNvGrpSpPr>
              <a:grpSpLocks/>
            </p:cNvGrpSpPr>
            <p:nvPr/>
          </p:nvGrpSpPr>
          <p:grpSpPr bwMode="auto">
            <a:xfrm>
              <a:off x="1828800" y="3200400"/>
              <a:ext cx="609600" cy="752475"/>
              <a:chOff x="672" y="2478"/>
              <a:chExt cx="384" cy="474"/>
            </a:xfrm>
          </p:grpSpPr>
          <p:sp>
            <p:nvSpPr>
              <p:cNvPr id="162" name="Rectangle 55"/>
              <p:cNvSpPr>
                <a:spLocks noChangeArrowheads="1"/>
              </p:cNvSpPr>
              <p:nvPr/>
            </p:nvSpPr>
            <p:spPr bwMode="auto">
              <a:xfrm>
                <a:off x="768" y="2478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63" name="Rectangle 56"/>
              <p:cNvSpPr>
                <a:spLocks noChangeArrowheads="1"/>
              </p:cNvSpPr>
              <p:nvPr/>
            </p:nvSpPr>
            <p:spPr bwMode="auto">
              <a:xfrm>
                <a:off x="672" y="2700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164" name="Line 57"/>
              <p:cNvSpPr>
                <a:spLocks noChangeShapeType="1"/>
              </p:cNvSpPr>
              <p:nvPr/>
            </p:nvSpPr>
            <p:spPr bwMode="auto">
              <a:xfrm>
                <a:off x="768" y="271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7" name="Group 81"/>
            <p:cNvGrpSpPr>
              <a:grpSpLocks/>
            </p:cNvGrpSpPr>
            <p:nvPr/>
          </p:nvGrpSpPr>
          <p:grpSpPr bwMode="auto">
            <a:xfrm>
              <a:off x="2286000" y="3228666"/>
              <a:ext cx="838200" cy="644525"/>
              <a:chOff x="1339" y="3079"/>
              <a:chExt cx="528" cy="406"/>
            </a:xfrm>
          </p:grpSpPr>
          <p:sp>
            <p:nvSpPr>
              <p:cNvPr id="159" name="Rectangle 59"/>
              <p:cNvSpPr>
                <a:spLocks noChangeArrowheads="1"/>
              </p:cNvSpPr>
              <p:nvPr/>
            </p:nvSpPr>
            <p:spPr bwMode="auto">
              <a:xfrm>
                <a:off x="1465" y="3233"/>
                <a:ext cx="2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  <p:sp>
            <p:nvSpPr>
              <p:cNvPr id="160" name="Rectangle 60"/>
              <p:cNvSpPr>
                <a:spLocks noChangeArrowheads="1"/>
              </p:cNvSpPr>
              <p:nvPr/>
            </p:nvSpPr>
            <p:spPr bwMode="auto">
              <a:xfrm>
                <a:off x="1339" y="3079"/>
                <a:ext cx="5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+ 5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Line 61"/>
              <p:cNvSpPr>
                <a:spLocks noChangeShapeType="1"/>
              </p:cNvSpPr>
              <p:nvPr/>
            </p:nvSpPr>
            <p:spPr bwMode="auto">
              <a:xfrm flipV="1">
                <a:off x="1410" y="3296"/>
                <a:ext cx="3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8" name="Rectangle 157"/>
            <p:cNvSpPr/>
            <p:nvPr/>
          </p:nvSpPr>
          <p:spPr>
            <a:xfrm>
              <a:off x="2996842" y="3366448"/>
              <a:ext cx="6607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+ C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931209" y="3216546"/>
            <a:ext cx="3199885" cy="1431654"/>
            <a:chOff x="2830129" y="4038600"/>
            <a:chExt cx="3199885" cy="1431654"/>
          </a:xfrm>
        </p:grpSpPr>
        <p:grpSp>
          <p:nvGrpSpPr>
            <p:cNvPr id="166" name="Group 53"/>
            <p:cNvGrpSpPr/>
            <p:nvPr/>
          </p:nvGrpSpPr>
          <p:grpSpPr>
            <a:xfrm>
              <a:off x="3810000" y="4038600"/>
              <a:ext cx="886781" cy="704910"/>
              <a:chOff x="5029200" y="2343090"/>
              <a:chExt cx="886781" cy="704910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5029200" y="2343090"/>
                <a:ext cx="8867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 + x  </a:t>
                </a:r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5042848" y="2647890"/>
                <a:ext cx="7393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– x</a:t>
                </a:r>
                <a:endParaRPr lang="en-US"/>
              </a:p>
            </p:txBody>
          </p:sp>
          <p:cxnSp>
            <p:nvCxnSpPr>
              <p:cNvPr id="183" name="Straight Connector 182"/>
              <p:cNvCxnSpPr/>
              <p:nvPr/>
            </p:nvCxnSpPr>
            <p:spPr bwMode="auto">
              <a:xfrm>
                <a:off x="5127008" y="2680648"/>
                <a:ext cx="54864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7" name="Rectangle 53"/>
            <p:cNvSpPr>
              <a:spLocks noChangeArrowheads="1"/>
            </p:cNvSpPr>
            <p:nvPr/>
          </p:nvSpPr>
          <p:spPr bwMode="auto">
            <a:xfrm>
              <a:off x="2830129" y="4509448"/>
              <a:ext cx="8274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68" name="Group 80"/>
            <p:cNvGrpSpPr>
              <a:grpSpLocks/>
            </p:cNvGrpSpPr>
            <p:nvPr/>
          </p:nvGrpSpPr>
          <p:grpSpPr bwMode="auto">
            <a:xfrm>
              <a:off x="3034352" y="4329752"/>
              <a:ext cx="609600" cy="752475"/>
              <a:chOff x="672" y="2478"/>
              <a:chExt cx="384" cy="474"/>
            </a:xfrm>
          </p:grpSpPr>
          <p:sp>
            <p:nvSpPr>
              <p:cNvPr id="178" name="Rectangle 55"/>
              <p:cNvSpPr>
                <a:spLocks noChangeArrowheads="1"/>
              </p:cNvSpPr>
              <p:nvPr/>
            </p:nvSpPr>
            <p:spPr bwMode="auto">
              <a:xfrm>
                <a:off x="768" y="2478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79" name="Rectangle 56"/>
              <p:cNvSpPr>
                <a:spLocks noChangeArrowheads="1"/>
              </p:cNvSpPr>
              <p:nvPr/>
            </p:nvSpPr>
            <p:spPr bwMode="auto">
              <a:xfrm>
                <a:off x="672" y="2700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180" name="Line 57"/>
              <p:cNvSpPr>
                <a:spLocks noChangeShapeType="1"/>
              </p:cNvSpPr>
              <p:nvPr/>
            </p:nvSpPr>
            <p:spPr bwMode="auto">
              <a:xfrm>
                <a:off x="768" y="271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9" name="Rectangle 168"/>
            <p:cNvSpPr/>
            <p:nvPr/>
          </p:nvSpPr>
          <p:spPr>
            <a:xfrm>
              <a:off x="5369256" y="4539242"/>
              <a:ext cx="6607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+ C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4495800" y="4177352"/>
              <a:ext cx="5469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84175" lvl="0" indent="-384175" algn="ctr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+ 5</a:t>
              </a:r>
              <a:endParaRPr lang="id-ID" sz="2000" baseline="30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1" name="Group 58"/>
            <p:cNvGrpSpPr/>
            <p:nvPr/>
          </p:nvGrpSpPr>
          <p:grpSpPr>
            <a:xfrm>
              <a:off x="3505200" y="4724400"/>
              <a:ext cx="1992853" cy="745854"/>
              <a:chOff x="3124200" y="4724400"/>
              <a:chExt cx="1992853" cy="745854"/>
            </a:xfrm>
          </p:grpSpPr>
          <p:grpSp>
            <p:nvGrpSpPr>
              <p:cNvPr id="173" name="Group 53"/>
              <p:cNvGrpSpPr/>
              <p:nvPr/>
            </p:nvGrpSpPr>
            <p:grpSpPr>
              <a:xfrm>
                <a:off x="3124200" y="4724400"/>
                <a:ext cx="1992853" cy="745854"/>
                <a:chOff x="5029200" y="2343090"/>
                <a:chExt cx="1992853" cy="745854"/>
              </a:xfrm>
            </p:grpSpPr>
            <p:sp>
              <p:nvSpPr>
                <p:cNvPr id="175" name="Rectangle 174"/>
                <p:cNvSpPr/>
                <p:nvPr/>
              </p:nvSpPr>
              <p:spPr>
                <a:xfrm>
                  <a:off x="5029200" y="2343090"/>
                  <a:ext cx="199285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/>
                    </a:rPr>
                    <a:t> 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(5 + x)(1 – x)  </a:t>
                  </a:r>
                  <a:endParaRPr lang="en-US"/>
                </a:p>
              </p:txBody>
            </p:sp>
            <p:sp>
              <p:nvSpPr>
                <p:cNvPr id="176" name="Rectangle 175"/>
                <p:cNvSpPr/>
                <p:nvPr/>
              </p:nvSpPr>
              <p:spPr>
                <a:xfrm>
                  <a:off x="5486400" y="2688834"/>
                  <a:ext cx="90922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(1 – x)</a:t>
                  </a:r>
                  <a:endParaRPr lang="en-US" baseline="30000"/>
                </a:p>
              </p:txBody>
            </p:sp>
            <p:cxnSp>
              <p:nvCxnSpPr>
                <p:cNvPr id="177" name="Straight Connector 176"/>
                <p:cNvCxnSpPr/>
                <p:nvPr/>
              </p:nvCxnSpPr>
              <p:spPr bwMode="auto">
                <a:xfrm>
                  <a:off x="5186376" y="2721592"/>
                  <a:ext cx="155448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74" name="Straight Connector 173"/>
              <p:cNvCxnSpPr/>
              <p:nvPr/>
            </p:nvCxnSpPr>
            <p:spPr bwMode="auto">
              <a:xfrm>
                <a:off x="3352800" y="4765344"/>
                <a:ext cx="155448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72" name="Straight Connector 171"/>
            <p:cNvCxnSpPr/>
            <p:nvPr/>
          </p:nvCxnSpPr>
          <p:spPr bwMode="auto">
            <a:xfrm>
              <a:off x="3622344" y="4710752"/>
              <a:ext cx="164592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9" name="Group 188"/>
          <p:cNvGrpSpPr/>
          <p:nvPr/>
        </p:nvGrpSpPr>
        <p:grpSpPr>
          <a:xfrm>
            <a:off x="928048" y="4588146"/>
            <a:ext cx="3186752" cy="1431654"/>
            <a:chOff x="2830129" y="4038600"/>
            <a:chExt cx="3186752" cy="1431654"/>
          </a:xfrm>
        </p:grpSpPr>
        <p:grpSp>
          <p:nvGrpSpPr>
            <p:cNvPr id="190" name="Group 53"/>
            <p:cNvGrpSpPr/>
            <p:nvPr/>
          </p:nvGrpSpPr>
          <p:grpSpPr>
            <a:xfrm>
              <a:off x="3873710" y="4038600"/>
              <a:ext cx="1165704" cy="704910"/>
              <a:chOff x="5092910" y="2343090"/>
              <a:chExt cx="1165704" cy="704910"/>
            </a:xfrm>
          </p:grpSpPr>
          <p:sp>
            <p:nvSpPr>
              <p:cNvPr id="204" name="Rectangle 203"/>
              <p:cNvSpPr/>
              <p:nvPr/>
            </p:nvSpPr>
            <p:spPr>
              <a:xfrm>
                <a:off x="5092910" y="2343090"/>
                <a:ext cx="11657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10 – 4x  </a:t>
                </a:r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5214509" y="2647890"/>
                <a:ext cx="7393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– x</a:t>
                </a:r>
                <a:endParaRPr lang="en-US"/>
              </a:p>
            </p:txBody>
          </p:sp>
          <p:cxnSp>
            <p:nvCxnSpPr>
              <p:cNvPr id="206" name="Straight Connector 205"/>
              <p:cNvCxnSpPr/>
              <p:nvPr/>
            </p:nvCxnSpPr>
            <p:spPr bwMode="auto">
              <a:xfrm>
                <a:off x="5203870" y="2694296"/>
                <a:ext cx="82296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1" name="Rectangle 53"/>
            <p:cNvSpPr>
              <a:spLocks noChangeArrowheads="1"/>
            </p:cNvSpPr>
            <p:nvPr/>
          </p:nvSpPr>
          <p:spPr bwMode="auto">
            <a:xfrm>
              <a:off x="2830129" y="4509448"/>
              <a:ext cx="8274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92" name="Group 80"/>
            <p:cNvGrpSpPr>
              <a:grpSpLocks/>
            </p:cNvGrpSpPr>
            <p:nvPr/>
          </p:nvGrpSpPr>
          <p:grpSpPr bwMode="auto">
            <a:xfrm>
              <a:off x="3034352" y="4329752"/>
              <a:ext cx="609600" cy="752475"/>
              <a:chOff x="672" y="2478"/>
              <a:chExt cx="384" cy="474"/>
            </a:xfrm>
          </p:grpSpPr>
          <p:sp>
            <p:nvSpPr>
              <p:cNvPr id="201" name="Rectangle 55"/>
              <p:cNvSpPr>
                <a:spLocks noChangeArrowheads="1"/>
              </p:cNvSpPr>
              <p:nvPr/>
            </p:nvSpPr>
            <p:spPr bwMode="auto">
              <a:xfrm>
                <a:off x="768" y="2478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02" name="Rectangle 56"/>
              <p:cNvSpPr>
                <a:spLocks noChangeArrowheads="1"/>
              </p:cNvSpPr>
              <p:nvPr/>
            </p:nvSpPr>
            <p:spPr bwMode="auto">
              <a:xfrm>
                <a:off x="672" y="2700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203" name="Line 57"/>
              <p:cNvSpPr>
                <a:spLocks noChangeShapeType="1"/>
              </p:cNvSpPr>
              <p:nvPr/>
            </p:nvSpPr>
            <p:spPr bwMode="auto">
              <a:xfrm>
                <a:off x="768" y="271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3" name="Rectangle 192"/>
            <p:cNvSpPr/>
            <p:nvPr/>
          </p:nvSpPr>
          <p:spPr>
            <a:xfrm>
              <a:off x="5356123" y="4520598"/>
              <a:ext cx="6607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+ C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94" name="Group 58"/>
            <p:cNvGrpSpPr/>
            <p:nvPr/>
          </p:nvGrpSpPr>
          <p:grpSpPr>
            <a:xfrm>
              <a:off x="3505200" y="4724400"/>
              <a:ext cx="1992853" cy="745854"/>
              <a:chOff x="3124200" y="4724400"/>
              <a:chExt cx="1992853" cy="745854"/>
            </a:xfrm>
          </p:grpSpPr>
          <p:grpSp>
            <p:nvGrpSpPr>
              <p:cNvPr id="196" name="Group 53"/>
              <p:cNvGrpSpPr/>
              <p:nvPr/>
            </p:nvGrpSpPr>
            <p:grpSpPr>
              <a:xfrm>
                <a:off x="3124200" y="4724400"/>
                <a:ext cx="1992853" cy="745854"/>
                <a:chOff x="5029200" y="2343090"/>
                <a:chExt cx="1992853" cy="745854"/>
              </a:xfrm>
            </p:grpSpPr>
            <p:sp>
              <p:nvSpPr>
                <p:cNvPr id="198" name="Rectangle 197"/>
                <p:cNvSpPr/>
                <p:nvPr/>
              </p:nvSpPr>
              <p:spPr>
                <a:xfrm>
                  <a:off x="5029200" y="2343090"/>
                  <a:ext cx="199285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/>
                    </a:rPr>
                    <a:t> 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(5 + x)(1 – x)  </a:t>
                  </a:r>
                  <a:endParaRPr lang="en-US"/>
                </a:p>
              </p:txBody>
            </p:sp>
            <p:sp>
              <p:nvSpPr>
                <p:cNvPr id="199" name="Rectangle 198"/>
                <p:cNvSpPr/>
                <p:nvPr/>
              </p:nvSpPr>
              <p:spPr>
                <a:xfrm>
                  <a:off x="5486400" y="2688834"/>
                  <a:ext cx="90922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(1 – x)</a:t>
                  </a:r>
                  <a:endParaRPr lang="en-US" baseline="30000"/>
                </a:p>
              </p:txBody>
            </p:sp>
            <p:cxnSp>
              <p:nvCxnSpPr>
                <p:cNvPr id="200" name="Straight Connector 199"/>
                <p:cNvCxnSpPr/>
                <p:nvPr/>
              </p:nvCxnSpPr>
              <p:spPr bwMode="auto">
                <a:xfrm>
                  <a:off x="5186376" y="2721592"/>
                  <a:ext cx="155448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97" name="Straight Connector 196"/>
              <p:cNvCxnSpPr/>
              <p:nvPr/>
            </p:nvCxnSpPr>
            <p:spPr bwMode="auto">
              <a:xfrm>
                <a:off x="3352800" y="4765344"/>
                <a:ext cx="155448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95" name="Straight Connector 194"/>
            <p:cNvCxnSpPr/>
            <p:nvPr/>
          </p:nvCxnSpPr>
          <p:spPr bwMode="auto">
            <a:xfrm>
              <a:off x="3622344" y="4710752"/>
              <a:ext cx="164592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9" name="Group 208"/>
          <p:cNvGrpSpPr/>
          <p:nvPr/>
        </p:nvGrpSpPr>
        <p:grpSpPr>
          <a:xfrm>
            <a:off x="4038600" y="4871398"/>
            <a:ext cx="2593054" cy="781050"/>
            <a:chOff x="4201729" y="4795198"/>
            <a:chExt cx="2593054" cy="781050"/>
          </a:xfrm>
        </p:grpSpPr>
        <p:grpSp>
          <p:nvGrpSpPr>
            <p:cNvPr id="184" name="Group 82"/>
            <p:cNvGrpSpPr>
              <a:grpSpLocks/>
            </p:cNvGrpSpPr>
            <p:nvPr/>
          </p:nvGrpSpPr>
          <p:grpSpPr bwMode="auto">
            <a:xfrm>
              <a:off x="4470400" y="4795198"/>
              <a:ext cx="1701800" cy="781050"/>
              <a:chOff x="2474" y="3183"/>
              <a:chExt cx="1072" cy="492"/>
            </a:xfrm>
          </p:grpSpPr>
          <p:sp>
            <p:nvSpPr>
              <p:cNvPr id="185" name="Rectangle 63"/>
              <p:cNvSpPr>
                <a:spLocks noChangeArrowheads="1"/>
              </p:cNvSpPr>
              <p:nvPr/>
            </p:nvSpPr>
            <p:spPr bwMode="auto">
              <a:xfrm>
                <a:off x="2714" y="3183"/>
                <a:ext cx="56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 – 2x</a:t>
                </a:r>
              </a:p>
            </p:txBody>
          </p:sp>
          <p:sp>
            <p:nvSpPr>
              <p:cNvPr id="186" name="Rectangle 64"/>
              <p:cNvSpPr>
                <a:spLocks noChangeArrowheads="1"/>
              </p:cNvSpPr>
              <p:nvPr/>
            </p:nvSpPr>
            <p:spPr bwMode="auto">
              <a:xfrm>
                <a:off x="2474" y="3423"/>
                <a:ext cx="107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95 – 4x –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" name="Line 65"/>
              <p:cNvSpPr>
                <a:spLocks noChangeShapeType="1"/>
              </p:cNvSpPr>
              <p:nvPr/>
            </p:nvSpPr>
            <p:spPr bwMode="auto">
              <a:xfrm>
                <a:off x="2724" y="3446"/>
                <a:ext cx="74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Line 66"/>
              <p:cNvSpPr>
                <a:spLocks noChangeShapeType="1"/>
              </p:cNvSpPr>
              <p:nvPr/>
            </p:nvSpPr>
            <p:spPr bwMode="auto">
              <a:xfrm>
                <a:off x="2561" y="3408"/>
                <a:ext cx="92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7" name="Rectangle 53"/>
            <p:cNvSpPr>
              <a:spLocks noChangeArrowheads="1"/>
            </p:cNvSpPr>
            <p:nvPr/>
          </p:nvSpPr>
          <p:spPr bwMode="auto">
            <a:xfrm>
              <a:off x="4201729" y="4980296"/>
              <a:ext cx="8274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134025" y="4966648"/>
              <a:ext cx="6607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+ C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7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7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96" name="Rectangle 4"/>
          <p:cNvSpPr>
            <a:spLocks noChangeArrowheads="1"/>
          </p:cNvSpPr>
          <p:nvPr/>
        </p:nvSpPr>
        <p:spPr bwMode="auto">
          <a:xfrm>
            <a:off x="1084262" y="895350"/>
            <a:ext cx="3819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mengubahnya menjadi rasional 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553420" y="434027"/>
            <a:ext cx="6391152" cy="466725"/>
            <a:chOff x="608012" y="395287"/>
            <a:chExt cx="6391152" cy="466725"/>
          </a:xfrm>
        </p:grpSpPr>
        <p:sp>
          <p:nvSpPr>
            <p:cNvPr id="39997" name="Rectangle 6"/>
            <p:cNvSpPr>
              <a:spLocks noChangeArrowheads="1"/>
            </p:cNvSpPr>
            <p:nvPr/>
          </p:nvSpPr>
          <p:spPr bwMode="auto">
            <a:xfrm>
              <a:off x="608012" y="395287"/>
              <a:ext cx="2743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D.                       </a:t>
              </a:r>
            </a:p>
          </p:txBody>
        </p:sp>
        <p:grpSp>
          <p:nvGrpSpPr>
            <p:cNvPr id="39998" name="Group 115"/>
            <p:cNvGrpSpPr>
              <a:grpSpLocks/>
            </p:cNvGrpSpPr>
            <p:nvPr/>
          </p:nvGrpSpPr>
          <p:grpSpPr bwMode="auto">
            <a:xfrm>
              <a:off x="1122362" y="439737"/>
              <a:ext cx="1108075" cy="422275"/>
              <a:chOff x="516" y="136"/>
              <a:chExt cx="698" cy="266"/>
            </a:xfrm>
          </p:grpSpPr>
          <p:sp>
            <p:nvSpPr>
              <p:cNvPr id="40000" name="Rectangle 21"/>
              <p:cNvSpPr>
                <a:spLocks noChangeArrowheads="1"/>
              </p:cNvSpPr>
              <p:nvPr/>
            </p:nvSpPr>
            <p:spPr bwMode="auto">
              <a:xfrm>
                <a:off x="900" y="139"/>
                <a:ext cx="212" cy="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3000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m</a:t>
                </a:r>
              </a:p>
            </p:txBody>
          </p:sp>
          <p:sp>
            <p:nvSpPr>
              <p:cNvPr id="40001" name="Rectangle 14"/>
              <p:cNvSpPr>
                <a:spLocks noChangeArrowheads="1"/>
              </p:cNvSpPr>
              <p:nvPr/>
            </p:nvSpPr>
            <p:spPr bwMode="auto">
              <a:xfrm>
                <a:off x="523" y="150"/>
                <a:ext cx="29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x</a:t>
                </a:r>
              </a:p>
            </p:txBody>
          </p:sp>
          <p:sp>
            <p:nvSpPr>
              <p:cNvPr id="40002" name="Rectangle 15"/>
              <p:cNvSpPr>
                <a:spLocks noChangeArrowheads="1"/>
              </p:cNvSpPr>
              <p:nvPr/>
            </p:nvSpPr>
            <p:spPr bwMode="auto">
              <a:xfrm>
                <a:off x="516" y="136"/>
                <a:ext cx="182" cy="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3000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n</a:t>
                </a:r>
              </a:p>
            </p:txBody>
          </p:sp>
          <p:sp>
            <p:nvSpPr>
              <p:cNvPr id="40003" name="Line 16"/>
              <p:cNvSpPr>
                <a:spLocks noChangeShapeType="1"/>
              </p:cNvSpPr>
              <p:nvPr/>
            </p:nvSpPr>
            <p:spPr bwMode="auto">
              <a:xfrm>
                <a:off x="664" y="176"/>
                <a:ext cx="136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04" name="Rectangle 18"/>
              <p:cNvSpPr>
                <a:spLocks noChangeArrowheads="1"/>
              </p:cNvSpPr>
              <p:nvPr/>
            </p:nvSpPr>
            <p:spPr bwMode="auto">
              <a:xfrm>
                <a:off x="779" y="137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</a:t>
                </a:r>
              </a:p>
            </p:txBody>
          </p:sp>
          <p:sp>
            <p:nvSpPr>
              <p:cNvPr id="40005" name="Rectangle 20"/>
              <p:cNvSpPr>
                <a:spLocks noChangeArrowheads="1"/>
              </p:cNvSpPr>
              <p:nvPr/>
            </p:nvSpPr>
            <p:spPr bwMode="auto">
              <a:xfrm>
                <a:off x="919" y="142"/>
                <a:ext cx="29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x</a:t>
                </a:r>
              </a:p>
            </p:txBody>
          </p:sp>
          <p:sp>
            <p:nvSpPr>
              <p:cNvPr id="40006" name="Line 22"/>
              <p:cNvSpPr>
                <a:spLocks noChangeShapeType="1"/>
              </p:cNvSpPr>
              <p:nvPr/>
            </p:nvSpPr>
            <p:spPr bwMode="auto">
              <a:xfrm>
                <a:off x="1057" y="180"/>
                <a:ext cx="136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999" name="Rectangle 34"/>
            <p:cNvSpPr>
              <a:spLocks noChangeArrowheads="1"/>
            </p:cNvSpPr>
            <p:nvPr/>
          </p:nvSpPr>
          <p:spPr bwMode="auto">
            <a:xfrm>
              <a:off x="2284412" y="441325"/>
              <a:ext cx="4714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maka substitusi x =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m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jika  m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 n akan 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066800" y="1295400"/>
            <a:ext cx="3078480" cy="797933"/>
            <a:chOff x="304800" y="1510352"/>
            <a:chExt cx="3078480" cy="797933"/>
          </a:xfrm>
        </p:grpSpPr>
        <p:sp>
          <p:nvSpPr>
            <p:cNvPr id="39986" name="Rectangle 27"/>
            <p:cNvSpPr>
              <a:spLocks noChangeArrowheads="1"/>
            </p:cNvSpPr>
            <p:nvPr/>
          </p:nvSpPr>
          <p:spPr bwMode="auto">
            <a:xfrm>
              <a:off x="304800" y="1643642"/>
              <a:ext cx="217719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Contoh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:  Hitung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2286000" y="1510352"/>
              <a:ext cx="1097280" cy="797933"/>
              <a:chOff x="2286000" y="1510352"/>
              <a:chExt cx="1097280" cy="797933"/>
            </a:xfrm>
          </p:grpSpPr>
          <p:sp>
            <p:nvSpPr>
              <p:cNvPr id="39988" name="Line 31"/>
              <p:cNvSpPr>
                <a:spLocks noChangeShapeType="1"/>
              </p:cNvSpPr>
              <p:nvPr/>
            </p:nvSpPr>
            <p:spPr bwMode="auto">
              <a:xfrm flipV="1">
                <a:off x="2439992" y="1858654"/>
                <a:ext cx="822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89" name="Rectangle 32"/>
              <p:cNvSpPr>
                <a:spLocks noChangeArrowheads="1"/>
              </p:cNvSpPr>
              <p:nvPr/>
            </p:nvSpPr>
            <p:spPr bwMode="auto">
              <a:xfrm>
                <a:off x="2624464" y="1510352"/>
                <a:ext cx="5486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90" name="Rectangle 35"/>
              <p:cNvSpPr>
                <a:spLocks noChangeArrowheads="1"/>
              </p:cNvSpPr>
              <p:nvPr/>
            </p:nvSpPr>
            <p:spPr bwMode="auto">
              <a:xfrm>
                <a:off x="2286000" y="1908175"/>
                <a:ext cx="109728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x – x </a:t>
                </a:r>
              </a:p>
            </p:txBody>
          </p:sp>
          <p:sp>
            <p:nvSpPr>
              <p:cNvPr id="39991" name="Rectangle 36"/>
              <p:cNvSpPr>
                <a:spLocks noChangeArrowheads="1"/>
              </p:cNvSpPr>
              <p:nvPr/>
            </p:nvSpPr>
            <p:spPr bwMode="auto">
              <a:xfrm>
                <a:off x="2819400" y="1900238"/>
                <a:ext cx="279244" cy="2975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39992" name="Line 37"/>
              <p:cNvSpPr>
                <a:spLocks noChangeShapeType="1"/>
              </p:cNvSpPr>
              <p:nvPr/>
            </p:nvSpPr>
            <p:spPr bwMode="auto">
              <a:xfrm>
                <a:off x="2513652" y="1951677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93" name="Line 38"/>
              <p:cNvSpPr>
                <a:spLocks noChangeShapeType="1"/>
              </p:cNvSpPr>
              <p:nvPr/>
            </p:nvSpPr>
            <p:spPr bwMode="auto">
              <a:xfrm>
                <a:off x="3060700" y="1951677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11337" name="Rectangle 41"/>
          <p:cNvSpPr>
            <a:spLocks noChangeArrowheads="1"/>
          </p:cNvSpPr>
          <p:nvPr/>
        </p:nvSpPr>
        <p:spPr bwMode="auto">
          <a:xfrm>
            <a:off x="1143000" y="2209800"/>
            <a:ext cx="434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Substitusi   x = z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4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maka  dx = 4z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dz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39951" name="Group 82"/>
          <p:cNvGrpSpPr>
            <a:grpSpLocks/>
          </p:cNvGrpSpPr>
          <p:nvPr/>
        </p:nvGrpSpPr>
        <p:grpSpPr bwMode="auto">
          <a:xfrm>
            <a:off x="2151062" y="2805752"/>
            <a:ext cx="1354138" cy="750888"/>
            <a:chOff x="1408" y="1636"/>
            <a:chExt cx="853" cy="473"/>
          </a:xfrm>
        </p:grpSpPr>
        <p:sp>
          <p:nvSpPr>
            <p:cNvPr id="39979" name="Rectangle 55"/>
            <p:cNvSpPr>
              <a:spLocks noChangeArrowheads="1"/>
            </p:cNvSpPr>
            <p:nvPr/>
          </p:nvSpPr>
          <p:spPr bwMode="auto">
            <a:xfrm>
              <a:off x="1408" y="1738"/>
              <a:ext cx="34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39980" name="Group 80"/>
            <p:cNvGrpSpPr>
              <a:grpSpLocks/>
            </p:cNvGrpSpPr>
            <p:nvPr/>
          </p:nvGrpSpPr>
          <p:grpSpPr bwMode="auto">
            <a:xfrm>
              <a:off x="1685" y="1636"/>
              <a:ext cx="576" cy="473"/>
              <a:chOff x="1793" y="1588"/>
              <a:chExt cx="576" cy="473"/>
            </a:xfrm>
          </p:grpSpPr>
          <p:sp>
            <p:nvSpPr>
              <p:cNvPr id="39983" name="Rectangle 64"/>
              <p:cNvSpPr>
                <a:spLocks noChangeArrowheads="1"/>
              </p:cNvSpPr>
              <p:nvPr/>
            </p:nvSpPr>
            <p:spPr bwMode="auto">
              <a:xfrm>
                <a:off x="1824" y="1809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z </a:t>
                </a:r>
              </a:p>
            </p:txBody>
          </p:sp>
          <p:sp>
            <p:nvSpPr>
              <p:cNvPr id="39981" name="Line 61"/>
              <p:cNvSpPr>
                <a:spLocks noChangeShapeType="1"/>
              </p:cNvSpPr>
              <p:nvPr/>
            </p:nvSpPr>
            <p:spPr bwMode="auto">
              <a:xfrm flipV="1">
                <a:off x="1853" y="1828"/>
                <a:ext cx="46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82" name="Rectangle 62"/>
              <p:cNvSpPr>
                <a:spLocks noChangeArrowheads="1"/>
              </p:cNvSpPr>
              <p:nvPr/>
            </p:nvSpPr>
            <p:spPr bwMode="auto">
              <a:xfrm>
                <a:off x="1793" y="1588"/>
                <a:ext cx="57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dx</a:t>
                </a:r>
                <a:endParaRPr lang="id-ID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39954" name="Group 83"/>
          <p:cNvGrpSpPr>
            <a:grpSpLocks/>
          </p:cNvGrpSpPr>
          <p:nvPr/>
        </p:nvGrpSpPr>
        <p:grpSpPr bwMode="auto">
          <a:xfrm>
            <a:off x="3505200" y="2833048"/>
            <a:ext cx="1398588" cy="746125"/>
            <a:chOff x="1368" y="1622"/>
            <a:chExt cx="881" cy="470"/>
          </a:xfrm>
        </p:grpSpPr>
        <p:sp>
          <p:nvSpPr>
            <p:cNvPr id="39966" name="Rectangle 84"/>
            <p:cNvSpPr>
              <a:spLocks noChangeArrowheads="1"/>
            </p:cNvSpPr>
            <p:nvPr/>
          </p:nvSpPr>
          <p:spPr bwMode="auto">
            <a:xfrm>
              <a:off x="1368" y="1712"/>
              <a:ext cx="34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39967" name="Group 85"/>
            <p:cNvGrpSpPr>
              <a:grpSpLocks/>
            </p:cNvGrpSpPr>
            <p:nvPr/>
          </p:nvGrpSpPr>
          <p:grpSpPr bwMode="auto">
            <a:xfrm>
              <a:off x="1673" y="1622"/>
              <a:ext cx="576" cy="470"/>
              <a:chOff x="1781" y="1574"/>
              <a:chExt cx="576" cy="470"/>
            </a:xfrm>
          </p:grpSpPr>
          <p:sp>
            <p:nvSpPr>
              <p:cNvPr id="39969" name="Rectangle 87"/>
              <p:cNvSpPr>
                <a:spLocks noChangeArrowheads="1"/>
              </p:cNvSpPr>
              <p:nvPr/>
            </p:nvSpPr>
            <p:spPr bwMode="auto">
              <a:xfrm>
                <a:off x="1781" y="1574"/>
                <a:ext cx="57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dx</a:t>
                </a:r>
                <a:endParaRPr lang="id-ID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39970" name="Rectangle 88"/>
              <p:cNvSpPr>
                <a:spLocks noChangeArrowheads="1"/>
              </p:cNvSpPr>
              <p:nvPr/>
            </p:nvSpPr>
            <p:spPr bwMode="auto">
              <a:xfrm>
                <a:off x="1824" y="1792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– 1 </a:t>
                </a:r>
              </a:p>
            </p:txBody>
          </p:sp>
          <p:sp>
            <p:nvSpPr>
              <p:cNvPr id="39968" name="Line 86"/>
              <p:cNvSpPr>
                <a:spLocks noChangeShapeType="1"/>
              </p:cNvSpPr>
              <p:nvPr/>
            </p:nvSpPr>
            <p:spPr bwMode="auto">
              <a:xfrm flipV="1">
                <a:off x="1836" y="1802"/>
                <a:ext cx="46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92" name="Group 91"/>
          <p:cNvGrpSpPr/>
          <p:nvPr/>
        </p:nvGrpSpPr>
        <p:grpSpPr>
          <a:xfrm>
            <a:off x="2152650" y="3787775"/>
            <a:ext cx="2834640" cy="708025"/>
            <a:chOff x="5852160" y="4218296"/>
            <a:chExt cx="2834640" cy="708025"/>
          </a:xfrm>
        </p:grpSpPr>
        <p:grpSp>
          <p:nvGrpSpPr>
            <p:cNvPr id="39956" name="Group 101"/>
            <p:cNvGrpSpPr>
              <a:grpSpLocks/>
            </p:cNvGrpSpPr>
            <p:nvPr/>
          </p:nvGrpSpPr>
          <p:grpSpPr bwMode="auto">
            <a:xfrm>
              <a:off x="7393626" y="4218296"/>
              <a:ext cx="822326" cy="708025"/>
              <a:chOff x="3851" y="2496"/>
              <a:chExt cx="518" cy="446"/>
            </a:xfrm>
          </p:grpSpPr>
          <p:sp>
            <p:nvSpPr>
              <p:cNvPr id="39961" name="Rectangle 96"/>
              <p:cNvSpPr>
                <a:spLocks noChangeArrowheads="1"/>
              </p:cNvSpPr>
              <p:nvPr/>
            </p:nvSpPr>
            <p:spPr bwMode="auto">
              <a:xfrm>
                <a:off x="3909" y="2496"/>
                <a:ext cx="33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endParaRPr lang="id-ID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39962" name="Rectangle 97"/>
              <p:cNvSpPr>
                <a:spLocks noChangeArrowheads="1"/>
              </p:cNvSpPr>
              <p:nvPr/>
            </p:nvSpPr>
            <p:spPr bwMode="auto">
              <a:xfrm>
                <a:off x="3851" y="2690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– 1 </a:t>
                </a:r>
              </a:p>
            </p:txBody>
          </p:sp>
          <p:sp>
            <p:nvSpPr>
              <p:cNvPr id="39963" name="Line 95"/>
              <p:cNvSpPr>
                <a:spLocks noChangeShapeType="1"/>
              </p:cNvSpPr>
              <p:nvPr/>
            </p:nvSpPr>
            <p:spPr bwMode="auto">
              <a:xfrm flipV="1">
                <a:off x="3911" y="2721"/>
                <a:ext cx="3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957" name="Rectangle 93"/>
            <p:cNvSpPr>
              <a:spLocks noChangeArrowheads="1"/>
            </p:cNvSpPr>
            <p:nvPr/>
          </p:nvSpPr>
          <p:spPr bwMode="auto">
            <a:xfrm>
              <a:off x="5852160" y="4368800"/>
              <a:ext cx="283464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4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z + 1 +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 dz </a:t>
              </a:r>
            </a:p>
          </p:txBody>
        </p:sp>
      </p:grpSp>
      <p:sp>
        <p:nvSpPr>
          <p:cNvPr id="71" name="Date Placeholder 7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7FCD4C-F0C5-4578-994F-DADBCF131FD9}" type="datetime3">
              <a:rPr lang="en-US" smtClean="0"/>
              <a:t>15 May 2023</a:t>
            </a:fld>
            <a:endParaRPr lang="en-US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3" name="Footer Placeholder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1009722" y="2819400"/>
            <a:ext cx="1200078" cy="797933"/>
            <a:chOff x="2792802" y="4191000"/>
            <a:chExt cx="1200078" cy="797933"/>
          </a:xfrm>
        </p:grpSpPr>
        <p:grpSp>
          <p:nvGrpSpPr>
            <p:cNvPr id="77" name="Group 69"/>
            <p:cNvGrpSpPr/>
            <p:nvPr/>
          </p:nvGrpSpPr>
          <p:grpSpPr>
            <a:xfrm>
              <a:off x="2895600" y="4191000"/>
              <a:ext cx="1097280" cy="797933"/>
              <a:chOff x="2286000" y="1510352"/>
              <a:chExt cx="1097280" cy="797933"/>
            </a:xfrm>
          </p:grpSpPr>
          <p:sp>
            <p:nvSpPr>
              <p:cNvPr id="78" name="Line 31"/>
              <p:cNvSpPr>
                <a:spLocks noChangeShapeType="1"/>
              </p:cNvSpPr>
              <p:nvPr/>
            </p:nvSpPr>
            <p:spPr bwMode="auto">
              <a:xfrm flipV="1">
                <a:off x="2439992" y="1858654"/>
                <a:ext cx="822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32"/>
              <p:cNvSpPr>
                <a:spLocks noChangeArrowheads="1"/>
              </p:cNvSpPr>
              <p:nvPr/>
            </p:nvSpPr>
            <p:spPr bwMode="auto">
              <a:xfrm>
                <a:off x="2624464" y="1510352"/>
                <a:ext cx="5486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35"/>
              <p:cNvSpPr>
                <a:spLocks noChangeArrowheads="1"/>
              </p:cNvSpPr>
              <p:nvPr/>
            </p:nvSpPr>
            <p:spPr bwMode="auto">
              <a:xfrm>
                <a:off x="2286000" y="1908175"/>
                <a:ext cx="109728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x – x </a:t>
                </a:r>
              </a:p>
            </p:txBody>
          </p:sp>
          <p:sp>
            <p:nvSpPr>
              <p:cNvPr id="81" name="Rectangle 36"/>
              <p:cNvSpPr>
                <a:spLocks noChangeArrowheads="1"/>
              </p:cNvSpPr>
              <p:nvPr/>
            </p:nvSpPr>
            <p:spPr bwMode="auto">
              <a:xfrm>
                <a:off x="2819400" y="1900238"/>
                <a:ext cx="279244" cy="2975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82" name="Line 37"/>
              <p:cNvSpPr>
                <a:spLocks noChangeShapeType="1"/>
              </p:cNvSpPr>
              <p:nvPr/>
            </p:nvSpPr>
            <p:spPr bwMode="auto">
              <a:xfrm>
                <a:off x="2513652" y="1951677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Line 38"/>
              <p:cNvSpPr>
                <a:spLocks noChangeShapeType="1"/>
              </p:cNvSpPr>
              <p:nvPr/>
            </p:nvSpPr>
            <p:spPr bwMode="auto">
              <a:xfrm>
                <a:off x="3060700" y="1951677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2792802" y="4351586"/>
              <a:ext cx="2551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3"/>
          <p:cNvGrpSpPr>
            <a:grpSpLocks/>
          </p:cNvGrpSpPr>
          <p:nvPr/>
        </p:nvGrpSpPr>
        <p:grpSpPr bwMode="auto">
          <a:xfrm>
            <a:off x="4876800" y="2833048"/>
            <a:ext cx="3138491" cy="746125"/>
            <a:chOff x="1280" y="1622"/>
            <a:chExt cx="1977" cy="470"/>
          </a:xfrm>
        </p:grpSpPr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1280" y="1712"/>
              <a:ext cx="47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4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88" name="Group 85"/>
            <p:cNvGrpSpPr>
              <a:grpSpLocks/>
            </p:cNvGrpSpPr>
            <p:nvPr/>
          </p:nvGrpSpPr>
          <p:grpSpPr bwMode="auto">
            <a:xfrm>
              <a:off x="1673" y="1622"/>
              <a:ext cx="1584" cy="470"/>
              <a:chOff x="1781" y="1574"/>
              <a:chExt cx="1584" cy="470"/>
            </a:xfrm>
          </p:grpSpPr>
          <p:sp>
            <p:nvSpPr>
              <p:cNvPr id="89" name="Rectangle 87"/>
              <p:cNvSpPr>
                <a:spLocks noChangeArrowheads="1"/>
              </p:cNvSpPr>
              <p:nvPr/>
            </p:nvSpPr>
            <p:spPr bwMode="auto">
              <a:xfrm>
                <a:off x="1781" y="1574"/>
                <a:ext cx="15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(z + 1)(z – 1) + 1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id-ID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0" name="Rectangle 88"/>
              <p:cNvSpPr>
                <a:spLocks noChangeArrowheads="1"/>
              </p:cNvSpPr>
              <p:nvPr/>
            </p:nvSpPr>
            <p:spPr bwMode="auto">
              <a:xfrm>
                <a:off x="2319" y="1792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– 1 </a:t>
                </a:r>
              </a:p>
            </p:txBody>
          </p:sp>
          <p:sp>
            <p:nvSpPr>
              <p:cNvPr id="91" name="Line 86"/>
              <p:cNvSpPr>
                <a:spLocks noChangeShapeType="1"/>
              </p:cNvSpPr>
              <p:nvPr/>
            </p:nvSpPr>
            <p:spPr bwMode="auto">
              <a:xfrm flipV="1">
                <a:off x="1836" y="1802"/>
                <a:ext cx="13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3" name="Rectangle 103"/>
          <p:cNvSpPr>
            <a:spLocks noChangeArrowheads="1"/>
          </p:cNvSpPr>
          <p:nvPr/>
        </p:nvSpPr>
        <p:spPr bwMode="auto">
          <a:xfrm>
            <a:off x="2172666" y="4648200"/>
            <a:ext cx="3749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4 ( ½ z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z + lnz – 1) + C </a:t>
            </a:r>
          </a:p>
        </p:txBody>
      </p:sp>
      <p:grpSp>
        <p:nvGrpSpPr>
          <p:cNvPr id="94" name="Group 113"/>
          <p:cNvGrpSpPr>
            <a:grpSpLocks/>
          </p:cNvGrpSpPr>
          <p:nvPr/>
        </p:nvGrpSpPr>
        <p:grpSpPr bwMode="auto">
          <a:xfrm>
            <a:off x="2147248" y="5302250"/>
            <a:ext cx="3932238" cy="412750"/>
            <a:chOff x="516" y="2632"/>
            <a:chExt cx="2477" cy="260"/>
          </a:xfrm>
        </p:grpSpPr>
        <p:sp>
          <p:nvSpPr>
            <p:cNvPr id="95" name="Rectangle 107"/>
            <p:cNvSpPr>
              <a:spLocks noChangeArrowheads="1"/>
            </p:cNvSpPr>
            <p:nvPr/>
          </p:nvSpPr>
          <p:spPr bwMode="auto">
            <a:xfrm>
              <a:off x="516" y="2640"/>
              <a:ext cx="247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4 ( ½x + x + lnx – 1) + C </a:t>
              </a:r>
            </a:p>
          </p:txBody>
        </p:sp>
        <p:sp>
          <p:nvSpPr>
            <p:cNvPr id="96" name="Line 108"/>
            <p:cNvSpPr>
              <a:spLocks noChangeShapeType="1"/>
            </p:cNvSpPr>
            <p:nvPr/>
          </p:nvSpPr>
          <p:spPr bwMode="auto">
            <a:xfrm>
              <a:off x="1160" y="2671"/>
              <a:ext cx="1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109"/>
            <p:cNvSpPr>
              <a:spLocks noChangeArrowheads="1"/>
            </p:cNvSpPr>
            <p:nvPr/>
          </p:nvSpPr>
          <p:spPr bwMode="auto">
            <a:xfrm>
              <a:off x="1358" y="2632"/>
              <a:ext cx="17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98" name="Rectangle 110"/>
            <p:cNvSpPr>
              <a:spLocks noChangeArrowheads="1"/>
            </p:cNvSpPr>
            <p:nvPr/>
          </p:nvSpPr>
          <p:spPr bwMode="auto">
            <a:xfrm>
              <a:off x="1936" y="2637"/>
              <a:ext cx="17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99" name="Line 111"/>
            <p:cNvSpPr>
              <a:spLocks noChangeShapeType="1"/>
            </p:cNvSpPr>
            <p:nvPr/>
          </p:nvSpPr>
          <p:spPr bwMode="auto">
            <a:xfrm>
              <a:off x="1496" y="2661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112"/>
            <p:cNvSpPr>
              <a:spLocks noChangeShapeType="1"/>
            </p:cNvSpPr>
            <p:nvPr/>
          </p:nvSpPr>
          <p:spPr bwMode="auto">
            <a:xfrm>
              <a:off x="2072" y="2679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96" grpId="0"/>
      <p:bldP spid="311337" grpId="0"/>
      <p:bldP spid="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9" name="Rectangle 13"/>
          <p:cNvSpPr>
            <a:spLocks noChangeArrowheads="1"/>
          </p:cNvSpPr>
          <p:nvPr/>
        </p:nvSpPr>
        <p:spPr bwMode="auto">
          <a:xfrm>
            <a:off x="603250" y="282714"/>
            <a:ext cx="815975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AutoNum type="alphaUcPeriod" startAt="5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Substitusi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x = 2 arc tan z akan mengganti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setiap fungsi rasional</a:t>
            </a:r>
          </a:p>
          <a:p>
            <a:pPr marL="457200" indent="-457200"/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	dalam sin x dan cos x menjadi fungsi rasional dalam z karena   </a:t>
            </a:r>
            <a:endParaRPr lang="en-US" sz="2000" baseline="0">
              <a:latin typeface="Arial" charset="0"/>
              <a:cs typeface="Times New Roman" charset="0"/>
              <a:sym typeface="Symbol" pitchFamily="18" charset="2"/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115704" y="1600200"/>
            <a:ext cx="1593850" cy="709613"/>
            <a:chOff x="809" y="981"/>
            <a:chExt cx="1004" cy="447"/>
          </a:xfrm>
        </p:grpSpPr>
        <p:sp>
          <p:nvSpPr>
            <p:cNvPr id="40982" name="Rectangle 15"/>
            <p:cNvSpPr>
              <a:spLocks noChangeArrowheads="1"/>
            </p:cNvSpPr>
            <p:nvPr/>
          </p:nvSpPr>
          <p:spPr bwMode="auto">
            <a:xfrm>
              <a:off x="809" y="1065"/>
              <a:ext cx="6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sin x = </a:t>
              </a:r>
            </a:p>
          </p:txBody>
        </p:sp>
        <p:grpSp>
          <p:nvGrpSpPr>
            <p:cNvPr id="40983" name="Group 19"/>
            <p:cNvGrpSpPr>
              <a:grpSpLocks/>
            </p:cNvGrpSpPr>
            <p:nvPr/>
          </p:nvGrpSpPr>
          <p:grpSpPr bwMode="auto">
            <a:xfrm>
              <a:off x="1284" y="981"/>
              <a:ext cx="529" cy="447"/>
              <a:chOff x="2774" y="1473"/>
              <a:chExt cx="529" cy="447"/>
            </a:xfrm>
          </p:grpSpPr>
          <p:sp>
            <p:nvSpPr>
              <p:cNvPr id="40984" name="Rectangle 16"/>
              <p:cNvSpPr>
                <a:spLocks noChangeArrowheads="1"/>
              </p:cNvSpPr>
              <p:nvPr/>
            </p:nvSpPr>
            <p:spPr bwMode="auto">
              <a:xfrm>
                <a:off x="2921" y="1473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2z</a:t>
                </a:r>
              </a:p>
            </p:txBody>
          </p:sp>
          <p:sp>
            <p:nvSpPr>
              <p:cNvPr id="40985" name="Rectangle 17"/>
              <p:cNvSpPr>
                <a:spLocks noChangeArrowheads="1"/>
              </p:cNvSpPr>
              <p:nvPr/>
            </p:nvSpPr>
            <p:spPr bwMode="auto">
              <a:xfrm>
                <a:off x="2774" y="1668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0986" name="Line 18"/>
              <p:cNvSpPr>
                <a:spLocks noChangeShapeType="1"/>
              </p:cNvSpPr>
              <p:nvPr/>
            </p:nvSpPr>
            <p:spPr bwMode="auto">
              <a:xfrm>
                <a:off x="2843" y="1692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057524" y="1576387"/>
            <a:ext cx="1743076" cy="709613"/>
            <a:chOff x="2160" y="981"/>
            <a:chExt cx="1098" cy="447"/>
          </a:xfrm>
        </p:grpSpPr>
        <p:sp>
          <p:nvSpPr>
            <p:cNvPr id="40978" name="Rectangle 22"/>
            <p:cNvSpPr>
              <a:spLocks noChangeArrowheads="1"/>
            </p:cNvSpPr>
            <p:nvPr/>
          </p:nvSpPr>
          <p:spPr bwMode="auto">
            <a:xfrm>
              <a:off x="2160" y="1073"/>
              <a:ext cx="6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cos x = </a:t>
              </a:r>
            </a:p>
          </p:txBody>
        </p:sp>
        <p:sp>
          <p:nvSpPr>
            <p:cNvPr id="40979" name="Rectangle 24"/>
            <p:cNvSpPr>
              <a:spLocks noChangeArrowheads="1"/>
            </p:cNvSpPr>
            <p:nvPr/>
          </p:nvSpPr>
          <p:spPr bwMode="auto">
            <a:xfrm>
              <a:off x="2733" y="981"/>
              <a:ext cx="5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–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40980" name="Rectangle 25"/>
            <p:cNvSpPr>
              <a:spLocks noChangeArrowheads="1"/>
            </p:cNvSpPr>
            <p:nvPr/>
          </p:nvSpPr>
          <p:spPr bwMode="auto">
            <a:xfrm>
              <a:off x="2724" y="1176"/>
              <a:ext cx="5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+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40981" name="Line 26"/>
            <p:cNvSpPr>
              <a:spLocks noChangeShapeType="1"/>
            </p:cNvSpPr>
            <p:nvPr/>
          </p:nvSpPr>
          <p:spPr bwMode="auto">
            <a:xfrm>
              <a:off x="2796" y="1200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143000" y="2389496"/>
            <a:ext cx="1341438" cy="735013"/>
            <a:chOff x="3620" y="965"/>
            <a:chExt cx="845" cy="463"/>
          </a:xfrm>
        </p:grpSpPr>
        <p:sp>
          <p:nvSpPr>
            <p:cNvPr id="40973" name="Rectangle 29"/>
            <p:cNvSpPr>
              <a:spLocks noChangeArrowheads="1"/>
            </p:cNvSpPr>
            <p:nvPr/>
          </p:nvSpPr>
          <p:spPr bwMode="auto">
            <a:xfrm>
              <a:off x="3620" y="1056"/>
              <a:ext cx="4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= </a:t>
              </a:r>
            </a:p>
          </p:txBody>
        </p:sp>
        <p:grpSp>
          <p:nvGrpSpPr>
            <p:cNvPr id="40974" name="Group 33"/>
            <p:cNvGrpSpPr>
              <a:grpSpLocks/>
            </p:cNvGrpSpPr>
            <p:nvPr/>
          </p:nvGrpSpPr>
          <p:grpSpPr bwMode="auto">
            <a:xfrm>
              <a:off x="3936" y="965"/>
              <a:ext cx="529" cy="463"/>
              <a:chOff x="4144" y="965"/>
              <a:chExt cx="529" cy="463"/>
            </a:xfrm>
          </p:grpSpPr>
          <p:sp>
            <p:nvSpPr>
              <p:cNvPr id="40975" name="Rectangle 30"/>
              <p:cNvSpPr>
                <a:spLocks noChangeArrowheads="1"/>
              </p:cNvSpPr>
              <p:nvPr/>
            </p:nvSpPr>
            <p:spPr bwMode="auto">
              <a:xfrm>
                <a:off x="4212" y="965"/>
                <a:ext cx="3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2dz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40976" name="Rectangle 31"/>
              <p:cNvSpPr>
                <a:spLocks noChangeArrowheads="1"/>
              </p:cNvSpPr>
              <p:nvPr/>
            </p:nvSpPr>
            <p:spPr bwMode="auto">
              <a:xfrm>
                <a:off x="4144" y="1176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0977" name="Line 32"/>
              <p:cNvSpPr>
                <a:spLocks noChangeShapeType="1"/>
              </p:cNvSpPr>
              <p:nvPr/>
            </p:nvSpPr>
            <p:spPr bwMode="auto">
              <a:xfrm>
                <a:off x="4246" y="1191"/>
                <a:ext cx="3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5715000" y="1790700"/>
            <a:ext cx="1943100" cy="1476375"/>
            <a:chOff x="3600" y="960"/>
            <a:chExt cx="1224" cy="930"/>
          </a:xfrm>
        </p:grpSpPr>
        <p:sp>
          <p:nvSpPr>
            <p:cNvPr id="40968" name="AutoShape 35"/>
            <p:cNvSpPr>
              <a:spLocks noChangeArrowheads="1"/>
            </p:cNvSpPr>
            <p:nvPr/>
          </p:nvSpPr>
          <p:spPr bwMode="auto">
            <a:xfrm flipH="1">
              <a:off x="3600" y="960"/>
              <a:ext cx="960" cy="672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9" name="Rectangle 36"/>
            <p:cNvSpPr>
              <a:spLocks noChangeArrowheads="1"/>
            </p:cNvSpPr>
            <p:nvPr/>
          </p:nvSpPr>
          <p:spPr bwMode="auto">
            <a:xfrm>
              <a:off x="3792" y="1422"/>
              <a:ext cx="1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</a:p>
          </p:txBody>
        </p:sp>
        <p:sp>
          <p:nvSpPr>
            <p:cNvPr id="40970" name="Rectangle 37"/>
            <p:cNvSpPr>
              <a:spLocks noChangeArrowheads="1"/>
            </p:cNvSpPr>
            <p:nvPr/>
          </p:nvSpPr>
          <p:spPr bwMode="auto">
            <a:xfrm>
              <a:off x="4539" y="1206"/>
              <a:ext cx="2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2z</a:t>
              </a:r>
            </a:p>
          </p:txBody>
        </p:sp>
        <p:sp>
          <p:nvSpPr>
            <p:cNvPr id="40971" name="Rectangle 38"/>
            <p:cNvSpPr>
              <a:spLocks noChangeArrowheads="1"/>
            </p:cNvSpPr>
            <p:nvPr/>
          </p:nvSpPr>
          <p:spPr bwMode="auto">
            <a:xfrm>
              <a:off x="3642" y="1086"/>
              <a:ext cx="5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+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40972" name="Rectangle 39"/>
            <p:cNvSpPr>
              <a:spLocks noChangeArrowheads="1"/>
            </p:cNvSpPr>
            <p:nvPr/>
          </p:nvSpPr>
          <p:spPr bwMode="auto">
            <a:xfrm>
              <a:off x="3792" y="1638"/>
              <a:ext cx="5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–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</p:grpSp>
      <p:sp>
        <p:nvSpPr>
          <p:cNvPr id="314409" name="Rectangle 41"/>
          <p:cNvSpPr>
            <a:spLocks noChangeArrowheads="1"/>
          </p:cNvSpPr>
          <p:nvPr/>
        </p:nvSpPr>
        <p:spPr bwMode="auto">
          <a:xfrm>
            <a:off x="914400" y="3673475"/>
            <a:ext cx="7086600" cy="95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Setelah diintegrasi, gunakan z = tan ½x untuk kembali ke variabel aslinya. 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D1D255-2C5F-4DAB-9F18-D56EE4D31DD5}" type="datetime3">
              <a:rPr lang="en-US" smtClean="0"/>
              <a:t>15 May 2023</a:t>
            </a:fld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9" grpId="0" build="p"/>
      <p:bldP spid="3144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814079" y="533400"/>
            <a:ext cx="4398001" cy="740106"/>
            <a:chOff x="814079" y="533400"/>
            <a:chExt cx="4398001" cy="740106"/>
          </a:xfrm>
        </p:grpSpPr>
        <p:sp>
          <p:nvSpPr>
            <p:cNvPr id="42032" name="Rectangle 5"/>
            <p:cNvSpPr>
              <a:spLocks noChangeArrowheads="1"/>
            </p:cNvSpPr>
            <p:nvPr/>
          </p:nvSpPr>
          <p:spPr bwMode="auto">
            <a:xfrm>
              <a:off x="814079" y="707634"/>
              <a:ext cx="25202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Contoh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:  Hitunglah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200400" y="533400"/>
              <a:ext cx="2011680" cy="740106"/>
              <a:chOff x="2251075" y="536244"/>
              <a:chExt cx="2011680" cy="740106"/>
            </a:xfrm>
          </p:grpSpPr>
          <p:sp>
            <p:nvSpPr>
              <p:cNvPr id="42031" name="Rectangle 11"/>
              <p:cNvSpPr>
                <a:spLocks noChangeArrowheads="1"/>
              </p:cNvSpPr>
              <p:nvPr/>
            </p:nvSpPr>
            <p:spPr bwMode="auto">
              <a:xfrm>
                <a:off x="2251075" y="876300"/>
                <a:ext cx="201168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sin x – cosx </a:t>
                </a:r>
              </a:p>
            </p:txBody>
          </p:sp>
          <p:sp>
            <p:nvSpPr>
              <p:cNvPr id="42034" name="Line 9"/>
              <p:cNvSpPr>
                <a:spLocks noChangeShapeType="1"/>
              </p:cNvSpPr>
              <p:nvPr/>
            </p:nvSpPr>
            <p:spPr bwMode="auto">
              <a:xfrm>
                <a:off x="2362200" y="900752"/>
                <a:ext cx="17373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035" name="Rectangle 10"/>
              <p:cNvSpPr>
                <a:spLocks noChangeArrowheads="1"/>
              </p:cNvSpPr>
              <p:nvPr/>
            </p:nvSpPr>
            <p:spPr bwMode="auto">
              <a:xfrm>
                <a:off x="2974975" y="536244"/>
                <a:ext cx="64008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1357952" y="2133600"/>
            <a:ext cx="2809117" cy="1498601"/>
            <a:chOff x="1512058" y="2133600"/>
            <a:chExt cx="2809117" cy="1498601"/>
          </a:xfrm>
        </p:grpSpPr>
        <p:sp>
          <p:nvSpPr>
            <p:cNvPr id="42027" name="Rectangle 18"/>
            <p:cNvSpPr>
              <a:spLocks noChangeArrowheads="1"/>
            </p:cNvSpPr>
            <p:nvPr/>
          </p:nvSpPr>
          <p:spPr bwMode="auto">
            <a:xfrm>
              <a:off x="1512058" y="2641600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sp>
          <p:nvSpPr>
            <p:cNvPr id="42012" name="Line 22"/>
            <p:cNvSpPr>
              <a:spLocks noChangeShapeType="1"/>
            </p:cNvSpPr>
            <p:nvPr/>
          </p:nvSpPr>
          <p:spPr bwMode="auto">
            <a:xfrm>
              <a:off x="2025650" y="2862263"/>
              <a:ext cx="21034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2013" name="Group 36"/>
            <p:cNvGrpSpPr>
              <a:grpSpLocks/>
            </p:cNvGrpSpPr>
            <p:nvPr/>
          </p:nvGrpSpPr>
          <p:grpSpPr bwMode="auto">
            <a:xfrm>
              <a:off x="1882775" y="2905126"/>
              <a:ext cx="2438400" cy="727075"/>
              <a:chOff x="1320" y="1354"/>
              <a:chExt cx="1536" cy="458"/>
            </a:xfrm>
          </p:grpSpPr>
          <p:sp>
            <p:nvSpPr>
              <p:cNvPr id="42018" name="Rectangle 17"/>
              <p:cNvSpPr>
                <a:spLocks noChangeArrowheads="1"/>
              </p:cNvSpPr>
              <p:nvPr/>
            </p:nvSpPr>
            <p:spPr bwMode="auto">
              <a:xfrm>
                <a:off x="1320" y="1440"/>
                <a:ext cx="153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           –</a:t>
                </a:r>
              </a:p>
            </p:txBody>
          </p:sp>
          <p:grpSp>
            <p:nvGrpSpPr>
              <p:cNvPr id="42019" name="Group 26"/>
              <p:cNvGrpSpPr>
                <a:grpSpLocks/>
              </p:cNvGrpSpPr>
              <p:nvPr/>
            </p:nvGrpSpPr>
            <p:grpSpPr bwMode="auto">
              <a:xfrm>
                <a:off x="1587" y="1359"/>
                <a:ext cx="529" cy="453"/>
                <a:chOff x="2701" y="1467"/>
                <a:chExt cx="529" cy="453"/>
              </a:xfrm>
            </p:grpSpPr>
            <p:sp>
              <p:nvSpPr>
                <p:cNvPr id="42024" name="Rectangle 27"/>
                <p:cNvSpPr>
                  <a:spLocks noChangeArrowheads="1"/>
                </p:cNvSpPr>
                <p:nvPr/>
              </p:nvSpPr>
              <p:spPr bwMode="auto">
                <a:xfrm>
                  <a:off x="2835" y="1467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2z</a:t>
                  </a:r>
                </a:p>
              </p:txBody>
            </p:sp>
            <p:sp>
              <p:nvSpPr>
                <p:cNvPr id="42025" name="Rectangle 28"/>
                <p:cNvSpPr>
                  <a:spLocks noChangeArrowheads="1"/>
                </p:cNvSpPr>
                <p:nvPr/>
              </p:nvSpPr>
              <p:spPr bwMode="auto">
                <a:xfrm>
                  <a:off x="2701" y="1668"/>
                  <a:ext cx="5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+ 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2026" name="Line 29"/>
                <p:cNvSpPr>
                  <a:spLocks noChangeShapeType="1"/>
                </p:cNvSpPr>
                <p:nvPr/>
              </p:nvSpPr>
              <p:spPr bwMode="auto">
                <a:xfrm>
                  <a:off x="2767" y="1692"/>
                  <a:ext cx="40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2020" name="Group 35"/>
              <p:cNvGrpSpPr>
                <a:grpSpLocks/>
              </p:cNvGrpSpPr>
              <p:nvPr/>
            </p:nvGrpSpPr>
            <p:grpSpPr bwMode="auto">
              <a:xfrm>
                <a:off x="2242" y="1354"/>
                <a:ext cx="538" cy="458"/>
                <a:chOff x="2518" y="970"/>
                <a:chExt cx="538" cy="458"/>
              </a:xfrm>
            </p:grpSpPr>
            <p:sp>
              <p:nvSpPr>
                <p:cNvPr id="42021" name="Rectangle 32"/>
                <p:cNvSpPr>
                  <a:spLocks noChangeArrowheads="1"/>
                </p:cNvSpPr>
                <p:nvPr/>
              </p:nvSpPr>
              <p:spPr bwMode="auto">
                <a:xfrm>
                  <a:off x="2531" y="970"/>
                  <a:ext cx="52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– 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2022" name="Rectangle 33"/>
                <p:cNvSpPr>
                  <a:spLocks noChangeArrowheads="1"/>
                </p:cNvSpPr>
                <p:nvPr/>
              </p:nvSpPr>
              <p:spPr bwMode="auto">
                <a:xfrm>
                  <a:off x="2518" y="1176"/>
                  <a:ext cx="5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+ 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2023" name="Line 34"/>
                <p:cNvSpPr>
                  <a:spLocks noChangeShapeType="1"/>
                </p:cNvSpPr>
                <p:nvPr/>
              </p:nvSpPr>
              <p:spPr bwMode="auto">
                <a:xfrm>
                  <a:off x="2576" y="1200"/>
                  <a:ext cx="40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42014" name="Group 39"/>
            <p:cNvGrpSpPr>
              <a:grpSpLocks/>
            </p:cNvGrpSpPr>
            <p:nvPr/>
          </p:nvGrpSpPr>
          <p:grpSpPr bwMode="auto">
            <a:xfrm>
              <a:off x="2835275" y="2133600"/>
              <a:ext cx="839788" cy="736600"/>
              <a:chOff x="4144" y="964"/>
              <a:chExt cx="529" cy="464"/>
            </a:xfrm>
          </p:grpSpPr>
          <p:sp>
            <p:nvSpPr>
              <p:cNvPr id="42015" name="Rectangle 40"/>
              <p:cNvSpPr>
                <a:spLocks noChangeArrowheads="1"/>
              </p:cNvSpPr>
              <p:nvPr/>
            </p:nvSpPr>
            <p:spPr bwMode="auto">
              <a:xfrm>
                <a:off x="4222" y="964"/>
                <a:ext cx="3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2dz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42016" name="Rectangle 41"/>
              <p:cNvSpPr>
                <a:spLocks noChangeArrowheads="1"/>
              </p:cNvSpPr>
              <p:nvPr/>
            </p:nvSpPr>
            <p:spPr bwMode="auto">
              <a:xfrm>
                <a:off x="4144" y="1176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2017" name="Line 42"/>
              <p:cNvSpPr>
                <a:spLocks noChangeShapeType="1"/>
              </p:cNvSpPr>
              <p:nvPr/>
            </p:nvSpPr>
            <p:spPr bwMode="auto">
              <a:xfrm>
                <a:off x="4196" y="1200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15449" name="Rectangle 57"/>
          <p:cNvSpPr>
            <a:spLocks noChangeArrowheads="1"/>
          </p:cNvSpPr>
          <p:nvPr/>
        </p:nvSpPr>
        <p:spPr bwMode="auto">
          <a:xfrm>
            <a:off x="3429000" y="3935104"/>
            <a:ext cx="2930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lnz –  ln1+z + C </a:t>
            </a:r>
          </a:p>
        </p:txBody>
      </p: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1447800" y="4732337"/>
            <a:ext cx="1912938" cy="754063"/>
            <a:chOff x="1183" y="2117"/>
            <a:chExt cx="1205" cy="475"/>
          </a:xfrm>
        </p:grpSpPr>
        <p:sp>
          <p:nvSpPr>
            <p:cNvPr id="41996" name="Rectangle 58"/>
            <p:cNvSpPr>
              <a:spLocks noChangeArrowheads="1"/>
            </p:cNvSpPr>
            <p:nvPr/>
          </p:nvSpPr>
          <p:spPr bwMode="auto">
            <a:xfrm>
              <a:off x="1183" y="2232"/>
              <a:ext cx="12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ln       + C </a:t>
              </a:r>
            </a:p>
          </p:txBody>
        </p:sp>
        <p:grpSp>
          <p:nvGrpSpPr>
            <p:cNvPr id="41997" name="Group 62"/>
            <p:cNvGrpSpPr>
              <a:grpSpLocks/>
            </p:cNvGrpSpPr>
            <p:nvPr/>
          </p:nvGrpSpPr>
          <p:grpSpPr bwMode="auto">
            <a:xfrm>
              <a:off x="1536" y="2117"/>
              <a:ext cx="381" cy="475"/>
              <a:chOff x="4080" y="2033"/>
              <a:chExt cx="381" cy="475"/>
            </a:xfrm>
          </p:grpSpPr>
          <p:sp>
            <p:nvSpPr>
              <p:cNvPr id="41998" name="Rectangle 59"/>
              <p:cNvSpPr>
                <a:spLocks noChangeArrowheads="1"/>
              </p:cNvSpPr>
              <p:nvPr/>
            </p:nvSpPr>
            <p:spPr bwMode="auto">
              <a:xfrm>
                <a:off x="4193" y="2033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</a:p>
            </p:txBody>
          </p:sp>
          <p:sp>
            <p:nvSpPr>
              <p:cNvPr id="41999" name="Rectangle 60"/>
              <p:cNvSpPr>
                <a:spLocks noChangeArrowheads="1"/>
              </p:cNvSpPr>
              <p:nvPr/>
            </p:nvSpPr>
            <p:spPr bwMode="auto">
              <a:xfrm>
                <a:off x="4080" y="2256"/>
                <a:ext cx="38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1+z</a:t>
                </a:r>
              </a:p>
            </p:txBody>
          </p:sp>
          <p:sp>
            <p:nvSpPr>
              <p:cNvPr id="42000" name="Line 61"/>
              <p:cNvSpPr>
                <a:spLocks noChangeShapeType="1"/>
              </p:cNvSpPr>
              <p:nvPr/>
            </p:nvSpPr>
            <p:spPr bwMode="auto">
              <a:xfrm>
                <a:off x="4177" y="2263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3262313" y="4738690"/>
            <a:ext cx="2798763" cy="766763"/>
            <a:chOff x="1083" y="2685"/>
            <a:chExt cx="1763" cy="483"/>
          </a:xfrm>
        </p:grpSpPr>
        <p:sp>
          <p:nvSpPr>
            <p:cNvPr id="41991" name="Rectangle 65"/>
            <p:cNvSpPr>
              <a:spLocks noChangeArrowheads="1"/>
            </p:cNvSpPr>
            <p:nvPr/>
          </p:nvSpPr>
          <p:spPr bwMode="auto">
            <a:xfrm>
              <a:off x="1083" y="2796"/>
              <a:ext cx="17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ln                   + C </a:t>
              </a:r>
            </a:p>
          </p:txBody>
        </p:sp>
        <p:grpSp>
          <p:nvGrpSpPr>
            <p:cNvPr id="41992" name="Group 71"/>
            <p:cNvGrpSpPr>
              <a:grpSpLocks/>
            </p:cNvGrpSpPr>
            <p:nvPr/>
          </p:nvGrpSpPr>
          <p:grpSpPr bwMode="auto">
            <a:xfrm>
              <a:off x="1476" y="2685"/>
              <a:ext cx="1368" cy="483"/>
              <a:chOff x="1512" y="2697"/>
              <a:chExt cx="1368" cy="483"/>
            </a:xfrm>
          </p:grpSpPr>
          <p:sp>
            <p:nvSpPr>
              <p:cNvPr id="41993" name="Rectangle 70"/>
              <p:cNvSpPr>
                <a:spLocks noChangeArrowheads="1"/>
              </p:cNvSpPr>
              <p:nvPr/>
            </p:nvSpPr>
            <p:spPr bwMode="auto">
              <a:xfrm>
                <a:off x="1524" y="2928"/>
                <a:ext cx="135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tan ½ x</a:t>
                </a:r>
              </a:p>
            </p:txBody>
          </p:sp>
          <p:sp>
            <p:nvSpPr>
              <p:cNvPr id="41994" name="Rectangle 67"/>
              <p:cNvSpPr>
                <a:spLocks noChangeArrowheads="1"/>
              </p:cNvSpPr>
              <p:nvPr/>
            </p:nvSpPr>
            <p:spPr bwMode="auto">
              <a:xfrm>
                <a:off x="1512" y="2697"/>
                <a:ext cx="91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tan ½ x</a:t>
                </a:r>
              </a:p>
            </p:txBody>
          </p:sp>
          <p:sp>
            <p:nvSpPr>
              <p:cNvPr id="41995" name="Line 69"/>
              <p:cNvSpPr>
                <a:spLocks noChangeShapeType="1"/>
              </p:cNvSpPr>
              <p:nvPr/>
            </p:nvSpPr>
            <p:spPr bwMode="auto">
              <a:xfrm flipV="1">
                <a:off x="1608" y="2937"/>
                <a:ext cx="74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4" name="Date Placeholder 5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075EB-8B51-48CC-A688-E277242CA4E5}" type="datetime3">
              <a:rPr lang="en-US" smtClean="0"/>
              <a:t>15 May 2023</a:t>
            </a:fld>
            <a:endParaRPr lang="en-US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6" name="Footer Placeholder 5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879144" y="1447800"/>
            <a:ext cx="2355851" cy="709613"/>
            <a:chOff x="879144" y="1447800"/>
            <a:chExt cx="2355851" cy="709613"/>
          </a:xfrm>
        </p:grpSpPr>
        <p:sp>
          <p:nvSpPr>
            <p:cNvPr id="62" name="Rectangle 15"/>
            <p:cNvSpPr>
              <a:spLocks noChangeArrowheads="1"/>
            </p:cNvSpPr>
            <p:nvPr/>
          </p:nvSpPr>
          <p:spPr bwMode="auto">
            <a:xfrm>
              <a:off x="879144" y="1581150"/>
              <a:ext cx="17427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misal  sin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= </a:t>
              </a:r>
            </a:p>
          </p:txBody>
        </p:sp>
        <p:grpSp>
          <p:nvGrpSpPr>
            <p:cNvPr id="63" name="Group 19"/>
            <p:cNvGrpSpPr>
              <a:grpSpLocks/>
            </p:cNvGrpSpPr>
            <p:nvPr/>
          </p:nvGrpSpPr>
          <p:grpSpPr bwMode="auto">
            <a:xfrm>
              <a:off x="2395207" y="1447800"/>
              <a:ext cx="839788" cy="709613"/>
              <a:chOff x="2774" y="1473"/>
              <a:chExt cx="529" cy="447"/>
            </a:xfrm>
          </p:grpSpPr>
          <p:sp>
            <p:nvSpPr>
              <p:cNvPr id="64" name="Rectangle 16"/>
              <p:cNvSpPr>
                <a:spLocks noChangeArrowheads="1"/>
              </p:cNvSpPr>
              <p:nvPr/>
            </p:nvSpPr>
            <p:spPr bwMode="auto">
              <a:xfrm>
                <a:off x="2921" y="1473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2z</a:t>
                </a:r>
              </a:p>
            </p:txBody>
          </p:sp>
          <p:sp>
            <p:nvSpPr>
              <p:cNvPr id="65" name="Rectangle 17"/>
              <p:cNvSpPr>
                <a:spLocks noChangeArrowheads="1"/>
              </p:cNvSpPr>
              <p:nvPr/>
            </p:nvSpPr>
            <p:spPr bwMode="auto">
              <a:xfrm>
                <a:off x="2774" y="1668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6" name="Line 18"/>
              <p:cNvSpPr>
                <a:spLocks noChangeShapeType="1"/>
              </p:cNvSpPr>
              <p:nvPr/>
            </p:nvSpPr>
            <p:spPr bwMode="auto">
              <a:xfrm>
                <a:off x="2843" y="1692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8" name="Group 27"/>
          <p:cNvGrpSpPr>
            <a:grpSpLocks/>
          </p:cNvGrpSpPr>
          <p:nvPr/>
        </p:nvGrpSpPr>
        <p:grpSpPr bwMode="auto">
          <a:xfrm>
            <a:off x="3286124" y="1434152"/>
            <a:ext cx="1743076" cy="709613"/>
            <a:chOff x="2160" y="981"/>
            <a:chExt cx="1098" cy="447"/>
          </a:xfrm>
        </p:grpSpPr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2160" y="1073"/>
              <a:ext cx="6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cos x = </a:t>
              </a:r>
            </a:p>
          </p:txBody>
        </p:sp>
        <p:sp>
          <p:nvSpPr>
            <p:cNvPr id="70" name="Rectangle 24"/>
            <p:cNvSpPr>
              <a:spLocks noChangeArrowheads="1"/>
            </p:cNvSpPr>
            <p:nvPr/>
          </p:nvSpPr>
          <p:spPr bwMode="auto">
            <a:xfrm>
              <a:off x="2733" y="981"/>
              <a:ext cx="5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–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71" name="Rectangle 25"/>
            <p:cNvSpPr>
              <a:spLocks noChangeArrowheads="1"/>
            </p:cNvSpPr>
            <p:nvPr/>
          </p:nvSpPr>
          <p:spPr bwMode="auto">
            <a:xfrm>
              <a:off x="2724" y="1176"/>
              <a:ext cx="5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+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72" name="Line 26"/>
            <p:cNvSpPr>
              <a:spLocks noChangeShapeType="1"/>
            </p:cNvSpPr>
            <p:nvPr/>
          </p:nvSpPr>
          <p:spPr bwMode="auto">
            <a:xfrm>
              <a:off x="2796" y="1200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3" name="Group 34"/>
          <p:cNvGrpSpPr>
            <a:grpSpLocks/>
          </p:cNvGrpSpPr>
          <p:nvPr/>
        </p:nvGrpSpPr>
        <p:grpSpPr bwMode="auto">
          <a:xfrm>
            <a:off x="5257800" y="1439840"/>
            <a:ext cx="1341438" cy="735013"/>
            <a:chOff x="3620" y="965"/>
            <a:chExt cx="845" cy="463"/>
          </a:xfrm>
        </p:grpSpPr>
        <p:sp>
          <p:nvSpPr>
            <p:cNvPr id="74" name="Rectangle 29"/>
            <p:cNvSpPr>
              <a:spLocks noChangeArrowheads="1"/>
            </p:cNvSpPr>
            <p:nvPr/>
          </p:nvSpPr>
          <p:spPr bwMode="auto">
            <a:xfrm>
              <a:off x="3620" y="1056"/>
              <a:ext cx="4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= </a:t>
              </a:r>
            </a:p>
          </p:txBody>
        </p:sp>
        <p:grpSp>
          <p:nvGrpSpPr>
            <p:cNvPr id="75" name="Group 33"/>
            <p:cNvGrpSpPr>
              <a:grpSpLocks/>
            </p:cNvGrpSpPr>
            <p:nvPr/>
          </p:nvGrpSpPr>
          <p:grpSpPr bwMode="auto">
            <a:xfrm>
              <a:off x="3936" y="965"/>
              <a:ext cx="529" cy="463"/>
              <a:chOff x="4144" y="965"/>
              <a:chExt cx="529" cy="463"/>
            </a:xfrm>
          </p:grpSpPr>
          <p:sp>
            <p:nvSpPr>
              <p:cNvPr id="76" name="Rectangle 30"/>
              <p:cNvSpPr>
                <a:spLocks noChangeArrowheads="1"/>
              </p:cNvSpPr>
              <p:nvPr/>
            </p:nvSpPr>
            <p:spPr bwMode="auto">
              <a:xfrm>
                <a:off x="4212" y="965"/>
                <a:ext cx="3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2dz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7" name="Rectangle 31"/>
              <p:cNvSpPr>
                <a:spLocks noChangeArrowheads="1"/>
              </p:cNvSpPr>
              <p:nvPr/>
            </p:nvSpPr>
            <p:spPr bwMode="auto">
              <a:xfrm>
                <a:off x="4144" y="1176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78" name="Line 32"/>
              <p:cNvSpPr>
                <a:spLocks noChangeShapeType="1"/>
              </p:cNvSpPr>
              <p:nvPr/>
            </p:nvSpPr>
            <p:spPr bwMode="auto">
              <a:xfrm>
                <a:off x="4246" y="1191"/>
                <a:ext cx="3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9" name="Rectangle 78"/>
          <p:cNvSpPr/>
          <p:nvPr/>
        </p:nvSpPr>
        <p:spPr>
          <a:xfrm>
            <a:off x="6705600" y="1581090"/>
            <a:ext cx="811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maka</a:t>
            </a:r>
            <a:endParaRPr lang="en-US"/>
          </a:p>
        </p:txBody>
      </p:sp>
      <p:grpSp>
        <p:nvGrpSpPr>
          <p:cNvPr id="153" name="Group 152"/>
          <p:cNvGrpSpPr/>
          <p:nvPr/>
        </p:nvGrpSpPr>
        <p:grpSpPr>
          <a:xfrm>
            <a:off x="4036894" y="2133600"/>
            <a:ext cx="2800351" cy="1498613"/>
            <a:chOff x="1524000" y="2133600"/>
            <a:chExt cx="2800351" cy="1498613"/>
          </a:xfrm>
        </p:grpSpPr>
        <p:sp>
          <p:nvSpPr>
            <p:cNvPr id="154" name="Rectangle 18"/>
            <p:cNvSpPr>
              <a:spLocks noChangeArrowheads="1"/>
            </p:cNvSpPr>
            <p:nvPr/>
          </p:nvSpPr>
          <p:spPr bwMode="auto">
            <a:xfrm>
              <a:off x="1524000" y="2641600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55" name="Line 22"/>
            <p:cNvSpPr>
              <a:spLocks noChangeShapeType="1"/>
            </p:cNvSpPr>
            <p:nvPr/>
          </p:nvSpPr>
          <p:spPr bwMode="auto">
            <a:xfrm>
              <a:off x="2025650" y="2862263"/>
              <a:ext cx="21034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2" name="Group 26"/>
            <p:cNvGrpSpPr>
              <a:grpSpLocks/>
            </p:cNvGrpSpPr>
            <p:nvPr/>
          </p:nvGrpSpPr>
          <p:grpSpPr bwMode="auto">
            <a:xfrm>
              <a:off x="1946275" y="2859098"/>
              <a:ext cx="2378076" cy="773115"/>
              <a:chOff x="2474" y="1433"/>
              <a:chExt cx="1498" cy="487"/>
            </a:xfrm>
          </p:grpSpPr>
          <p:sp>
            <p:nvSpPr>
              <p:cNvPr id="167" name="Rectangle 27"/>
              <p:cNvSpPr>
                <a:spLocks noChangeArrowheads="1"/>
              </p:cNvSpPr>
              <p:nvPr/>
            </p:nvSpPr>
            <p:spPr bwMode="auto">
              <a:xfrm>
                <a:off x="2474" y="1433"/>
                <a:ext cx="149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+ 2z – 1 + 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68" name="Rectangle 28"/>
              <p:cNvSpPr>
                <a:spLocks noChangeArrowheads="1"/>
              </p:cNvSpPr>
              <p:nvPr/>
            </p:nvSpPr>
            <p:spPr bwMode="auto">
              <a:xfrm>
                <a:off x="2927" y="1668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69" name="Line 29"/>
              <p:cNvSpPr>
                <a:spLocks noChangeShapeType="1"/>
              </p:cNvSpPr>
              <p:nvPr/>
            </p:nvSpPr>
            <p:spPr bwMode="auto">
              <a:xfrm>
                <a:off x="2575" y="1666"/>
                <a:ext cx="126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7" name="Group 39"/>
            <p:cNvGrpSpPr>
              <a:grpSpLocks/>
            </p:cNvGrpSpPr>
            <p:nvPr/>
          </p:nvGrpSpPr>
          <p:grpSpPr bwMode="auto">
            <a:xfrm>
              <a:off x="2589214" y="2133600"/>
              <a:ext cx="839788" cy="736600"/>
              <a:chOff x="3989" y="964"/>
              <a:chExt cx="529" cy="464"/>
            </a:xfrm>
          </p:grpSpPr>
          <p:sp>
            <p:nvSpPr>
              <p:cNvPr id="158" name="Rectangle 40"/>
              <p:cNvSpPr>
                <a:spLocks noChangeArrowheads="1"/>
              </p:cNvSpPr>
              <p:nvPr/>
            </p:nvSpPr>
            <p:spPr bwMode="auto">
              <a:xfrm>
                <a:off x="4067" y="964"/>
                <a:ext cx="3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2dz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59" name="Rectangle 41"/>
              <p:cNvSpPr>
                <a:spLocks noChangeArrowheads="1"/>
              </p:cNvSpPr>
              <p:nvPr/>
            </p:nvSpPr>
            <p:spPr bwMode="auto">
              <a:xfrm>
                <a:off x="3989" y="1176"/>
                <a:ext cx="5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60" name="Line 42"/>
              <p:cNvSpPr>
                <a:spLocks noChangeShapeType="1"/>
              </p:cNvSpPr>
              <p:nvPr/>
            </p:nvSpPr>
            <p:spPr bwMode="auto">
              <a:xfrm>
                <a:off x="4060" y="1200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2" name="Group 181"/>
          <p:cNvGrpSpPr/>
          <p:nvPr/>
        </p:nvGrpSpPr>
        <p:grpSpPr>
          <a:xfrm>
            <a:off x="6769858" y="2438400"/>
            <a:ext cx="1459742" cy="739775"/>
            <a:chOff x="5550658" y="3957329"/>
            <a:chExt cx="1459742" cy="739775"/>
          </a:xfrm>
        </p:grpSpPr>
        <p:grpSp>
          <p:nvGrpSpPr>
            <p:cNvPr id="42004" name="Group 56"/>
            <p:cNvGrpSpPr>
              <a:grpSpLocks/>
            </p:cNvGrpSpPr>
            <p:nvPr/>
          </p:nvGrpSpPr>
          <p:grpSpPr bwMode="auto">
            <a:xfrm>
              <a:off x="5965825" y="3957329"/>
              <a:ext cx="1044575" cy="739775"/>
              <a:chOff x="3956" y="842"/>
              <a:chExt cx="658" cy="466"/>
            </a:xfrm>
          </p:grpSpPr>
          <p:sp>
            <p:nvSpPr>
              <p:cNvPr id="42005" name="Rectangle 53"/>
              <p:cNvSpPr>
                <a:spLocks noChangeArrowheads="1"/>
              </p:cNvSpPr>
              <p:nvPr/>
            </p:nvSpPr>
            <p:spPr bwMode="auto">
              <a:xfrm>
                <a:off x="4171" y="842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dz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42006" name="Rectangle 54"/>
              <p:cNvSpPr>
                <a:spLocks noChangeArrowheads="1"/>
              </p:cNvSpPr>
              <p:nvPr/>
            </p:nvSpPr>
            <p:spPr bwMode="auto">
              <a:xfrm>
                <a:off x="3956" y="1056"/>
                <a:ext cx="65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z(1 + z)</a:t>
                </a:r>
              </a:p>
            </p:txBody>
          </p:sp>
          <p:sp>
            <p:nvSpPr>
              <p:cNvPr id="42007" name="Line 55"/>
              <p:cNvSpPr>
                <a:spLocks noChangeShapeType="1"/>
              </p:cNvSpPr>
              <p:nvPr/>
            </p:nvSpPr>
            <p:spPr bwMode="auto">
              <a:xfrm>
                <a:off x="4022" y="1071"/>
                <a:ext cx="5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1" name="Rectangle 18"/>
            <p:cNvSpPr>
              <a:spLocks noChangeArrowheads="1"/>
            </p:cNvSpPr>
            <p:nvPr/>
          </p:nvSpPr>
          <p:spPr bwMode="auto">
            <a:xfrm>
              <a:off x="5550658" y="4142096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435858" y="3756026"/>
            <a:ext cx="2082042" cy="730558"/>
            <a:chOff x="1435858" y="3756026"/>
            <a:chExt cx="2082042" cy="730558"/>
          </a:xfrm>
        </p:grpSpPr>
        <p:grpSp>
          <p:nvGrpSpPr>
            <p:cNvPr id="184" name="Group 56"/>
            <p:cNvGrpSpPr>
              <a:grpSpLocks/>
            </p:cNvGrpSpPr>
            <p:nvPr/>
          </p:nvGrpSpPr>
          <p:grpSpPr bwMode="auto">
            <a:xfrm>
              <a:off x="1890714" y="3756026"/>
              <a:ext cx="327025" cy="712788"/>
              <a:chOff x="3981" y="842"/>
              <a:chExt cx="206" cy="449"/>
            </a:xfrm>
          </p:grpSpPr>
          <p:sp>
            <p:nvSpPr>
              <p:cNvPr id="186" name="Rectangle 53"/>
              <p:cNvSpPr>
                <a:spLocks noChangeArrowheads="1"/>
              </p:cNvSpPr>
              <p:nvPr/>
            </p:nvSpPr>
            <p:spPr bwMode="auto">
              <a:xfrm>
                <a:off x="3981" y="84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87" name="Rectangle 54"/>
              <p:cNvSpPr>
                <a:spLocks noChangeArrowheads="1"/>
              </p:cNvSpPr>
              <p:nvPr/>
            </p:nvSpPr>
            <p:spPr bwMode="auto">
              <a:xfrm>
                <a:off x="3985" y="1039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88" name="Line 55"/>
              <p:cNvSpPr>
                <a:spLocks noChangeShapeType="1"/>
              </p:cNvSpPr>
              <p:nvPr/>
            </p:nvSpPr>
            <p:spPr bwMode="auto">
              <a:xfrm>
                <a:off x="4031" y="1071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5" name="Rectangle 18"/>
            <p:cNvSpPr>
              <a:spLocks noChangeArrowheads="1"/>
            </p:cNvSpPr>
            <p:nvPr/>
          </p:nvSpPr>
          <p:spPr bwMode="auto">
            <a:xfrm>
              <a:off x="1435858" y="3940792"/>
              <a:ext cx="5453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>
                <a:solidFill>
                  <a:srgbClr val="FFFFFF"/>
                </a:solidFill>
              </a:endParaRPr>
            </a:p>
          </p:txBody>
        </p:sp>
        <p:grpSp>
          <p:nvGrpSpPr>
            <p:cNvPr id="189" name="Group 56"/>
            <p:cNvGrpSpPr>
              <a:grpSpLocks/>
            </p:cNvGrpSpPr>
            <p:nvPr/>
          </p:nvGrpSpPr>
          <p:grpSpPr bwMode="auto">
            <a:xfrm>
              <a:off x="2389496" y="3761096"/>
              <a:ext cx="746125" cy="725488"/>
              <a:chOff x="3956" y="842"/>
              <a:chExt cx="470" cy="457"/>
            </a:xfrm>
          </p:grpSpPr>
          <p:sp>
            <p:nvSpPr>
              <p:cNvPr id="190" name="Rectangle 53"/>
              <p:cNvSpPr>
                <a:spLocks noChangeArrowheads="1"/>
              </p:cNvSpPr>
              <p:nvPr/>
            </p:nvSpPr>
            <p:spPr bwMode="auto">
              <a:xfrm>
                <a:off x="4077" y="84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91" name="Rectangle 54"/>
              <p:cNvSpPr>
                <a:spLocks noChangeArrowheads="1"/>
              </p:cNvSpPr>
              <p:nvPr/>
            </p:nvSpPr>
            <p:spPr bwMode="auto">
              <a:xfrm>
                <a:off x="3956" y="1047"/>
                <a:ext cx="47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92" name="Line 55"/>
              <p:cNvSpPr>
                <a:spLocks noChangeShapeType="1"/>
              </p:cNvSpPr>
              <p:nvPr/>
            </p:nvSpPr>
            <p:spPr bwMode="auto">
              <a:xfrm>
                <a:off x="4022" y="1071"/>
                <a:ext cx="3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3" name="Rectangle 192"/>
            <p:cNvSpPr/>
            <p:nvPr/>
          </p:nvSpPr>
          <p:spPr>
            <a:xfrm>
              <a:off x="2173618" y="389984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94" name="Rectangle 53"/>
            <p:cNvSpPr>
              <a:spLocks noChangeArrowheads="1"/>
            </p:cNvSpPr>
            <p:nvPr/>
          </p:nvSpPr>
          <p:spPr bwMode="auto">
            <a:xfrm>
              <a:off x="3048000" y="3927144"/>
              <a:ext cx="4699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3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49" grpId="0"/>
      <p:bldP spid="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643952" y="300335"/>
            <a:ext cx="18288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990600" y="1009650"/>
            <a:ext cx="2194560" cy="400050"/>
            <a:chOff x="533400" y="1009650"/>
            <a:chExt cx="2194560" cy="400050"/>
          </a:xfrm>
        </p:grpSpPr>
        <p:sp>
          <p:nvSpPr>
            <p:cNvPr id="43103" name="Rectangle 4"/>
            <p:cNvSpPr>
              <a:spLocks noChangeArrowheads="1"/>
            </p:cNvSpPr>
            <p:nvPr/>
          </p:nvSpPr>
          <p:spPr bwMode="auto">
            <a:xfrm>
              <a:off x="533400" y="1009650"/>
              <a:ext cx="21945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1 + x dx </a:t>
              </a:r>
            </a:p>
          </p:txBody>
        </p:sp>
        <p:sp>
          <p:nvSpPr>
            <p:cNvPr id="43105" name="Line 8"/>
            <p:cNvSpPr>
              <a:spLocks noChangeShapeType="1"/>
            </p:cNvSpPr>
            <p:nvPr/>
          </p:nvSpPr>
          <p:spPr bwMode="auto">
            <a:xfrm>
              <a:off x="1497960" y="1047750"/>
              <a:ext cx="6400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004248" y="1553854"/>
            <a:ext cx="1864056" cy="723900"/>
            <a:chOff x="547048" y="1553854"/>
            <a:chExt cx="1864056" cy="723900"/>
          </a:xfrm>
        </p:grpSpPr>
        <p:sp>
          <p:nvSpPr>
            <p:cNvPr id="43096" name="Rectangle 11"/>
            <p:cNvSpPr>
              <a:spLocks noChangeArrowheads="1"/>
            </p:cNvSpPr>
            <p:nvPr/>
          </p:nvSpPr>
          <p:spPr bwMode="auto">
            <a:xfrm>
              <a:off x="1130944" y="1877704"/>
              <a:ext cx="12801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(1 +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5/2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43097" name="Rectangle 12"/>
            <p:cNvSpPr>
              <a:spLocks noChangeArrowheads="1"/>
            </p:cNvSpPr>
            <p:nvPr/>
          </p:nvSpPr>
          <p:spPr bwMode="auto">
            <a:xfrm>
              <a:off x="547048" y="1717675"/>
              <a:ext cx="6799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99" name="Line 16"/>
            <p:cNvSpPr>
              <a:spLocks noChangeShapeType="1"/>
            </p:cNvSpPr>
            <p:nvPr/>
          </p:nvSpPr>
          <p:spPr bwMode="auto">
            <a:xfrm>
              <a:off x="1245239" y="1902156"/>
              <a:ext cx="10058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100" name="Rectangle 17"/>
            <p:cNvSpPr>
              <a:spLocks noChangeArrowheads="1"/>
            </p:cNvSpPr>
            <p:nvPr/>
          </p:nvSpPr>
          <p:spPr bwMode="auto">
            <a:xfrm>
              <a:off x="1303360" y="1553854"/>
              <a:ext cx="9636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990600" y="2495550"/>
            <a:ext cx="2400300" cy="742950"/>
            <a:chOff x="533400" y="2495550"/>
            <a:chExt cx="2400300" cy="742950"/>
          </a:xfrm>
        </p:grpSpPr>
        <p:sp>
          <p:nvSpPr>
            <p:cNvPr id="43089" name="Rectangle 26"/>
            <p:cNvSpPr>
              <a:spLocks noChangeArrowheads="1"/>
            </p:cNvSpPr>
            <p:nvPr/>
          </p:nvSpPr>
          <p:spPr bwMode="auto">
            <a:xfrm>
              <a:off x="1066800" y="2495550"/>
              <a:ext cx="1676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(3x + 5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90" name="Rectangle 20"/>
            <p:cNvSpPr>
              <a:spLocks noChangeArrowheads="1"/>
            </p:cNvSpPr>
            <p:nvPr/>
          </p:nvSpPr>
          <p:spPr bwMode="auto">
            <a:xfrm>
              <a:off x="1104900" y="2838450"/>
              <a:ext cx="1828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 + 1 </a:t>
              </a:r>
            </a:p>
          </p:txBody>
        </p:sp>
        <p:sp>
          <p:nvSpPr>
            <p:cNvPr id="43091" name="Rectangle 21"/>
            <p:cNvSpPr>
              <a:spLocks noChangeArrowheads="1"/>
            </p:cNvSpPr>
            <p:nvPr/>
          </p:nvSpPr>
          <p:spPr bwMode="auto">
            <a:xfrm>
              <a:off x="533400" y="2651125"/>
              <a:ext cx="6799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93" name="Line 25"/>
            <p:cNvSpPr>
              <a:spLocks noChangeShapeType="1"/>
            </p:cNvSpPr>
            <p:nvPr/>
          </p:nvSpPr>
          <p:spPr bwMode="auto">
            <a:xfrm>
              <a:off x="1254742" y="2862902"/>
              <a:ext cx="14630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026142" y="3486150"/>
            <a:ext cx="2734954" cy="742950"/>
            <a:chOff x="568942" y="3486150"/>
            <a:chExt cx="2734954" cy="742950"/>
          </a:xfrm>
        </p:grpSpPr>
        <p:sp>
          <p:nvSpPr>
            <p:cNvPr id="43082" name="Rectangle 29"/>
            <p:cNvSpPr>
              <a:spLocks noChangeArrowheads="1"/>
            </p:cNvSpPr>
            <p:nvPr/>
          </p:nvSpPr>
          <p:spPr bwMode="auto">
            <a:xfrm>
              <a:off x="1109336" y="3486150"/>
              <a:ext cx="21945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 – 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83" name="Rectangle 30"/>
            <p:cNvSpPr>
              <a:spLocks noChangeArrowheads="1"/>
            </p:cNvSpPr>
            <p:nvPr/>
          </p:nvSpPr>
          <p:spPr bwMode="auto">
            <a:xfrm>
              <a:off x="1600200" y="3829050"/>
              <a:ext cx="12001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84" name="Rectangle 31"/>
            <p:cNvSpPr>
              <a:spLocks noChangeArrowheads="1"/>
            </p:cNvSpPr>
            <p:nvPr/>
          </p:nvSpPr>
          <p:spPr bwMode="auto">
            <a:xfrm>
              <a:off x="568942" y="3669021"/>
              <a:ext cx="6094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86" name="Line 35"/>
            <p:cNvSpPr>
              <a:spLocks noChangeShapeType="1"/>
            </p:cNvSpPr>
            <p:nvPr/>
          </p:nvSpPr>
          <p:spPr bwMode="auto">
            <a:xfrm>
              <a:off x="1181100" y="3867150"/>
              <a:ext cx="20116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031544" y="4373568"/>
            <a:ext cx="2078369" cy="784226"/>
            <a:chOff x="574344" y="4373568"/>
            <a:chExt cx="2078369" cy="784226"/>
          </a:xfrm>
        </p:grpSpPr>
        <p:sp>
          <p:nvSpPr>
            <p:cNvPr id="43074" name="Rectangle 40"/>
            <p:cNvSpPr>
              <a:spLocks noChangeArrowheads="1"/>
            </p:cNvSpPr>
            <p:nvPr/>
          </p:nvSpPr>
          <p:spPr bwMode="auto">
            <a:xfrm>
              <a:off x="574344" y="4537075"/>
              <a:ext cx="6094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43076" name="Group 45"/>
            <p:cNvGrpSpPr>
              <a:grpSpLocks/>
            </p:cNvGrpSpPr>
            <p:nvPr/>
          </p:nvGrpSpPr>
          <p:grpSpPr bwMode="auto">
            <a:xfrm>
              <a:off x="1098550" y="4373568"/>
              <a:ext cx="1554163" cy="784226"/>
              <a:chOff x="752" y="2755"/>
              <a:chExt cx="979" cy="494"/>
            </a:xfrm>
          </p:grpSpPr>
          <p:sp>
            <p:nvSpPr>
              <p:cNvPr id="43077" name="Rectangle 38"/>
              <p:cNvSpPr>
                <a:spLocks noChangeArrowheads="1"/>
              </p:cNvSpPr>
              <p:nvPr/>
            </p:nvSpPr>
            <p:spPr bwMode="auto">
              <a:xfrm>
                <a:off x="752" y="2755"/>
                <a:ext cx="97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(2x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+ 3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78" name="Rectangle 39"/>
              <p:cNvSpPr>
                <a:spLocks noChangeArrowheads="1"/>
              </p:cNvSpPr>
              <p:nvPr/>
            </p:nvSpPr>
            <p:spPr bwMode="auto">
              <a:xfrm>
                <a:off x="840" y="2997"/>
                <a:ext cx="69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+ 1)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43079" name="Line 44"/>
              <p:cNvSpPr>
                <a:spLocks noChangeShapeType="1"/>
              </p:cNvSpPr>
              <p:nvPr/>
            </p:nvSpPr>
            <p:spPr bwMode="auto">
              <a:xfrm>
                <a:off x="813" y="3000"/>
                <a:ext cx="80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8" name="Group 107"/>
          <p:cNvGrpSpPr/>
          <p:nvPr/>
        </p:nvGrpSpPr>
        <p:grpSpPr>
          <a:xfrm>
            <a:off x="1039642" y="5271448"/>
            <a:ext cx="2606528" cy="748352"/>
            <a:chOff x="582442" y="5271448"/>
            <a:chExt cx="2606528" cy="748352"/>
          </a:xfrm>
        </p:grpSpPr>
        <p:sp>
          <p:nvSpPr>
            <p:cNvPr id="43067" name="Rectangle 48"/>
            <p:cNvSpPr>
              <a:spLocks noChangeArrowheads="1"/>
            </p:cNvSpPr>
            <p:nvPr/>
          </p:nvSpPr>
          <p:spPr bwMode="auto">
            <a:xfrm>
              <a:off x="1583368" y="5271448"/>
              <a:ext cx="109728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sin x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8" name="Rectangle 49"/>
            <p:cNvSpPr>
              <a:spLocks noChangeArrowheads="1"/>
            </p:cNvSpPr>
            <p:nvPr/>
          </p:nvSpPr>
          <p:spPr bwMode="auto">
            <a:xfrm>
              <a:off x="1085850" y="5619750"/>
              <a:ext cx="21031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cos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+ cos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x)</a:t>
              </a:r>
            </a:p>
          </p:txBody>
        </p:sp>
        <p:sp>
          <p:nvSpPr>
            <p:cNvPr id="43069" name="Rectangle 50"/>
            <p:cNvSpPr>
              <a:spLocks noChangeArrowheads="1"/>
            </p:cNvSpPr>
            <p:nvPr/>
          </p:nvSpPr>
          <p:spPr bwMode="auto">
            <a:xfrm>
              <a:off x="582442" y="5432425"/>
              <a:ext cx="6094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6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71" name="Line 54"/>
            <p:cNvSpPr>
              <a:spLocks noChangeShapeType="1"/>
            </p:cNvSpPr>
            <p:nvPr/>
          </p:nvSpPr>
          <p:spPr bwMode="auto">
            <a:xfrm>
              <a:off x="1181100" y="5630554"/>
              <a:ext cx="1920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964770" y="1608446"/>
            <a:ext cx="1520190" cy="734764"/>
            <a:chOff x="5200650" y="1608446"/>
            <a:chExt cx="1520190" cy="734764"/>
          </a:xfrm>
        </p:grpSpPr>
        <p:sp>
          <p:nvSpPr>
            <p:cNvPr id="43060" name="Rectangle 57"/>
            <p:cNvSpPr>
              <a:spLocks noChangeArrowheads="1"/>
            </p:cNvSpPr>
            <p:nvPr/>
          </p:nvSpPr>
          <p:spPr bwMode="auto">
            <a:xfrm>
              <a:off x="5200650" y="1736725"/>
              <a:ext cx="6094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8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62" name="Rectangle 62"/>
            <p:cNvSpPr>
              <a:spLocks noChangeArrowheads="1"/>
            </p:cNvSpPr>
            <p:nvPr/>
          </p:nvSpPr>
          <p:spPr bwMode="auto">
            <a:xfrm>
              <a:off x="5820088" y="1608446"/>
              <a:ext cx="8229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3" name="Rectangle 63"/>
            <p:cNvSpPr>
              <a:spLocks noChangeArrowheads="1"/>
            </p:cNvSpPr>
            <p:nvPr/>
          </p:nvSpPr>
          <p:spPr bwMode="auto">
            <a:xfrm>
              <a:off x="5715000" y="1943100"/>
              <a:ext cx="10058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(1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64" name="Line 64"/>
            <p:cNvSpPr>
              <a:spLocks noChangeShapeType="1"/>
            </p:cNvSpPr>
            <p:nvPr/>
          </p:nvSpPr>
          <p:spPr bwMode="auto">
            <a:xfrm>
              <a:off x="5822641" y="1962150"/>
              <a:ext cx="7315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973016" y="2446646"/>
            <a:ext cx="2703508" cy="772804"/>
            <a:chOff x="5181600" y="2446646"/>
            <a:chExt cx="2703508" cy="772804"/>
          </a:xfrm>
        </p:grpSpPr>
        <p:sp>
          <p:nvSpPr>
            <p:cNvPr id="43053" name="Rectangle 67"/>
            <p:cNvSpPr>
              <a:spLocks noChangeArrowheads="1"/>
            </p:cNvSpPr>
            <p:nvPr/>
          </p:nvSpPr>
          <p:spPr bwMode="auto">
            <a:xfrm>
              <a:off x="5690548" y="2446646"/>
              <a:ext cx="21945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x + 3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54" name="Rectangle 68"/>
            <p:cNvSpPr>
              <a:spLocks noChangeArrowheads="1"/>
            </p:cNvSpPr>
            <p:nvPr/>
          </p:nvSpPr>
          <p:spPr bwMode="auto">
            <a:xfrm>
              <a:off x="5853752" y="2819400"/>
              <a:ext cx="1828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+ 1)(x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+ 3)</a:t>
              </a:r>
            </a:p>
          </p:txBody>
        </p:sp>
        <p:sp>
          <p:nvSpPr>
            <p:cNvPr id="43055" name="Rectangle 69"/>
            <p:cNvSpPr>
              <a:spLocks noChangeArrowheads="1"/>
            </p:cNvSpPr>
            <p:nvPr/>
          </p:nvSpPr>
          <p:spPr bwMode="auto">
            <a:xfrm>
              <a:off x="5181600" y="2632075"/>
              <a:ext cx="6094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9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57" name="Line 73"/>
            <p:cNvSpPr>
              <a:spLocks noChangeShapeType="1"/>
            </p:cNvSpPr>
            <p:nvPr/>
          </p:nvSpPr>
          <p:spPr bwMode="auto">
            <a:xfrm>
              <a:off x="5791200" y="2819400"/>
              <a:ext cx="20116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820616" y="3409952"/>
            <a:ext cx="1874840" cy="766763"/>
            <a:chOff x="5029200" y="3409952"/>
            <a:chExt cx="1874840" cy="766763"/>
          </a:xfrm>
        </p:grpSpPr>
        <p:sp>
          <p:nvSpPr>
            <p:cNvPr id="43044" name="Rectangle 76"/>
            <p:cNvSpPr>
              <a:spLocks noChangeArrowheads="1"/>
            </p:cNvSpPr>
            <p:nvPr/>
          </p:nvSpPr>
          <p:spPr bwMode="auto">
            <a:xfrm>
              <a:off x="5029200" y="3546475"/>
              <a:ext cx="8229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10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43046" name="Group 84"/>
            <p:cNvGrpSpPr>
              <a:grpSpLocks/>
            </p:cNvGrpSpPr>
            <p:nvPr/>
          </p:nvGrpSpPr>
          <p:grpSpPr bwMode="auto">
            <a:xfrm>
              <a:off x="5715002" y="3409952"/>
              <a:ext cx="1189038" cy="766763"/>
              <a:chOff x="3240" y="1680"/>
              <a:chExt cx="749" cy="483"/>
            </a:xfrm>
          </p:grpSpPr>
          <p:sp>
            <p:nvSpPr>
              <p:cNvPr id="43047" name="Rectangle 80"/>
              <p:cNvSpPr>
                <a:spLocks noChangeArrowheads="1"/>
              </p:cNvSpPr>
              <p:nvPr/>
            </p:nvSpPr>
            <p:spPr bwMode="auto">
              <a:xfrm>
                <a:off x="3470" y="1680"/>
                <a:ext cx="3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8" name="Rectangle 81"/>
              <p:cNvSpPr>
                <a:spLocks noChangeArrowheads="1"/>
              </p:cNvSpPr>
              <p:nvPr/>
            </p:nvSpPr>
            <p:spPr bwMode="auto">
              <a:xfrm>
                <a:off x="3240" y="1911"/>
                <a:ext cx="74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 1 – x </a:t>
                </a:r>
              </a:p>
            </p:txBody>
          </p:sp>
          <p:sp>
            <p:nvSpPr>
              <p:cNvPr id="43049" name="Line 82"/>
              <p:cNvSpPr>
                <a:spLocks noChangeShapeType="1"/>
              </p:cNvSpPr>
              <p:nvPr/>
            </p:nvSpPr>
            <p:spPr bwMode="auto">
              <a:xfrm>
                <a:off x="3297" y="1908"/>
                <a:ext cx="63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50" name="Line 83"/>
              <p:cNvSpPr>
                <a:spLocks noChangeShapeType="1"/>
              </p:cNvSpPr>
              <p:nvPr/>
            </p:nvSpPr>
            <p:spPr bwMode="auto">
              <a:xfrm>
                <a:off x="3493" y="1935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9" name="Group 108"/>
          <p:cNvGrpSpPr/>
          <p:nvPr/>
        </p:nvGrpSpPr>
        <p:grpSpPr>
          <a:xfrm>
            <a:off x="4953966" y="1009650"/>
            <a:ext cx="2194560" cy="400050"/>
            <a:chOff x="5162550" y="1009650"/>
            <a:chExt cx="2194560" cy="400050"/>
          </a:xfrm>
        </p:grpSpPr>
        <p:sp>
          <p:nvSpPr>
            <p:cNvPr id="43039" name="Rectangle 87"/>
            <p:cNvSpPr>
              <a:spLocks noChangeArrowheads="1"/>
            </p:cNvSpPr>
            <p:nvPr/>
          </p:nvSpPr>
          <p:spPr bwMode="auto">
            <a:xfrm>
              <a:off x="5162550" y="1009650"/>
              <a:ext cx="21945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7.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1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 </a:t>
              </a:r>
            </a:p>
          </p:txBody>
        </p:sp>
        <p:sp>
          <p:nvSpPr>
            <p:cNvPr id="43041" name="Line 91"/>
            <p:cNvSpPr>
              <a:spLocks noChangeShapeType="1"/>
            </p:cNvSpPr>
            <p:nvPr/>
          </p:nvSpPr>
          <p:spPr bwMode="auto">
            <a:xfrm>
              <a:off x="6187744" y="1053152"/>
              <a:ext cx="6400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820616" y="4310702"/>
            <a:ext cx="2133600" cy="775648"/>
            <a:chOff x="5029200" y="4310702"/>
            <a:chExt cx="2133600" cy="775648"/>
          </a:xfrm>
        </p:grpSpPr>
        <p:sp>
          <p:nvSpPr>
            <p:cNvPr id="43031" name="Rectangle 95"/>
            <p:cNvSpPr>
              <a:spLocks noChangeArrowheads="1"/>
            </p:cNvSpPr>
            <p:nvPr/>
          </p:nvSpPr>
          <p:spPr bwMode="auto">
            <a:xfrm>
              <a:off x="5029200" y="4441825"/>
              <a:ext cx="8229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3034" name="Rectangle 100"/>
            <p:cNvSpPr>
              <a:spLocks noChangeArrowheads="1"/>
            </p:cNvSpPr>
            <p:nvPr/>
          </p:nvSpPr>
          <p:spPr bwMode="auto">
            <a:xfrm>
              <a:off x="6149000" y="4310702"/>
              <a:ext cx="54864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5" name="Rectangle 101"/>
            <p:cNvSpPr>
              <a:spLocks noChangeArrowheads="1"/>
            </p:cNvSpPr>
            <p:nvPr/>
          </p:nvSpPr>
          <p:spPr bwMode="auto">
            <a:xfrm>
              <a:off x="5699760" y="4686300"/>
              <a:ext cx="146304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x (1 + x) </a:t>
              </a:r>
            </a:p>
          </p:txBody>
        </p:sp>
        <p:sp>
          <p:nvSpPr>
            <p:cNvPr id="43036" name="Line 102"/>
            <p:cNvSpPr>
              <a:spLocks noChangeShapeType="1"/>
            </p:cNvSpPr>
            <p:nvPr/>
          </p:nvSpPr>
          <p:spPr bwMode="auto">
            <a:xfrm>
              <a:off x="5791200" y="4667250"/>
              <a:ext cx="1188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7" name="Line 103"/>
            <p:cNvSpPr>
              <a:spLocks noChangeShapeType="1"/>
            </p:cNvSpPr>
            <p:nvPr/>
          </p:nvSpPr>
          <p:spPr bwMode="auto">
            <a:xfrm>
              <a:off x="5917891" y="4729802"/>
              <a:ext cx="1828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8" name="Line 104"/>
            <p:cNvSpPr>
              <a:spLocks noChangeShapeType="1"/>
            </p:cNvSpPr>
            <p:nvPr/>
          </p:nvSpPr>
          <p:spPr bwMode="auto">
            <a:xfrm>
              <a:off x="6754504" y="4729802"/>
              <a:ext cx="1828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800600" y="5271448"/>
            <a:ext cx="2407285" cy="688975"/>
            <a:chOff x="4968240" y="5271448"/>
            <a:chExt cx="2407285" cy="688975"/>
          </a:xfrm>
        </p:grpSpPr>
        <p:sp>
          <p:nvSpPr>
            <p:cNvPr id="43023" name="Rectangle 109"/>
            <p:cNvSpPr>
              <a:spLocks noChangeArrowheads="1"/>
            </p:cNvSpPr>
            <p:nvPr/>
          </p:nvSpPr>
          <p:spPr bwMode="auto">
            <a:xfrm>
              <a:off x="4968240" y="5432425"/>
              <a:ext cx="8229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43025" name="Group 114"/>
            <p:cNvGrpSpPr>
              <a:grpSpLocks/>
            </p:cNvGrpSpPr>
            <p:nvPr/>
          </p:nvGrpSpPr>
          <p:grpSpPr bwMode="auto">
            <a:xfrm>
              <a:off x="5638800" y="5271448"/>
              <a:ext cx="1736725" cy="688975"/>
              <a:chOff x="3453" y="3288"/>
              <a:chExt cx="1094" cy="434"/>
            </a:xfrm>
          </p:grpSpPr>
          <p:sp>
            <p:nvSpPr>
              <p:cNvPr id="43026" name="Rectangle 107"/>
              <p:cNvSpPr>
                <a:spLocks noChangeArrowheads="1"/>
              </p:cNvSpPr>
              <p:nvPr/>
            </p:nvSpPr>
            <p:spPr bwMode="auto">
              <a:xfrm>
                <a:off x="3453" y="3288"/>
                <a:ext cx="109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x cos x 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7" name="Rectangle 108"/>
              <p:cNvSpPr>
                <a:spLocks noChangeArrowheads="1"/>
              </p:cNvSpPr>
              <p:nvPr/>
            </p:nvSpPr>
            <p:spPr bwMode="auto">
              <a:xfrm>
                <a:off x="3580" y="3470"/>
                <a:ext cx="8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– cos x</a:t>
                </a:r>
              </a:p>
            </p:txBody>
          </p:sp>
          <p:sp>
            <p:nvSpPr>
              <p:cNvPr id="43028" name="Line 113"/>
              <p:cNvSpPr>
                <a:spLocks noChangeShapeType="1"/>
              </p:cNvSpPr>
              <p:nvPr/>
            </p:nvSpPr>
            <p:spPr bwMode="auto">
              <a:xfrm>
                <a:off x="3540" y="3509"/>
                <a:ext cx="92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0" name="Date Placeholder 9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C17745-7D28-42BD-A3BC-3F7692840110}" type="datetime3">
              <a:rPr lang="en-US" smtClean="0"/>
              <a:t>15 May 2023</a:t>
            </a:fld>
            <a:endParaRPr lang="en-US"/>
          </a:p>
        </p:txBody>
      </p: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2" name="Footer Placeholder 10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00335"/>
            <a:ext cx="32004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938211" y="1066800"/>
            <a:ext cx="2185989" cy="708025"/>
            <a:chOff x="358" y="1018"/>
            <a:chExt cx="1377" cy="446"/>
          </a:xfrm>
        </p:grpSpPr>
        <p:sp>
          <p:nvSpPr>
            <p:cNvPr id="30774" name="Rectangle 14"/>
            <p:cNvSpPr>
              <a:spLocks noChangeArrowheads="1"/>
            </p:cNvSpPr>
            <p:nvPr/>
          </p:nvSpPr>
          <p:spPr bwMode="auto">
            <a:xfrm>
              <a:off x="358" y="1113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0775" name="Rectangle 11"/>
            <p:cNvSpPr>
              <a:spLocks noChangeArrowheads="1"/>
            </p:cNvSpPr>
            <p:nvPr/>
          </p:nvSpPr>
          <p:spPr bwMode="auto">
            <a:xfrm>
              <a:off x="646" y="1212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 </a:t>
              </a:r>
            </a:p>
          </p:txBody>
        </p:sp>
        <p:sp>
          <p:nvSpPr>
            <p:cNvPr id="30776" name="Rectangle 12"/>
            <p:cNvSpPr>
              <a:spLocks noChangeArrowheads="1"/>
            </p:cNvSpPr>
            <p:nvPr/>
          </p:nvSpPr>
          <p:spPr bwMode="auto">
            <a:xfrm>
              <a:off x="502" y="1018"/>
              <a:ext cx="10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4x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7" name="Line 13"/>
            <p:cNvSpPr>
              <a:spLocks noChangeShapeType="1"/>
            </p:cNvSpPr>
            <p:nvPr/>
          </p:nvSpPr>
          <p:spPr bwMode="auto">
            <a:xfrm flipV="1">
              <a:off x="730" y="1260"/>
              <a:ext cx="6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8" name="Line 16"/>
            <p:cNvSpPr>
              <a:spLocks noChangeShapeType="1"/>
            </p:cNvSpPr>
            <p:nvPr/>
          </p:nvSpPr>
          <p:spPr bwMode="auto">
            <a:xfrm>
              <a:off x="826" y="104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9" name="Rectangle 18"/>
            <p:cNvSpPr>
              <a:spLocks noChangeArrowheads="1"/>
            </p:cNvSpPr>
            <p:nvPr/>
          </p:nvSpPr>
          <p:spPr bwMode="auto">
            <a:xfrm>
              <a:off x="1404" y="1104"/>
              <a:ext cx="3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990600" y="2155825"/>
            <a:ext cx="2362200" cy="719138"/>
            <a:chOff x="990600" y="2245059"/>
            <a:chExt cx="2362200" cy="719138"/>
          </a:xfrm>
        </p:grpSpPr>
        <p:sp>
          <p:nvSpPr>
            <p:cNvPr id="30763" name="Rectangle 19"/>
            <p:cNvSpPr>
              <a:spLocks noChangeArrowheads="1"/>
            </p:cNvSpPr>
            <p:nvPr/>
          </p:nvSpPr>
          <p:spPr bwMode="auto">
            <a:xfrm>
              <a:off x="990600" y="2438400"/>
              <a:ext cx="2362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Misal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:  x 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sin 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30764" name="Group 20"/>
            <p:cNvGrpSpPr>
              <a:grpSpLocks/>
            </p:cNvGrpSpPr>
            <p:nvPr/>
          </p:nvGrpSpPr>
          <p:grpSpPr bwMode="auto">
            <a:xfrm>
              <a:off x="2313296" y="2245059"/>
              <a:ext cx="327025" cy="719138"/>
              <a:chOff x="2777" y="2862"/>
              <a:chExt cx="206" cy="453"/>
            </a:xfrm>
          </p:grpSpPr>
          <p:sp>
            <p:nvSpPr>
              <p:cNvPr id="30770" name="Rectangle 21"/>
              <p:cNvSpPr>
                <a:spLocks noChangeArrowheads="1"/>
              </p:cNvSpPr>
              <p:nvPr/>
            </p:nvSpPr>
            <p:spPr bwMode="auto">
              <a:xfrm>
                <a:off x="2778" y="286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30771" name="Rectangle 22"/>
              <p:cNvSpPr>
                <a:spLocks noChangeArrowheads="1"/>
              </p:cNvSpPr>
              <p:nvPr/>
            </p:nvSpPr>
            <p:spPr bwMode="auto">
              <a:xfrm>
                <a:off x="2777" y="306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30772" name="Line 23"/>
              <p:cNvSpPr>
                <a:spLocks noChangeShapeType="1"/>
              </p:cNvSpPr>
              <p:nvPr/>
            </p:nvSpPr>
            <p:spPr bwMode="auto">
              <a:xfrm>
                <a:off x="2818" y="3096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70E187-80C5-40CC-A81E-F0B91F2A8F1E}" type="datetime3">
              <a:rPr lang="en-US" smtClean="0"/>
              <a:t>15 May 2023</a:t>
            </a:fld>
            <a:endParaRPr lang="en-US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914400" y="1802121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3200400" y="2196766"/>
            <a:ext cx="2870269" cy="719138"/>
            <a:chOff x="3200400" y="2250741"/>
            <a:chExt cx="2870269" cy="719138"/>
          </a:xfrm>
        </p:grpSpPr>
        <p:grpSp>
          <p:nvGrpSpPr>
            <p:cNvPr id="83" name="Group 82"/>
            <p:cNvGrpSpPr/>
            <p:nvPr/>
          </p:nvGrpSpPr>
          <p:grpSpPr>
            <a:xfrm>
              <a:off x="3962400" y="2250741"/>
              <a:ext cx="2108269" cy="719138"/>
              <a:chOff x="3987731" y="4394222"/>
              <a:chExt cx="2108269" cy="719138"/>
            </a:xfrm>
          </p:grpSpPr>
          <p:grpSp>
            <p:nvGrpSpPr>
              <p:cNvPr id="75" name="Group 34"/>
              <p:cNvGrpSpPr>
                <a:grpSpLocks/>
              </p:cNvGrpSpPr>
              <p:nvPr/>
            </p:nvGrpSpPr>
            <p:grpSpPr bwMode="auto">
              <a:xfrm>
                <a:off x="4578658" y="4394222"/>
                <a:ext cx="325438" cy="719138"/>
                <a:chOff x="2769" y="2862"/>
                <a:chExt cx="205" cy="453"/>
              </a:xfrm>
            </p:grpSpPr>
            <p:sp>
              <p:nvSpPr>
                <p:cNvPr id="76" name="Rectangle 35"/>
                <p:cNvSpPr>
                  <a:spLocks noChangeArrowheads="1"/>
                </p:cNvSpPr>
                <p:nvPr/>
              </p:nvSpPr>
              <p:spPr bwMode="auto">
                <a:xfrm>
                  <a:off x="2769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77" name="Rectangle 36"/>
                <p:cNvSpPr>
                  <a:spLocks noChangeArrowheads="1"/>
                </p:cNvSpPr>
                <p:nvPr/>
              </p:nvSpPr>
              <p:spPr bwMode="auto">
                <a:xfrm>
                  <a:off x="2769" y="3065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78" name="Line 37"/>
                <p:cNvSpPr>
                  <a:spLocks noChangeShapeType="1"/>
                </p:cNvSpPr>
                <p:nvPr/>
              </p:nvSpPr>
              <p:spPr bwMode="auto">
                <a:xfrm>
                  <a:off x="2808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2" name="Rectangle 81"/>
              <p:cNvSpPr/>
              <p:nvPr/>
            </p:nvSpPr>
            <p:spPr>
              <a:xfrm>
                <a:off x="3987731" y="4572000"/>
                <a:ext cx="210826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=     cos y dy </a:t>
                </a:r>
                <a:endParaRPr lang="en-US"/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3200400" y="2416789"/>
              <a:ext cx="88197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maka </a:t>
              </a:r>
              <a:endParaRPr lang="en-US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5864332" y="2211693"/>
            <a:ext cx="2011586" cy="733425"/>
            <a:chOff x="5864332" y="2265668"/>
            <a:chExt cx="2011586" cy="733425"/>
          </a:xfrm>
        </p:grpSpPr>
        <p:grpSp>
          <p:nvGrpSpPr>
            <p:cNvPr id="68" name="Group 67"/>
            <p:cNvGrpSpPr/>
            <p:nvPr/>
          </p:nvGrpSpPr>
          <p:grpSpPr>
            <a:xfrm>
              <a:off x="6463352" y="2265668"/>
              <a:ext cx="1412566" cy="733425"/>
              <a:chOff x="4807368" y="3076575"/>
              <a:chExt cx="1412566" cy="733425"/>
            </a:xfrm>
          </p:grpSpPr>
          <p:grpSp>
            <p:nvGrpSpPr>
              <p:cNvPr id="30766" name="Group 25"/>
              <p:cNvGrpSpPr>
                <a:grpSpLocks/>
              </p:cNvGrpSpPr>
              <p:nvPr/>
            </p:nvGrpSpPr>
            <p:grpSpPr bwMode="auto">
              <a:xfrm>
                <a:off x="5652448" y="3076575"/>
                <a:ext cx="325438" cy="733425"/>
                <a:chOff x="2760" y="2862"/>
                <a:chExt cx="205" cy="462"/>
              </a:xfrm>
            </p:grpSpPr>
            <p:sp>
              <p:nvSpPr>
                <p:cNvPr id="30767" name="Rectangle 26"/>
                <p:cNvSpPr>
                  <a:spLocks noChangeArrowheads="1"/>
                </p:cNvSpPr>
                <p:nvPr/>
              </p:nvSpPr>
              <p:spPr bwMode="auto">
                <a:xfrm>
                  <a:off x="2760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30768" name="Rectangle 27"/>
                <p:cNvSpPr>
                  <a:spLocks noChangeArrowheads="1"/>
                </p:cNvSpPr>
                <p:nvPr/>
              </p:nvSpPr>
              <p:spPr bwMode="auto">
                <a:xfrm>
                  <a:off x="2760" y="307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30769" name="Line 28"/>
                <p:cNvSpPr>
                  <a:spLocks noChangeShapeType="1"/>
                </p:cNvSpPr>
                <p:nvPr/>
              </p:nvSpPr>
              <p:spPr bwMode="auto">
                <a:xfrm>
                  <a:off x="2803" y="3096"/>
                  <a:ext cx="1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6" name="Rectangle 65"/>
              <p:cNvSpPr/>
              <p:nvPr/>
            </p:nvSpPr>
            <p:spPr>
              <a:xfrm>
                <a:off x="4807368" y="3244334"/>
                <a:ext cx="14125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=     x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5864332" y="2430437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dan</a:t>
              </a:r>
              <a:endParaRPr lang="en-US"/>
            </a:p>
          </p:txBody>
        </p:sp>
      </p:grpSp>
      <p:sp>
        <p:nvSpPr>
          <p:cNvPr id="97" name="Rectangle 40"/>
          <p:cNvSpPr>
            <a:spLocks noChangeArrowheads="1"/>
          </p:cNvSpPr>
          <p:nvPr/>
        </p:nvSpPr>
        <p:spPr bwMode="auto">
          <a:xfrm>
            <a:off x="1006475" y="3062619"/>
            <a:ext cx="1127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</a:rPr>
              <a:t>9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4x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102"/>
          <p:cNvGrpSpPr>
            <a:grpSpLocks/>
          </p:cNvGrpSpPr>
          <p:nvPr/>
        </p:nvGrpSpPr>
        <p:grpSpPr bwMode="auto">
          <a:xfrm>
            <a:off x="976952" y="3756028"/>
            <a:ext cx="1203325" cy="704851"/>
            <a:chOff x="3008" y="2268"/>
            <a:chExt cx="758" cy="444"/>
          </a:xfrm>
        </p:grpSpPr>
        <p:sp>
          <p:nvSpPr>
            <p:cNvPr id="92" name="Rectangle 53"/>
            <p:cNvSpPr>
              <a:spLocks noChangeArrowheads="1"/>
            </p:cNvSpPr>
            <p:nvPr/>
          </p:nvSpPr>
          <p:spPr bwMode="auto">
            <a:xfrm>
              <a:off x="3155" y="2460"/>
              <a:ext cx="44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93" name="Rectangle 54"/>
            <p:cNvSpPr>
              <a:spLocks noChangeArrowheads="1"/>
            </p:cNvSpPr>
            <p:nvPr/>
          </p:nvSpPr>
          <p:spPr bwMode="auto">
            <a:xfrm>
              <a:off x="3008" y="2268"/>
              <a:ext cx="7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9 – 4x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55"/>
            <p:cNvSpPr>
              <a:spLocks noChangeShapeType="1"/>
            </p:cNvSpPr>
            <p:nvPr/>
          </p:nvSpPr>
          <p:spPr bwMode="auto">
            <a:xfrm flipV="1">
              <a:off x="3111" y="2499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Line 56"/>
            <p:cNvSpPr>
              <a:spLocks noChangeShapeType="1"/>
            </p:cNvSpPr>
            <p:nvPr/>
          </p:nvSpPr>
          <p:spPr bwMode="auto">
            <a:xfrm>
              <a:off x="3161" y="229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905000" y="2917825"/>
            <a:ext cx="2270125" cy="719138"/>
            <a:chOff x="1905000" y="5036806"/>
            <a:chExt cx="2270125" cy="719138"/>
          </a:xfrm>
        </p:grpSpPr>
        <p:sp>
          <p:nvSpPr>
            <p:cNvPr id="101" name="Rectangle 40"/>
            <p:cNvSpPr>
              <a:spLocks noChangeArrowheads="1"/>
            </p:cNvSpPr>
            <p:nvPr/>
          </p:nvSpPr>
          <p:spPr bwMode="auto">
            <a:xfrm>
              <a:off x="1905000" y="5181600"/>
              <a:ext cx="2270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4(    sin y)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" name="Group 20"/>
            <p:cNvGrpSpPr>
              <a:grpSpLocks/>
            </p:cNvGrpSpPr>
            <p:nvPr/>
          </p:nvGrpSpPr>
          <p:grpSpPr bwMode="auto">
            <a:xfrm>
              <a:off x="2908631" y="5036806"/>
              <a:ext cx="327025" cy="719138"/>
              <a:chOff x="2777" y="2862"/>
              <a:chExt cx="206" cy="453"/>
            </a:xfrm>
          </p:grpSpPr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2778" y="286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2777" y="306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06" name="Line 23"/>
              <p:cNvSpPr>
                <a:spLocks noChangeShapeType="1"/>
              </p:cNvSpPr>
              <p:nvPr/>
            </p:nvSpPr>
            <p:spPr bwMode="auto">
              <a:xfrm>
                <a:off x="2818" y="3096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3886200" y="3062619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 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5423848" y="3062619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9(1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y)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40"/>
          <p:cNvSpPr>
            <a:spLocks noChangeArrowheads="1"/>
          </p:cNvSpPr>
          <p:nvPr/>
        </p:nvSpPr>
        <p:spPr bwMode="auto">
          <a:xfrm>
            <a:off x="7121856" y="3076267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 cos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2087825" y="3756026"/>
            <a:ext cx="1550990" cy="735013"/>
            <a:chOff x="2133600" y="3810001"/>
            <a:chExt cx="1550990" cy="735013"/>
          </a:xfrm>
        </p:grpSpPr>
        <p:sp>
          <p:nvSpPr>
            <p:cNvPr id="112" name="Rectangle 111"/>
            <p:cNvSpPr/>
            <p:nvPr/>
          </p:nvSpPr>
          <p:spPr>
            <a:xfrm>
              <a:off x="2133600" y="3976050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  <p:grpSp>
          <p:nvGrpSpPr>
            <p:cNvPr id="113" name="Group 102"/>
            <p:cNvGrpSpPr>
              <a:grpSpLocks/>
            </p:cNvGrpSpPr>
            <p:nvPr/>
          </p:nvGrpSpPr>
          <p:grpSpPr bwMode="auto">
            <a:xfrm>
              <a:off x="2378077" y="3810001"/>
              <a:ext cx="1306513" cy="735013"/>
              <a:chOff x="3008" y="2268"/>
              <a:chExt cx="823" cy="463"/>
            </a:xfrm>
          </p:grpSpPr>
          <p:sp>
            <p:nvSpPr>
              <p:cNvPr id="114" name="Rectangle 53"/>
              <p:cNvSpPr>
                <a:spLocks noChangeArrowheads="1"/>
              </p:cNvSpPr>
              <p:nvPr/>
            </p:nvSpPr>
            <p:spPr bwMode="auto">
              <a:xfrm>
                <a:off x="3028" y="2479"/>
                <a:ext cx="80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 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15" name="Rectangle 54"/>
              <p:cNvSpPr>
                <a:spLocks noChangeArrowheads="1"/>
              </p:cNvSpPr>
              <p:nvPr/>
            </p:nvSpPr>
            <p:spPr bwMode="auto">
              <a:xfrm>
                <a:off x="3008" y="2268"/>
                <a:ext cx="8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Line 55"/>
              <p:cNvSpPr>
                <a:spLocks noChangeShapeType="1"/>
              </p:cNvSpPr>
              <p:nvPr/>
            </p:nvSpPr>
            <p:spPr bwMode="auto">
              <a:xfrm flipV="1">
                <a:off x="3111" y="249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7" name="Line 56"/>
              <p:cNvSpPr>
                <a:spLocks noChangeShapeType="1"/>
              </p:cNvSpPr>
              <p:nvPr/>
            </p:nvSpPr>
            <p:spPr bwMode="auto">
              <a:xfrm>
                <a:off x="3161" y="229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6" name="Group 185"/>
          <p:cNvGrpSpPr/>
          <p:nvPr/>
        </p:nvGrpSpPr>
        <p:grpSpPr>
          <a:xfrm>
            <a:off x="3582879" y="3756025"/>
            <a:ext cx="1476751" cy="720725"/>
            <a:chOff x="3552454" y="3810000"/>
            <a:chExt cx="1476751" cy="720725"/>
          </a:xfrm>
        </p:grpSpPr>
        <p:sp>
          <p:nvSpPr>
            <p:cNvPr id="118" name="Rectangle 117"/>
            <p:cNvSpPr/>
            <p:nvPr/>
          </p:nvSpPr>
          <p:spPr>
            <a:xfrm>
              <a:off x="3552454" y="3976050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  <p:grpSp>
          <p:nvGrpSpPr>
            <p:cNvPr id="119" name="Group 102"/>
            <p:cNvGrpSpPr>
              <a:grpSpLocks/>
            </p:cNvGrpSpPr>
            <p:nvPr/>
          </p:nvGrpSpPr>
          <p:grpSpPr bwMode="auto">
            <a:xfrm>
              <a:off x="3789366" y="3810000"/>
              <a:ext cx="1239839" cy="720725"/>
              <a:chOff x="3002" y="2268"/>
              <a:chExt cx="781" cy="454"/>
            </a:xfrm>
          </p:grpSpPr>
          <p:sp>
            <p:nvSpPr>
              <p:cNvPr id="120" name="Rectangle 53"/>
              <p:cNvSpPr>
                <a:spLocks noChangeArrowheads="1"/>
              </p:cNvSpPr>
              <p:nvPr/>
            </p:nvSpPr>
            <p:spPr bwMode="auto">
              <a:xfrm>
                <a:off x="3002" y="2470"/>
                <a:ext cx="78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 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1" name="Rectangle 54"/>
              <p:cNvSpPr>
                <a:spLocks noChangeArrowheads="1"/>
              </p:cNvSpPr>
              <p:nvPr/>
            </p:nvSpPr>
            <p:spPr bwMode="auto">
              <a:xfrm>
                <a:off x="3082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3 cos 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Line 55"/>
              <p:cNvSpPr>
                <a:spLocks noChangeShapeType="1"/>
              </p:cNvSpPr>
              <p:nvPr/>
            </p:nvSpPr>
            <p:spPr bwMode="auto">
              <a:xfrm flipV="1">
                <a:off x="3102" y="249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7" name="Group 186"/>
          <p:cNvGrpSpPr/>
          <p:nvPr/>
        </p:nvGrpSpPr>
        <p:grpSpPr>
          <a:xfrm>
            <a:off x="5059625" y="3756030"/>
            <a:ext cx="1327527" cy="706438"/>
            <a:chOff x="4953000" y="3810005"/>
            <a:chExt cx="1327527" cy="706438"/>
          </a:xfrm>
        </p:grpSpPr>
        <p:sp>
          <p:nvSpPr>
            <p:cNvPr id="124" name="Rectangle 123"/>
            <p:cNvSpPr/>
            <p:nvPr/>
          </p:nvSpPr>
          <p:spPr>
            <a:xfrm>
              <a:off x="4953000" y="3976052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  <p:grpSp>
          <p:nvGrpSpPr>
            <p:cNvPr id="125" name="Group 102"/>
            <p:cNvGrpSpPr>
              <a:grpSpLocks/>
            </p:cNvGrpSpPr>
            <p:nvPr/>
          </p:nvGrpSpPr>
          <p:grpSpPr bwMode="auto">
            <a:xfrm>
              <a:off x="5243888" y="3810005"/>
              <a:ext cx="1036639" cy="706438"/>
              <a:chOff x="3036" y="2268"/>
              <a:chExt cx="653" cy="445"/>
            </a:xfrm>
          </p:grpSpPr>
          <p:sp>
            <p:nvSpPr>
              <p:cNvPr id="126" name="Rectangle 53"/>
              <p:cNvSpPr>
                <a:spLocks noChangeArrowheads="1"/>
              </p:cNvSpPr>
              <p:nvPr/>
            </p:nvSpPr>
            <p:spPr bwMode="auto">
              <a:xfrm>
                <a:off x="3107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7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2 cos 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8" name="Line 55"/>
              <p:cNvSpPr>
                <a:spLocks noChangeShapeType="1"/>
              </p:cNvSpPr>
              <p:nvPr/>
            </p:nvSpPr>
            <p:spPr bwMode="auto">
              <a:xfrm flipV="1">
                <a:off x="3119" y="2499"/>
                <a:ext cx="4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3" name="Group 98"/>
          <p:cNvGrpSpPr>
            <a:grpSpLocks/>
          </p:cNvGrpSpPr>
          <p:nvPr/>
        </p:nvGrpSpPr>
        <p:grpSpPr bwMode="auto">
          <a:xfrm>
            <a:off x="990600" y="4670425"/>
            <a:ext cx="2452690" cy="708025"/>
            <a:chOff x="190" y="1018"/>
            <a:chExt cx="1545" cy="446"/>
          </a:xfrm>
        </p:grpSpPr>
        <p:sp>
          <p:nvSpPr>
            <p:cNvPr id="154" name="Rectangle 14"/>
            <p:cNvSpPr>
              <a:spLocks noChangeArrowheads="1"/>
            </p:cNvSpPr>
            <p:nvPr/>
          </p:nvSpPr>
          <p:spPr bwMode="auto">
            <a:xfrm>
              <a:off x="190" y="1113"/>
              <a:ext cx="59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Jadi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55" name="Rectangle 11"/>
            <p:cNvSpPr>
              <a:spLocks noChangeArrowheads="1"/>
            </p:cNvSpPr>
            <p:nvPr/>
          </p:nvSpPr>
          <p:spPr bwMode="auto">
            <a:xfrm>
              <a:off x="646" y="1212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 </a:t>
              </a:r>
            </a:p>
          </p:txBody>
        </p:sp>
        <p:sp>
          <p:nvSpPr>
            <p:cNvPr id="156" name="Rectangle 12"/>
            <p:cNvSpPr>
              <a:spLocks noChangeArrowheads="1"/>
            </p:cNvSpPr>
            <p:nvPr/>
          </p:nvSpPr>
          <p:spPr bwMode="auto">
            <a:xfrm>
              <a:off x="502" y="1018"/>
              <a:ext cx="10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4x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Line 13"/>
            <p:cNvSpPr>
              <a:spLocks noChangeShapeType="1"/>
            </p:cNvSpPr>
            <p:nvPr/>
          </p:nvSpPr>
          <p:spPr bwMode="auto">
            <a:xfrm flipV="1">
              <a:off x="730" y="1260"/>
              <a:ext cx="6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Line 16"/>
            <p:cNvSpPr>
              <a:spLocks noChangeShapeType="1"/>
            </p:cNvSpPr>
            <p:nvPr/>
          </p:nvSpPr>
          <p:spPr bwMode="auto">
            <a:xfrm>
              <a:off x="826" y="104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18"/>
            <p:cNvSpPr>
              <a:spLocks noChangeArrowheads="1"/>
            </p:cNvSpPr>
            <p:nvPr/>
          </p:nvSpPr>
          <p:spPr bwMode="auto">
            <a:xfrm>
              <a:off x="1404" y="1104"/>
              <a:ext cx="3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367090" y="4649787"/>
            <a:ext cx="2759601" cy="726128"/>
            <a:chOff x="3700816" y="4703762"/>
            <a:chExt cx="2759601" cy="726128"/>
          </a:xfrm>
        </p:grpSpPr>
        <p:sp>
          <p:nvSpPr>
            <p:cNvPr id="160" name="Rectangle 159"/>
            <p:cNvSpPr/>
            <p:nvPr/>
          </p:nvSpPr>
          <p:spPr>
            <a:xfrm>
              <a:off x="3700816" y="4883457"/>
              <a:ext cx="5453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61" name="Group 102"/>
            <p:cNvGrpSpPr>
              <a:grpSpLocks/>
            </p:cNvGrpSpPr>
            <p:nvPr/>
          </p:nvGrpSpPr>
          <p:grpSpPr bwMode="auto">
            <a:xfrm>
              <a:off x="4117665" y="4703762"/>
              <a:ext cx="1036639" cy="706438"/>
              <a:chOff x="3036" y="2268"/>
              <a:chExt cx="653" cy="445"/>
            </a:xfrm>
          </p:grpSpPr>
          <p:sp>
            <p:nvSpPr>
              <p:cNvPr id="162" name="Rectangle 53"/>
              <p:cNvSpPr>
                <a:spLocks noChangeArrowheads="1"/>
              </p:cNvSpPr>
              <p:nvPr/>
            </p:nvSpPr>
            <p:spPr bwMode="auto">
              <a:xfrm>
                <a:off x="3107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63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2 cos 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Line 55"/>
              <p:cNvSpPr>
                <a:spLocks noChangeShapeType="1"/>
              </p:cNvSpPr>
              <p:nvPr/>
            </p:nvSpPr>
            <p:spPr bwMode="auto">
              <a:xfrm flipV="1">
                <a:off x="3119" y="2499"/>
                <a:ext cx="4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5029200" y="4710752"/>
              <a:ext cx="1431217" cy="719138"/>
              <a:chOff x="4578658" y="4394222"/>
              <a:chExt cx="1431217" cy="719138"/>
            </a:xfrm>
          </p:grpSpPr>
          <p:grpSp>
            <p:nvGrpSpPr>
              <p:cNvPr id="166" name="Group 34"/>
              <p:cNvGrpSpPr>
                <a:grpSpLocks/>
              </p:cNvGrpSpPr>
              <p:nvPr/>
            </p:nvGrpSpPr>
            <p:grpSpPr bwMode="auto">
              <a:xfrm>
                <a:off x="4578658" y="4394222"/>
                <a:ext cx="325438" cy="719138"/>
                <a:chOff x="2769" y="2862"/>
                <a:chExt cx="205" cy="453"/>
              </a:xfrm>
            </p:grpSpPr>
            <p:sp>
              <p:nvSpPr>
                <p:cNvPr id="168" name="Rectangle 35"/>
                <p:cNvSpPr>
                  <a:spLocks noChangeArrowheads="1"/>
                </p:cNvSpPr>
                <p:nvPr/>
              </p:nvSpPr>
              <p:spPr bwMode="auto">
                <a:xfrm>
                  <a:off x="2769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169" name="Rectangle 36"/>
                <p:cNvSpPr>
                  <a:spLocks noChangeArrowheads="1"/>
                </p:cNvSpPr>
                <p:nvPr/>
              </p:nvSpPr>
              <p:spPr bwMode="auto">
                <a:xfrm>
                  <a:off x="2769" y="3065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170" name="Line 37"/>
                <p:cNvSpPr>
                  <a:spLocks noChangeShapeType="1"/>
                </p:cNvSpPr>
                <p:nvPr/>
              </p:nvSpPr>
              <p:spPr bwMode="auto">
                <a:xfrm>
                  <a:off x="2808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7" name="Rectangle 166"/>
              <p:cNvSpPr/>
              <p:nvPr/>
            </p:nvSpPr>
            <p:spPr>
              <a:xfrm>
                <a:off x="4815317" y="4572000"/>
                <a:ext cx="119455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cos y dy </a:t>
                </a:r>
                <a:endParaRPr lang="en-US" sz="2000"/>
              </a:p>
            </p:txBody>
          </p:sp>
        </p:grpSp>
      </p:grpSp>
      <p:grpSp>
        <p:nvGrpSpPr>
          <p:cNvPr id="189" name="Group 188"/>
          <p:cNvGrpSpPr/>
          <p:nvPr/>
        </p:nvGrpSpPr>
        <p:grpSpPr>
          <a:xfrm>
            <a:off x="6034090" y="4643129"/>
            <a:ext cx="1813526" cy="706438"/>
            <a:chOff x="6289344" y="4697104"/>
            <a:chExt cx="1813526" cy="706438"/>
          </a:xfrm>
        </p:grpSpPr>
        <p:sp>
          <p:nvSpPr>
            <p:cNvPr id="171" name="Rectangle 170"/>
            <p:cNvSpPr/>
            <p:nvPr/>
          </p:nvSpPr>
          <p:spPr>
            <a:xfrm>
              <a:off x="6289344" y="4876799"/>
              <a:ext cx="7585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72" name="Group 102"/>
            <p:cNvGrpSpPr>
              <a:grpSpLocks/>
            </p:cNvGrpSpPr>
            <p:nvPr/>
          </p:nvGrpSpPr>
          <p:grpSpPr bwMode="auto">
            <a:xfrm>
              <a:off x="6919895" y="4697104"/>
              <a:ext cx="1042990" cy="706438"/>
              <a:chOff x="3032" y="2268"/>
              <a:chExt cx="657" cy="445"/>
            </a:xfrm>
          </p:grpSpPr>
          <p:sp>
            <p:nvSpPr>
              <p:cNvPr id="173" name="Rectangle 53"/>
              <p:cNvSpPr>
                <a:spLocks noChangeArrowheads="1"/>
              </p:cNvSpPr>
              <p:nvPr/>
            </p:nvSpPr>
            <p:spPr bwMode="auto">
              <a:xfrm>
                <a:off x="3032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74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Line 55"/>
              <p:cNvSpPr>
                <a:spLocks noChangeShapeType="1"/>
              </p:cNvSpPr>
              <p:nvPr/>
            </p:nvSpPr>
            <p:spPr bwMode="auto">
              <a:xfrm flipV="1">
                <a:off x="3102" y="250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1" name="Rectangle 180"/>
            <p:cNvSpPr/>
            <p:nvPr/>
          </p:nvSpPr>
          <p:spPr>
            <a:xfrm>
              <a:off x="7647296" y="4863152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endParaRPr lang="en-US" sz="2000"/>
            </a:p>
          </p:txBody>
        </p:sp>
      </p:grpSp>
      <p:sp>
        <p:nvSpPr>
          <p:cNvPr id="182" name="Rectangle 181"/>
          <p:cNvSpPr/>
          <p:nvPr/>
        </p:nvSpPr>
        <p:spPr>
          <a:xfrm>
            <a:off x="5566062" y="5695890"/>
            <a:ext cx="28921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Lanjutkan ke berikutnya</a:t>
            </a:r>
            <a:endParaRPr lang="en-US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4" grpId="0"/>
      <p:bldP spid="65" grpId="0"/>
      <p:bldP spid="97" grpId="0"/>
      <p:bldP spid="107" grpId="0"/>
      <p:bldP spid="108" grpId="0"/>
      <p:bldP spid="109" grpId="0"/>
      <p:bldP spid="1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26" name="Rectangle 18"/>
          <p:cNvSpPr>
            <a:spLocks noChangeArrowheads="1"/>
          </p:cNvSpPr>
          <p:nvPr/>
        </p:nvSpPr>
        <p:spPr bwMode="auto">
          <a:xfrm>
            <a:off x="4482152" y="1387746"/>
            <a:ext cx="411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3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lncsc y – cot y+ 3 cos y + C 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1357952" y="5162550"/>
            <a:ext cx="4814248" cy="781050"/>
            <a:chOff x="2424752" y="5162550"/>
            <a:chExt cx="4814248" cy="781050"/>
          </a:xfrm>
        </p:grpSpPr>
        <p:sp>
          <p:nvSpPr>
            <p:cNvPr id="31774" name="Rectangle 38"/>
            <p:cNvSpPr>
              <a:spLocks noChangeArrowheads="1"/>
            </p:cNvSpPr>
            <p:nvPr/>
          </p:nvSpPr>
          <p:spPr bwMode="auto">
            <a:xfrm>
              <a:off x="2424752" y="5363523"/>
              <a:ext cx="481424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 ln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                       +                 +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 </a:t>
              </a:r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3333750" y="5162550"/>
              <a:ext cx="1695450" cy="781050"/>
              <a:chOff x="3575998" y="4724400"/>
              <a:chExt cx="1695450" cy="781050"/>
            </a:xfrm>
          </p:grpSpPr>
          <p:sp>
            <p:nvSpPr>
              <p:cNvPr id="31775" name="Rectangle 42"/>
              <p:cNvSpPr>
                <a:spLocks noChangeArrowheads="1"/>
              </p:cNvSpPr>
              <p:nvPr/>
            </p:nvSpPr>
            <p:spPr bwMode="auto">
              <a:xfrm>
                <a:off x="3962400" y="5105400"/>
                <a:ext cx="89535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  </a:t>
                </a:r>
              </a:p>
            </p:txBody>
          </p:sp>
          <p:sp>
            <p:nvSpPr>
              <p:cNvPr id="31776" name="Rectangle 43"/>
              <p:cNvSpPr>
                <a:spLocks noChangeArrowheads="1"/>
              </p:cNvSpPr>
              <p:nvPr/>
            </p:nvSpPr>
            <p:spPr bwMode="auto">
              <a:xfrm>
                <a:off x="3575998" y="4724400"/>
                <a:ext cx="169545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– 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77" name="Line 44"/>
              <p:cNvSpPr>
                <a:spLocks noChangeShapeType="1"/>
              </p:cNvSpPr>
              <p:nvPr/>
            </p:nvSpPr>
            <p:spPr bwMode="auto">
              <a:xfrm>
                <a:off x="3701102" y="5143500"/>
                <a:ext cx="1371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78" name="Line 45"/>
              <p:cNvSpPr>
                <a:spLocks noChangeShapeType="1"/>
              </p:cNvSpPr>
              <p:nvPr/>
            </p:nvSpPr>
            <p:spPr bwMode="auto">
              <a:xfrm>
                <a:off x="4222234" y="4776355"/>
                <a:ext cx="822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779" name="Group 52"/>
            <p:cNvGrpSpPr>
              <a:grpSpLocks/>
            </p:cNvGrpSpPr>
            <p:nvPr/>
          </p:nvGrpSpPr>
          <p:grpSpPr bwMode="auto">
            <a:xfrm>
              <a:off x="4955227" y="5385748"/>
              <a:ext cx="1736725" cy="400050"/>
              <a:chOff x="2388" y="1824"/>
              <a:chExt cx="1094" cy="252"/>
            </a:xfrm>
          </p:grpSpPr>
          <p:sp>
            <p:nvSpPr>
              <p:cNvPr id="31780" name="Rectangle 48"/>
              <p:cNvSpPr>
                <a:spLocks noChangeArrowheads="1"/>
              </p:cNvSpPr>
              <p:nvPr/>
            </p:nvSpPr>
            <p:spPr bwMode="auto">
              <a:xfrm>
                <a:off x="2388" y="1824"/>
                <a:ext cx="109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81" name="Line 50"/>
              <p:cNvSpPr>
                <a:spLocks noChangeShapeType="1"/>
              </p:cNvSpPr>
              <p:nvPr/>
            </p:nvSpPr>
            <p:spPr bwMode="auto">
              <a:xfrm>
                <a:off x="2727" y="1857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5" name="Date Placeholder 6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8066AE-5A0F-410A-A2C9-827C0596BCA2}" type="datetime3">
              <a:rPr lang="en-US" smtClean="0"/>
              <a:t>15 May 2023</a:t>
            </a:fld>
            <a:endParaRPr lang="en-US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7" name="Footer Placeholder 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838200" y="533400"/>
            <a:ext cx="1584926" cy="706438"/>
            <a:chOff x="838200" y="533400"/>
            <a:chExt cx="1584926" cy="706438"/>
          </a:xfrm>
        </p:grpSpPr>
        <p:sp>
          <p:nvSpPr>
            <p:cNvPr id="69" name="Rectangle 68"/>
            <p:cNvSpPr/>
            <p:nvPr/>
          </p:nvSpPr>
          <p:spPr>
            <a:xfrm>
              <a:off x="838200" y="713095"/>
              <a:ext cx="4683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0" name="Group 102"/>
            <p:cNvGrpSpPr>
              <a:grpSpLocks/>
            </p:cNvGrpSpPr>
            <p:nvPr/>
          </p:nvGrpSpPr>
          <p:grpSpPr bwMode="auto">
            <a:xfrm>
              <a:off x="1240146" y="533400"/>
              <a:ext cx="1042989" cy="706438"/>
              <a:chOff x="3032" y="2268"/>
              <a:chExt cx="657" cy="445"/>
            </a:xfrm>
          </p:grpSpPr>
          <p:sp>
            <p:nvSpPr>
              <p:cNvPr id="72" name="Rectangle 53"/>
              <p:cNvSpPr>
                <a:spLocks noChangeArrowheads="1"/>
              </p:cNvSpPr>
              <p:nvPr/>
            </p:nvSpPr>
            <p:spPr bwMode="auto">
              <a:xfrm>
                <a:off x="3032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3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Line 55"/>
              <p:cNvSpPr>
                <a:spLocks noChangeShapeType="1"/>
              </p:cNvSpPr>
              <p:nvPr/>
            </p:nvSpPr>
            <p:spPr bwMode="auto">
              <a:xfrm flipV="1">
                <a:off x="3102" y="250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1" name="Rectangle 70"/>
            <p:cNvSpPr/>
            <p:nvPr/>
          </p:nvSpPr>
          <p:spPr>
            <a:xfrm>
              <a:off x="1967552" y="699448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endParaRPr lang="en-US" sz="200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438400" y="533400"/>
            <a:ext cx="2286000" cy="701676"/>
            <a:chOff x="2362200" y="1066800"/>
            <a:chExt cx="2286000" cy="701676"/>
          </a:xfrm>
        </p:grpSpPr>
        <p:sp>
          <p:nvSpPr>
            <p:cNvPr id="76" name="Rectangle 7"/>
            <p:cNvSpPr>
              <a:spLocks noChangeArrowheads="1"/>
            </p:cNvSpPr>
            <p:nvPr/>
          </p:nvSpPr>
          <p:spPr bwMode="auto">
            <a:xfrm>
              <a:off x="2362200" y="1243320"/>
              <a:ext cx="2286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        dy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7" name="Group 11"/>
            <p:cNvGrpSpPr>
              <a:grpSpLocks/>
            </p:cNvGrpSpPr>
            <p:nvPr/>
          </p:nvGrpSpPr>
          <p:grpSpPr bwMode="auto">
            <a:xfrm>
              <a:off x="2797852" y="1066800"/>
              <a:ext cx="1582390" cy="701676"/>
              <a:chOff x="702" y="242"/>
              <a:chExt cx="864" cy="442"/>
            </a:xfrm>
          </p:grpSpPr>
          <p:sp>
            <p:nvSpPr>
              <p:cNvPr id="78" name="Rectangle 4"/>
              <p:cNvSpPr>
                <a:spLocks noChangeArrowheads="1"/>
              </p:cNvSpPr>
              <p:nvPr/>
            </p:nvSpPr>
            <p:spPr bwMode="auto">
              <a:xfrm>
                <a:off x="830" y="432"/>
                <a:ext cx="6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</a:p>
            </p:txBody>
          </p:sp>
          <p:sp>
            <p:nvSpPr>
              <p:cNvPr id="79" name="Rectangle 5"/>
              <p:cNvSpPr>
                <a:spLocks noChangeArrowheads="1"/>
              </p:cNvSpPr>
              <p:nvPr/>
            </p:nvSpPr>
            <p:spPr bwMode="auto">
              <a:xfrm>
                <a:off x="702" y="242"/>
                <a:ext cx="8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– sin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Line 6"/>
              <p:cNvSpPr>
                <a:spLocks noChangeShapeType="1"/>
              </p:cNvSpPr>
              <p:nvPr/>
            </p:nvSpPr>
            <p:spPr bwMode="auto">
              <a:xfrm flipV="1">
                <a:off x="881" y="480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4572000" y="576263"/>
            <a:ext cx="3581400" cy="658815"/>
            <a:chOff x="2362200" y="1109663"/>
            <a:chExt cx="3581400" cy="658815"/>
          </a:xfrm>
        </p:grpSpPr>
        <p:sp>
          <p:nvSpPr>
            <p:cNvPr id="84" name="Rectangle 7"/>
            <p:cNvSpPr>
              <a:spLocks noChangeArrowheads="1"/>
            </p:cNvSpPr>
            <p:nvPr/>
          </p:nvSpPr>
          <p:spPr bwMode="auto">
            <a:xfrm>
              <a:off x="2362200" y="1243320"/>
              <a:ext cx="3581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  dy –  3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 sin y dy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85" name="Group 11"/>
            <p:cNvGrpSpPr>
              <a:grpSpLocks/>
            </p:cNvGrpSpPr>
            <p:nvPr/>
          </p:nvGrpSpPr>
          <p:grpSpPr bwMode="auto">
            <a:xfrm>
              <a:off x="2832650" y="1109663"/>
              <a:ext cx="1115365" cy="658815"/>
              <a:chOff x="721" y="269"/>
              <a:chExt cx="609" cy="415"/>
            </a:xfrm>
          </p:grpSpPr>
          <p:sp>
            <p:nvSpPr>
              <p:cNvPr id="86" name="Rectangle 4"/>
              <p:cNvSpPr>
                <a:spLocks noChangeArrowheads="1"/>
              </p:cNvSpPr>
              <p:nvPr/>
            </p:nvSpPr>
            <p:spPr bwMode="auto">
              <a:xfrm>
                <a:off x="721" y="432"/>
                <a:ext cx="6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</a:p>
            </p:txBody>
          </p:sp>
          <p:sp>
            <p:nvSpPr>
              <p:cNvPr id="87" name="Rectangle 5"/>
              <p:cNvSpPr>
                <a:spLocks noChangeArrowheads="1"/>
              </p:cNvSpPr>
              <p:nvPr/>
            </p:nvSpPr>
            <p:spPr bwMode="auto">
              <a:xfrm>
                <a:off x="861" y="269"/>
                <a:ext cx="30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Line 6"/>
              <p:cNvSpPr>
                <a:spLocks noChangeShapeType="1"/>
              </p:cNvSpPr>
              <p:nvPr/>
            </p:nvSpPr>
            <p:spPr bwMode="auto">
              <a:xfrm flipV="1">
                <a:off x="874" y="480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1219200" y="1379842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3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csc y dy –  3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 sin y dy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4343400" y="2438400"/>
            <a:ext cx="1461448" cy="733756"/>
            <a:chOff x="1295400" y="2555544"/>
            <a:chExt cx="1461448" cy="733756"/>
          </a:xfrm>
        </p:grpSpPr>
        <p:sp>
          <p:nvSpPr>
            <p:cNvPr id="95" name="Rectangle 94"/>
            <p:cNvSpPr/>
            <p:nvPr/>
          </p:nvSpPr>
          <p:spPr>
            <a:xfrm>
              <a:off x="1295400" y="2743200"/>
              <a:ext cx="112883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csc y  = </a:t>
              </a:r>
              <a:endParaRPr lang="en-US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2286948" y="2555544"/>
              <a:ext cx="469900" cy="733756"/>
              <a:chOff x="2438400" y="2631744"/>
              <a:chExt cx="469900" cy="733756"/>
            </a:xfrm>
          </p:grpSpPr>
          <p:sp>
            <p:nvSpPr>
              <p:cNvPr id="96" name="Rectangle 21"/>
              <p:cNvSpPr>
                <a:spLocks noChangeArrowheads="1"/>
              </p:cNvSpPr>
              <p:nvPr/>
            </p:nvSpPr>
            <p:spPr bwMode="auto">
              <a:xfrm>
                <a:off x="2518084" y="2631744"/>
                <a:ext cx="3270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97" name="Rectangle 22"/>
              <p:cNvSpPr>
                <a:spLocks noChangeArrowheads="1"/>
              </p:cNvSpPr>
              <p:nvPr/>
            </p:nvSpPr>
            <p:spPr bwMode="auto">
              <a:xfrm>
                <a:off x="2438400" y="2965450"/>
                <a:ext cx="4699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</a:t>
                </a:r>
              </a:p>
            </p:txBody>
          </p:sp>
          <p:sp>
            <p:nvSpPr>
              <p:cNvPr id="98" name="Line 23"/>
              <p:cNvSpPr>
                <a:spLocks noChangeShapeType="1"/>
              </p:cNvSpPr>
              <p:nvPr/>
            </p:nvSpPr>
            <p:spPr bwMode="auto">
              <a:xfrm>
                <a:off x="2541896" y="3009900"/>
                <a:ext cx="2743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1" name="Group 140"/>
          <p:cNvGrpSpPr/>
          <p:nvPr/>
        </p:nvGrpSpPr>
        <p:grpSpPr>
          <a:xfrm>
            <a:off x="6110210" y="2452048"/>
            <a:ext cx="2195590" cy="759156"/>
            <a:chOff x="2882514" y="2563504"/>
            <a:chExt cx="2195590" cy="759156"/>
          </a:xfrm>
        </p:grpSpPr>
        <p:sp>
          <p:nvSpPr>
            <p:cNvPr id="100" name="Rectangle 99"/>
            <p:cNvSpPr/>
            <p:nvPr/>
          </p:nvSpPr>
          <p:spPr>
            <a:xfrm>
              <a:off x="2882514" y="2743200"/>
              <a:ext cx="115608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cot y  = </a:t>
              </a:r>
              <a:endParaRPr lang="en-US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3858904" y="2563504"/>
              <a:ext cx="1219200" cy="759156"/>
              <a:chOff x="6555427" y="3921125"/>
              <a:chExt cx="1219200" cy="759156"/>
            </a:xfrm>
          </p:grpSpPr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6822127" y="4280231"/>
                <a:ext cx="8001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  </a:t>
                </a: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6555427" y="3921125"/>
                <a:ext cx="12192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Line 27"/>
              <p:cNvSpPr>
                <a:spLocks noChangeShapeType="1"/>
              </p:cNvSpPr>
              <p:nvPr/>
            </p:nvSpPr>
            <p:spPr bwMode="auto">
              <a:xfrm flipV="1">
                <a:off x="6717991" y="4302125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Line 28"/>
              <p:cNvSpPr>
                <a:spLocks noChangeShapeType="1"/>
              </p:cNvSpPr>
              <p:nvPr/>
            </p:nvSpPr>
            <p:spPr bwMode="auto">
              <a:xfrm>
                <a:off x="6842764" y="3959225"/>
                <a:ext cx="822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6" name="Rectangle 105"/>
          <p:cNvSpPr/>
          <p:nvPr/>
        </p:nvSpPr>
        <p:spPr>
          <a:xfrm>
            <a:off x="6539552" y="3429000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maka </a:t>
            </a:r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4343400" y="3276600"/>
            <a:ext cx="2071048" cy="762000"/>
            <a:chOff x="5257800" y="2514600"/>
            <a:chExt cx="2071048" cy="762000"/>
          </a:xfrm>
        </p:grpSpPr>
        <p:sp>
          <p:nvSpPr>
            <p:cNvPr id="116" name="Rectangle 115"/>
            <p:cNvSpPr/>
            <p:nvPr/>
          </p:nvSpPr>
          <p:spPr>
            <a:xfrm>
              <a:off x="5257800" y="2696794"/>
              <a:ext cx="10727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cos y = </a:t>
              </a:r>
              <a:endParaRPr lang="en-US"/>
            </a:p>
          </p:txBody>
        </p:sp>
        <p:grpSp>
          <p:nvGrpSpPr>
            <p:cNvPr id="117" name="Group 31"/>
            <p:cNvGrpSpPr>
              <a:grpSpLocks/>
            </p:cNvGrpSpPr>
            <p:nvPr/>
          </p:nvGrpSpPr>
          <p:grpSpPr bwMode="auto">
            <a:xfrm>
              <a:off x="6033448" y="2514600"/>
              <a:ext cx="1295400" cy="762000"/>
              <a:chOff x="950" y="960"/>
              <a:chExt cx="816" cy="480"/>
            </a:xfrm>
          </p:grpSpPr>
          <p:sp>
            <p:nvSpPr>
              <p:cNvPr id="118" name="Rectangle 32"/>
              <p:cNvSpPr>
                <a:spLocks noChangeArrowheads="1"/>
              </p:cNvSpPr>
              <p:nvPr/>
            </p:nvSpPr>
            <p:spPr bwMode="auto">
              <a:xfrm>
                <a:off x="1123" y="1188"/>
                <a:ext cx="50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 </a:t>
                </a:r>
              </a:p>
            </p:txBody>
          </p:sp>
          <p:sp>
            <p:nvSpPr>
              <p:cNvPr id="119" name="Rectangle 33"/>
              <p:cNvSpPr>
                <a:spLocks noChangeArrowheads="1"/>
              </p:cNvSpPr>
              <p:nvPr/>
            </p:nvSpPr>
            <p:spPr bwMode="auto">
              <a:xfrm>
                <a:off x="950" y="960"/>
                <a:ext cx="81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Line 34"/>
              <p:cNvSpPr>
                <a:spLocks noChangeShapeType="1"/>
              </p:cNvSpPr>
              <p:nvPr/>
            </p:nvSpPr>
            <p:spPr bwMode="auto">
              <a:xfrm flipV="1">
                <a:off x="1083" y="120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Line 35"/>
              <p:cNvSpPr>
                <a:spLocks noChangeShapeType="1"/>
              </p:cNvSpPr>
              <p:nvPr/>
            </p:nvSpPr>
            <p:spPr bwMode="auto">
              <a:xfrm>
                <a:off x="1136" y="984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1371600" y="4239904"/>
            <a:ext cx="5029200" cy="789296"/>
            <a:chOff x="2438400" y="4158302"/>
            <a:chExt cx="5029200" cy="789296"/>
          </a:xfrm>
        </p:grpSpPr>
        <p:sp>
          <p:nvSpPr>
            <p:cNvPr id="31782" name="Rectangle 19"/>
            <p:cNvSpPr>
              <a:spLocks noChangeArrowheads="1"/>
            </p:cNvSpPr>
            <p:nvPr/>
          </p:nvSpPr>
          <p:spPr bwMode="auto">
            <a:xfrm>
              <a:off x="2438400" y="4351646"/>
              <a:ext cx="5029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3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ln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–                 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+ 3       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+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 </a:t>
              </a:r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3325504" y="4185598"/>
              <a:ext cx="469900" cy="733756"/>
              <a:chOff x="2438400" y="2631744"/>
              <a:chExt cx="469900" cy="733756"/>
            </a:xfrm>
          </p:grpSpPr>
          <p:sp>
            <p:nvSpPr>
              <p:cNvPr id="108" name="Rectangle 21"/>
              <p:cNvSpPr>
                <a:spLocks noChangeArrowheads="1"/>
              </p:cNvSpPr>
              <p:nvPr/>
            </p:nvSpPr>
            <p:spPr bwMode="auto">
              <a:xfrm>
                <a:off x="2518084" y="2631744"/>
                <a:ext cx="3270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09" name="Rectangle 22"/>
              <p:cNvSpPr>
                <a:spLocks noChangeArrowheads="1"/>
              </p:cNvSpPr>
              <p:nvPr/>
            </p:nvSpPr>
            <p:spPr bwMode="auto">
              <a:xfrm>
                <a:off x="2438400" y="2965450"/>
                <a:ext cx="4699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</a:t>
                </a:r>
              </a:p>
            </p:txBody>
          </p:sp>
          <p:sp>
            <p:nvSpPr>
              <p:cNvPr id="110" name="Line 23"/>
              <p:cNvSpPr>
                <a:spLocks noChangeShapeType="1"/>
              </p:cNvSpPr>
              <p:nvPr/>
            </p:nvSpPr>
            <p:spPr bwMode="auto">
              <a:xfrm>
                <a:off x="2541896" y="3009900"/>
                <a:ext cx="2743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3962400" y="4188442"/>
              <a:ext cx="1219200" cy="759156"/>
              <a:chOff x="6555427" y="3921125"/>
              <a:chExt cx="1219200" cy="759156"/>
            </a:xfrm>
          </p:grpSpPr>
          <p:sp>
            <p:nvSpPr>
              <p:cNvPr id="112" name="Rectangle 25"/>
              <p:cNvSpPr>
                <a:spLocks noChangeArrowheads="1"/>
              </p:cNvSpPr>
              <p:nvPr/>
            </p:nvSpPr>
            <p:spPr bwMode="auto">
              <a:xfrm>
                <a:off x="6822127" y="4280231"/>
                <a:ext cx="8001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  </a:t>
                </a:r>
              </a:p>
            </p:txBody>
          </p:sp>
          <p:sp>
            <p:nvSpPr>
              <p:cNvPr id="113" name="Rectangle 26"/>
              <p:cNvSpPr>
                <a:spLocks noChangeArrowheads="1"/>
              </p:cNvSpPr>
              <p:nvPr/>
            </p:nvSpPr>
            <p:spPr bwMode="auto">
              <a:xfrm>
                <a:off x="6555427" y="3921125"/>
                <a:ext cx="12192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Line 27"/>
              <p:cNvSpPr>
                <a:spLocks noChangeShapeType="1"/>
              </p:cNvSpPr>
              <p:nvPr/>
            </p:nvSpPr>
            <p:spPr bwMode="auto">
              <a:xfrm flipV="1">
                <a:off x="6717991" y="4302125"/>
                <a:ext cx="10058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" name="Line 28"/>
              <p:cNvSpPr>
                <a:spLocks noChangeShapeType="1"/>
              </p:cNvSpPr>
              <p:nvPr/>
            </p:nvSpPr>
            <p:spPr bwMode="auto">
              <a:xfrm>
                <a:off x="6842764" y="3959225"/>
                <a:ext cx="822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2" name="Group 31"/>
            <p:cNvGrpSpPr>
              <a:grpSpLocks/>
            </p:cNvGrpSpPr>
            <p:nvPr/>
          </p:nvGrpSpPr>
          <p:grpSpPr bwMode="auto">
            <a:xfrm>
              <a:off x="5589896" y="4158302"/>
              <a:ext cx="1295400" cy="762000"/>
              <a:chOff x="950" y="960"/>
              <a:chExt cx="816" cy="480"/>
            </a:xfrm>
          </p:grpSpPr>
          <p:sp>
            <p:nvSpPr>
              <p:cNvPr id="123" name="Rectangle 32"/>
              <p:cNvSpPr>
                <a:spLocks noChangeArrowheads="1"/>
              </p:cNvSpPr>
              <p:nvPr/>
            </p:nvSpPr>
            <p:spPr bwMode="auto">
              <a:xfrm>
                <a:off x="1123" y="1188"/>
                <a:ext cx="50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 </a:t>
                </a:r>
              </a:p>
            </p:txBody>
          </p:sp>
          <p:sp>
            <p:nvSpPr>
              <p:cNvPr id="124" name="Rectangle 33"/>
              <p:cNvSpPr>
                <a:spLocks noChangeArrowheads="1"/>
              </p:cNvSpPr>
              <p:nvPr/>
            </p:nvSpPr>
            <p:spPr bwMode="auto">
              <a:xfrm>
                <a:off x="950" y="960"/>
                <a:ext cx="81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Line 34"/>
              <p:cNvSpPr>
                <a:spLocks noChangeShapeType="1"/>
              </p:cNvSpPr>
              <p:nvPr/>
            </p:nvSpPr>
            <p:spPr bwMode="auto">
              <a:xfrm flipV="1">
                <a:off x="1083" y="120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" name="Line 35"/>
              <p:cNvSpPr>
                <a:spLocks noChangeShapeType="1"/>
              </p:cNvSpPr>
              <p:nvPr/>
            </p:nvSpPr>
            <p:spPr bwMode="auto">
              <a:xfrm>
                <a:off x="1136" y="984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8" name="Group 137"/>
          <p:cNvGrpSpPr/>
          <p:nvPr/>
        </p:nvGrpSpPr>
        <p:grpSpPr>
          <a:xfrm>
            <a:off x="1524000" y="2574925"/>
            <a:ext cx="1751012" cy="1387475"/>
            <a:chOff x="5945188" y="2501900"/>
            <a:chExt cx="1751012" cy="1387475"/>
          </a:xfrm>
        </p:grpSpPr>
        <p:grpSp>
          <p:nvGrpSpPr>
            <p:cNvPr id="129" name="Group 108"/>
            <p:cNvGrpSpPr>
              <a:grpSpLocks/>
            </p:cNvGrpSpPr>
            <p:nvPr/>
          </p:nvGrpSpPr>
          <p:grpSpPr bwMode="auto">
            <a:xfrm>
              <a:off x="5945188" y="2501900"/>
              <a:ext cx="1751012" cy="1387475"/>
              <a:chOff x="4153" y="1296"/>
              <a:chExt cx="1103" cy="874"/>
            </a:xfrm>
          </p:grpSpPr>
          <p:sp>
            <p:nvSpPr>
              <p:cNvPr id="130" name="AutoShape 44"/>
              <p:cNvSpPr>
                <a:spLocks noChangeArrowheads="1"/>
              </p:cNvSpPr>
              <p:nvPr/>
            </p:nvSpPr>
            <p:spPr bwMode="auto">
              <a:xfrm flipH="1">
                <a:off x="4153" y="1296"/>
                <a:ext cx="816" cy="576"/>
              </a:xfrm>
              <a:prstGeom prst="rtTriangl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1" name="Rectangle 45"/>
              <p:cNvSpPr>
                <a:spLocks noChangeArrowheads="1"/>
              </p:cNvSpPr>
              <p:nvPr/>
            </p:nvSpPr>
            <p:spPr bwMode="auto">
              <a:xfrm>
                <a:off x="4410" y="137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32" name="Rectangle 46"/>
              <p:cNvSpPr>
                <a:spLocks noChangeArrowheads="1"/>
              </p:cNvSpPr>
              <p:nvPr/>
            </p:nvSpPr>
            <p:spPr bwMode="auto">
              <a:xfrm>
                <a:off x="4962" y="1482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</a:t>
                </a:r>
              </a:p>
            </p:txBody>
          </p:sp>
          <p:sp>
            <p:nvSpPr>
              <p:cNvPr id="133" name="Rectangle 47"/>
              <p:cNvSpPr>
                <a:spLocks noChangeArrowheads="1"/>
              </p:cNvSpPr>
              <p:nvPr/>
            </p:nvSpPr>
            <p:spPr bwMode="auto">
              <a:xfrm>
                <a:off x="4190" y="1918"/>
                <a:ext cx="71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34" name="Line 48"/>
              <p:cNvSpPr>
                <a:spLocks noChangeShapeType="1"/>
              </p:cNvSpPr>
              <p:nvPr/>
            </p:nvSpPr>
            <p:spPr bwMode="auto">
              <a:xfrm>
                <a:off x="4333" y="1944"/>
                <a:ext cx="52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5" name="Rectangle 50"/>
              <p:cNvSpPr>
                <a:spLocks noChangeArrowheads="1"/>
              </p:cNvSpPr>
              <p:nvPr/>
            </p:nvSpPr>
            <p:spPr bwMode="auto">
              <a:xfrm>
                <a:off x="4392" y="1623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</a:p>
            </p:txBody>
          </p:sp>
        </p:grpSp>
        <p:sp>
          <p:nvSpPr>
            <p:cNvPr id="137" name="Arc 136"/>
            <p:cNvSpPr>
              <a:spLocks noChangeAspect="1"/>
            </p:cNvSpPr>
            <p:nvPr/>
          </p:nvSpPr>
          <p:spPr bwMode="auto">
            <a:xfrm rot="1800000">
              <a:off x="6111336" y="3000786"/>
              <a:ext cx="548640" cy="54864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139" name="Rectangle 27"/>
          <p:cNvSpPr>
            <a:spLocks noChangeArrowheads="1"/>
          </p:cNvSpPr>
          <p:nvPr/>
        </p:nvSpPr>
        <p:spPr bwMode="auto">
          <a:xfrm>
            <a:off x="1219200" y="1983698"/>
            <a:ext cx="51587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Berdasarkan segitiga siku berikut, diperoleh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29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26" grpId="0"/>
      <p:bldP spid="90" grpId="0"/>
      <p:bldP spid="106" grpId="0"/>
      <p:bldP spid="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B9F6A2-9A0D-491A-B0A7-FF7BE8CA0D67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6535737" y="4690445"/>
            <a:ext cx="1770063" cy="755650"/>
            <a:chOff x="831" y="1424"/>
            <a:chExt cx="1115" cy="476"/>
          </a:xfrm>
        </p:grpSpPr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318" y="1424"/>
              <a:ext cx="628" cy="476"/>
              <a:chOff x="1078" y="2228"/>
              <a:chExt cx="628" cy="476"/>
            </a:xfrm>
          </p:grpSpPr>
          <p:sp>
            <p:nvSpPr>
              <p:cNvPr id="9" name="Rectangle 22"/>
              <p:cNvSpPr>
                <a:spLocks noChangeArrowheads="1"/>
              </p:cNvSpPr>
              <p:nvPr/>
            </p:nvSpPr>
            <p:spPr bwMode="auto">
              <a:xfrm>
                <a:off x="1078" y="2452"/>
                <a:ext cx="6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4 +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" name="Line 23"/>
              <p:cNvSpPr>
                <a:spLocks noChangeShapeType="1"/>
              </p:cNvSpPr>
              <p:nvPr/>
            </p:nvSpPr>
            <p:spPr bwMode="auto">
              <a:xfrm flipV="1">
                <a:off x="1142" y="2456"/>
                <a:ext cx="5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Line 24"/>
              <p:cNvSpPr>
                <a:spLocks noChangeShapeType="1"/>
              </p:cNvSpPr>
              <p:nvPr/>
            </p:nvSpPr>
            <p:spPr bwMode="auto">
              <a:xfrm>
                <a:off x="1218" y="2492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Rectangle 26"/>
              <p:cNvSpPr>
                <a:spLocks noChangeArrowheads="1"/>
              </p:cNvSpPr>
              <p:nvPr/>
            </p:nvSpPr>
            <p:spPr bwMode="auto">
              <a:xfrm>
                <a:off x="1304" y="222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</a:p>
            </p:txBody>
          </p:sp>
        </p:grp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831" y="1524"/>
              <a:ext cx="5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sin y =</a:t>
              </a:r>
            </a:p>
          </p:txBody>
        </p:sp>
      </p:grpSp>
      <p:grpSp>
        <p:nvGrpSpPr>
          <p:cNvPr id="13" name="Group 130"/>
          <p:cNvGrpSpPr>
            <a:grpSpLocks/>
          </p:cNvGrpSpPr>
          <p:nvPr/>
        </p:nvGrpSpPr>
        <p:grpSpPr bwMode="auto">
          <a:xfrm>
            <a:off x="4343400" y="4591363"/>
            <a:ext cx="1781175" cy="1292225"/>
            <a:chOff x="3645" y="1262"/>
            <a:chExt cx="1122" cy="814"/>
          </a:xfrm>
        </p:grpSpPr>
        <p:grpSp>
          <p:nvGrpSpPr>
            <p:cNvPr id="14" name="Group 39"/>
            <p:cNvGrpSpPr>
              <a:grpSpLocks/>
            </p:cNvGrpSpPr>
            <p:nvPr/>
          </p:nvGrpSpPr>
          <p:grpSpPr bwMode="auto">
            <a:xfrm>
              <a:off x="3755" y="1262"/>
              <a:ext cx="1012" cy="814"/>
              <a:chOff x="4141" y="1008"/>
              <a:chExt cx="1012" cy="814"/>
            </a:xfrm>
          </p:grpSpPr>
          <p:sp>
            <p:nvSpPr>
              <p:cNvPr id="17" name="AutoShape 32"/>
              <p:cNvSpPr>
                <a:spLocks noChangeArrowheads="1"/>
              </p:cNvSpPr>
              <p:nvPr/>
            </p:nvSpPr>
            <p:spPr bwMode="auto">
              <a:xfrm flipH="1">
                <a:off x="4141" y="1008"/>
                <a:ext cx="816" cy="576"/>
              </a:xfrm>
              <a:prstGeom prst="rtTriangl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Rectangle 34"/>
              <p:cNvSpPr>
                <a:spLocks noChangeArrowheads="1"/>
              </p:cNvSpPr>
              <p:nvPr/>
            </p:nvSpPr>
            <p:spPr bwMode="auto">
              <a:xfrm>
                <a:off x="4476" y="157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9" name="Rectangle 35"/>
              <p:cNvSpPr>
                <a:spLocks noChangeArrowheads="1"/>
              </p:cNvSpPr>
              <p:nvPr/>
            </p:nvSpPr>
            <p:spPr bwMode="auto">
              <a:xfrm>
                <a:off x="4956" y="1182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Rectangle 37"/>
              <p:cNvSpPr>
                <a:spLocks noChangeArrowheads="1"/>
              </p:cNvSpPr>
              <p:nvPr/>
            </p:nvSpPr>
            <p:spPr bwMode="auto">
              <a:xfrm>
                <a:off x="4416" y="1326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</a:p>
            </p:txBody>
          </p:sp>
        </p:grp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3645" y="1327"/>
              <a:ext cx="62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6" name="Line 40"/>
            <p:cNvSpPr>
              <a:spLocks noChangeShapeType="1"/>
            </p:cNvSpPr>
            <p:nvPr/>
          </p:nvSpPr>
          <p:spPr bwMode="auto">
            <a:xfrm>
              <a:off x="3784" y="1354"/>
              <a:ext cx="45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1496065" y="4354512"/>
            <a:ext cx="1990085" cy="712788"/>
            <a:chOff x="1496065" y="4724400"/>
            <a:chExt cx="1990085" cy="712788"/>
          </a:xfrm>
        </p:grpSpPr>
        <p:grpSp>
          <p:nvGrpSpPr>
            <p:cNvPr id="160" name="Group 159"/>
            <p:cNvGrpSpPr/>
            <p:nvPr/>
          </p:nvGrpSpPr>
          <p:grpSpPr>
            <a:xfrm>
              <a:off x="1496065" y="4724400"/>
              <a:ext cx="1587191" cy="712788"/>
              <a:chOff x="4675496" y="5253040"/>
              <a:chExt cx="1587191" cy="712788"/>
            </a:xfrm>
          </p:grpSpPr>
          <p:grpSp>
            <p:nvGrpSpPr>
              <p:cNvPr id="55" name="Group 112"/>
              <p:cNvGrpSpPr>
                <a:grpSpLocks/>
              </p:cNvGrpSpPr>
              <p:nvPr/>
            </p:nvGrpSpPr>
            <p:grpSpPr bwMode="auto">
              <a:xfrm>
                <a:off x="5024437" y="5253040"/>
                <a:ext cx="1238250" cy="712788"/>
                <a:chOff x="3312" y="2647"/>
                <a:chExt cx="780" cy="449"/>
              </a:xfrm>
            </p:grpSpPr>
            <p:sp>
              <p:nvSpPr>
                <p:cNvPr id="58" name="Rectangle 105"/>
                <p:cNvSpPr>
                  <a:spLocks noChangeArrowheads="1"/>
                </p:cNvSpPr>
                <p:nvPr/>
              </p:nvSpPr>
              <p:spPr bwMode="auto">
                <a:xfrm>
                  <a:off x="3312" y="2844"/>
                  <a:ext cx="78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 sin y </a:t>
                  </a:r>
                </a:p>
              </p:txBody>
            </p:sp>
            <p:sp>
              <p:nvSpPr>
                <p:cNvPr id="59" name="Line 106"/>
                <p:cNvSpPr>
                  <a:spLocks noChangeShapeType="1"/>
                </p:cNvSpPr>
                <p:nvPr/>
              </p:nvSpPr>
              <p:spPr bwMode="auto">
                <a:xfrm>
                  <a:off x="3487" y="2868"/>
                  <a:ext cx="46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Rectangle 107"/>
                <p:cNvSpPr>
                  <a:spLocks noChangeArrowheads="1"/>
                </p:cNvSpPr>
                <p:nvPr/>
              </p:nvSpPr>
              <p:spPr bwMode="auto">
                <a:xfrm>
                  <a:off x="3603" y="2647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</p:grp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4675496" y="5382904"/>
                <a:ext cx="61747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=  –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" name="Rectangle 113"/>
            <p:cNvSpPr>
              <a:spLocks noChangeArrowheads="1"/>
            </p:cNvSpPr>
            <p:nvPr/>
          </p:nvSpPr>
          <p:spPr bwMode="auto">
            <a:xfrm>
              <a:off x="2895600" y="4876800"/>
              <a:ext cx="5905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C</a:t>
              </a:r>
            </a:p>
          </p:txBody>
        </p:sp>
      </p:grpSp>
      <p:grpSp>
        <p:nvGrpSpPr>
          <p:cNvPr id="70" name="Group 132"/>
          <p:cNvGrpSpPr>
            <a:grpSpLocks/>
          </p:cNvGrpSpPr>
          <p:nvPr/>
        </p:nvGrpSpPr>
        <p:grpSpPr bwMode="auto">
          <a:xfrm>
            <a:off x="1485900" y="5268912"/>
            <a:ext cx="2019300" cy="750888"/>
            <a:chOff x="936" y="3168"/>
            <a:chExt cx="1272" cy="473"/>
          </a:xfrm>
        </p:grpSpPr>
        <p:sp>
          <p:nvSpPr>
            <p:cNvPr id="73" name="Rectangle 117"/>
            <p:cNvSpPr>
              <a:spLocks noChangeArrowheads="1"/>
            </p:cNvSpPr>
            <p:nvPr/>
          </p:nvSpPr>
          <p:spPr bwMode="auto">
            <a:xfrm>
              <a:off x="1265" y="3168"/>
              <a:ext cx="7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1" name="Rectangle 114"/>
            <p:cNvSpPr>
              <a:spLocks noChangeArrowheads="1"/>
            </p:cNvSpPr>
            <p:nvPr/>
          </p:nvSpPr>
          <p:spPr bwMode="auto">
            <a:xfrm>
              <a:off x="936" y="3264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</a:p>
          </p:txBody>
        </p:sp>
        <p:sp>
          <p:nvSpPr>
            <p:cNvPr id="72" name="Line 118"/>
            <p:cNvSpPr>
              <a:spLocks noChangeShapeType="1"/>
            </p:cNvSpPr>
            <p:nvPr/>
          </p:nvSpPr>
          <p:spPr bwMode="auto">
            <a:xfrm flipV="1">
              <a:off x="1327" y="3408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Line 119"/>
            <p:cNvSpPr>
              <a:spLocks noChangeShapeType="1"/>
            </p:cNvSpPr>
            <p:nvPr/>
          </p:nvSpPr>
          <p:spPr bwMode="auto">
            <a:xfrm>
              <a:off x="1412" y="3194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120"/>
            <p:cNvSpPr>
              <a:spLocks noChangeArrowheads="1"/>
            </p:cNvSpPr>
            <p:nvPr/>
          </p:nvSpPr>
          <p:spPr bwMode="auto">
            <a:xfrm>
              <a:off x="1412" y="3389"/>
              <a:ext cx="2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4x</a:t>
              </a:r>
            </a:p>
          </p:txBody>
        </p:sp>
        <p:sp>
          <p:nvSpPr>
            <p:cNvPr id="76" name="Rectangle 125"/>
            <p:cNvSpPr>
              <a:spLocks noChangeArrowheads="1"/>
            </p:cNvSpPr>
            <p:nvPr/>
          </p:nvSpPr>
          <p:spPr bwMode="auto">
            <a:xfrm>
              <a:off x="1104" y="3264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</a:p>
          </p:txBody>
        </p:sp>
        <p:sp>
          <p:nvSpPr>
            <p:cNvPr id="77" name="Rectangle 126"/>
            <p:cNvSpPr>
              <a:spLocks noChangeArrowheads="1"/>
            </p:cNvSpPr>
            <p:nvPr/>
          </p:nvSpPr>
          <p:spPr bwMode="auto">
            <a:xfrm>
              <a:off x="1836" y="3278"/>
              <a:ext cx="3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C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2083551" y="1001712"/>
            <a:ext cx="5841249" cy="704910"/>
            <a:chOff x="2083551" y="1219200"/>
            <a:chExt cx="5841249" cy="704910"/>
          </a:xfrm>
        </p:grpSpPr>
        <p:grpSp>
          <p:nvGrpSpPr>
            <p:cNvPr id="175" name="Group 174"/>
            <p:cNvGrpSpPr/>
            <p:nvPr/>
          </p:nvGrpSpPr>
          <p:grpSpPr>
            <a:xfrm>
              <a:off x="6772914" y="1219200"/>
              <a:ext cx="1151886" cy="704910"/>
              <a:chOff x="4280848" y="304800"/>
              <a:chExt cx="1151886" cy="704910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4280848" y="443552"/>
                <a:ext cx="10999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tan y =  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74" name="Group 173"/>
              <p:cNvGrpSpPr/>
              <p:nvPr/>
            </p:nvGrpSpPr>
            <p:grpSpPr>
              <a:xfrm>
                <a:off x="5105400" y="304800"/>
                <a:ext cx="327334" cy="704910"/>
                <a:chOff x="7696200" y="2514600"/>
                <a:chExt cx="327334" cy="704910"/>
              </a:xfrm>
            </p:grpSpPr>
            <p:sp>
              <p:nvSpPr>
                <p:cNvPr id="171" name="Rectangle 170"/>
                <p:cNvSpPr/>
                <p:nvPr/>
              </p:nvSpPr>
              <p:spPr>
                <a:xfrm>
                  <a:off x="7696200" y="2514600"/>
                  <a:ext cx="3129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endParaRPr lang="en-US"/>
                </a:p>
              </p:txBody>
            </p:sp>
            <p:sp>
              <p:nvSpPr>
                <p:cNvPr id="172" name="Rectangle 171"/>
                <p:cNvSpPr/>
                <p:nvPr/>
              </p:nvSpPr>
              <p:spPr>
                <a:xfrm>
                  <a:off x="7696200" y="281940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endParaRPr lang="en-US"/>
                </a:p>
              </p:txBody>
            </p:sp>
            <p:sp>
              <p:nvSpPr>
                <p:cNvPr id="173" name="Line 41"/>
                <p:cNvSpPr>
                  <a:spLocks noChangeShapeType="1"/>
                </p:cNvSpPr>
                <p:nvPr/>
              </p:nvSpPr>
              <p:spPr bwMode="auto">
                <a:xfrm>
                  <a:off x="7772400" y="2846696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78" name="Rectangle 128"/>
            <p:cNvSpPr>
              <a:spLocks noChangeArrowheads="1"/>
            </p:cNvSpPr>
            <p:nvPr/>
          </p:nvSpPr>
          <p:spPr bwMode="auto">
            <a:xfrm>
              <a:off x="2083551" y="1371600"/>
              <a:ext cx="47744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substitusi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:  x = 2 tan y,  </a:t>
              </a:r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= 2 sec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y </a:t>
              </a:r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85800" y="239712"/>
            <a:ext cx="2857137" cy="800100"/>
            <a:chOff x="1143000" y="457200"/>
            <a:chExt cx="2857137" cy="800100"/>
          </a:xfrm>
        </p:grpSpPr>
        <p:sp>
          <p:nvSpPr>
            <p:cNvPr id="80" name="Rectangle 10"/>
            <p:cNvSpPr>
              <a:spLocks noChangeArrowheads="1"/>
            </p:cNvSpPr>
            <p:nvPr/>
          </p:nvSpPr>
          <p:spPr bwMode="auto">
            <a:xfrm>
              <a:off x="2362200" y="857250"/>
              <a:ext cx="16379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 flipV="1">
              <a:off x="2601912" y="838200"/>
              <a:ext cx="1097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3052354" y="908413"/>
              <a:ext cx="6400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15"/>
            <p:cNvSpPr>
              <a:spLocks noChangeArrowheads="1"/>
            </p:cNvSpPr>
            <p:nvPr/>
          </p:nvSpPr>
          <p:spPr bwMode="auto">
            <a:xfrm>
              <a:off x="2906214" y="457200"/>
              <a:ext cx="4556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143000" y="640564"/>
              <a:ext cx="14927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Hitung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85" name="Rectangle 27"/>
          <p:cNvSpPr>
            <a:spLocks noChangeArrowheads="1"/>
          </p:cNvSpPr>
          <p:nvPr/>
        </p:nvSpPr>
        <p:spPr bwMode="auto">
          <a:xfrm>
            <a:off x="1066800" y="1154112"/>
            <a:ext cx="11384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</a:t>
            </a:r>
            <a:r>
              <a:rPr lang="id-ID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: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1039504" y="1676400"/>
            <a:ext cx="5029200" cy="406157"/>
            <a:chOff x="990600" y="2057400"/>
            <a:chExt cx="5029200" cy="406157"/>
          </a:xfrm>
        </p:grpSpPr>
        <p:grpSp>
          <p:nvGrpSpPr>
            <p:cNvPr id="21" name="Group 20"/>
            <p:cNvGrpSpPr/>
            <p:nvPr/>
          </p:nvGrpSpPr>
          <p:grpSpPr>
            <a:xfrm>
              <a:off x="990600" y="2063447"/>
              <a:ext cx="1371600" cy="400110"/>
              <a:chOff x="990600" y="2438400"/>
              <a:chExt cx="1371600" cy="400110"/>
            </a:xfrm>
          </p:grpSpPr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990600" y="2438400"/>
                <a:ext cx="13716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 4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=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3" name="Line 41"/>
              <p:cNvSpPr>
                <a:spLocks noChangeShapeType="1"/>
              </p:cNvSpPr>
              <p:nvPr/>
            </p:nvSpPr>
            <p:spPr bwMode="auto">
              <a:xfrm>
                <a:off x="1219200" y="2484075"/>
                <a:ext cx="7315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2083526" y="2057400"/>
              <a:ext cx="2183674" cy="400110"/>
              <a:chOff x="2083526" y="2432353"/>
              <a:chExt cx="2183674" cy="400110"/>
            </a:xfrm>
          </p:grpSpPr>
          <p:sp>
            <p:nvSpPr>
              <p:cNvPr id="87" name="Rectangle 17"/>
              <p:cNvSpPr>
                <a:spLocks noChangeArrowheads="1"/>
              </p:cNvSpPr>
              <p:nvPr/>
            </p:nvSpPr>
            <p:spPr bwMode="auto">
              <a:xfrm>
                <a:off x="2083526" y="2432353"/>
                <a:ext cx="218367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 4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(2 tan y)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=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88" name="Line 41"/>
              <p:cNvSpPr>
                <a:spLocks noChangeShapeType="1"/>
              </p:cNvSpPr>
              <p:nvPr/>
            </p:nvSpPr>
            <p:spPr bwMode="auto">
              <a:xfrm>
                <a:off x="2360608" y="2474826"/>
                <a:ext cx="14630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4038600" y="2063447"/>
              <a:ext cx="1981200" cy="400110"/>
              <a:chOff x="4038600" y="2438400"/>
              <a:chExt cx="1981200" cy="400110"/>
            </a:xfrm>
          </p:grpSpPr>
          <p:sp>
            <p:nvSpPr>
              <p:cNvPr id="89" name="Rectangle 17"/>
              <p:cNvSpPr>
                <a:spLocks noChangeArrowheads="1"/>
              </p:cNvSpPr>
              <p:nvPr/>
            </p:nvSpPr>
            <p:spPr bwMode="auto">
              <a:xfrm>
                <a:off x="4038600" y="2438400"/>
                <a:ext cx="19812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 4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tan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1" name="Line 41"/>
              <p:cNvSpPr>
                <a:spLocks noChangeShapeType="1"/>
              </p:cNvSpPr>
              <p:nvPr/>
            </p:nvSpPr>
            <p:spPr bwMode="auto">
              <a:xfrm>
                <a:off x="4331344" y="2473656"/>
                <a:ext cx="12801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68" name="Group 167"/>
          <p:cNvGrpSpPr/>
          <p:nvPr/>
        </p:nvGrpSpPr>
        <p:grpSpPr>
          <a:xfrm>
            <a:off x="1066800" y="2683188"/>
            <a:ext cx="5297735" cy="833124"/>
            <a:chOff x="1066800" y="3053076"/>
            <a:chExt cx="5297735" cy="833124"/>
          </a:xfrm>
        </p:grpSpPr>
        <p:grpSp>
          <p:nvGrpSpPr>
            <p:cNvPr id="100" name="Group 99"/>
            <p:cNvGrpSpPr/>
            <p:nvPr/>
          </p:nvGrpSpPr>
          <p:grpSpPr>
            <a:xfrm>
              <a:off x="2386571" y="3053076"/>
              <a:ext cx="2239323" cy="746126"/>
              <a:chOff x="2422525" y="3902080"/>
              <a:chExt cx="2239323" cy="746126"/>
            </a:xfrm>
          </p:grpSpPr>
          <p:sp>
            <p:nvSpPr>
              <p:cNvPr id="51" name="Rectangle 52"/>
              <p:cNvSpPr>
                <a:spLocks noChangeArrowheads="1"/>
              </p:cNvSpPr>
              <p:nvPr/>
            </p:nvSpPr>
            <p:spPr bwMode="auto">
              <a:xfrm>
                <a:off x="2422525" y="4095750"/>
                <a:ext cx="54927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39" name="Group 67"/>
              <p:cNvGrpSpPr>
                <a:grpSpLocks/>
              </p:cNvGrpSpPr>
              <p:nvPr/>
            </p:nvGrpSpPr>
            <p:grpSpPr bwMode="auto">
              <a:xfrm>
                <a:off x="2833048" y="3902080"/>
                <a:ext cx="1828800" cy="746126"/>
                <a:chOff x="1894" y="2038"/>
                <a:chExt cx="1152" cy="470"/>
              </a:xfrm>
            </p:grpSpPr>
            <p:sp>
              <p:nvSpPr>
                <p:cNvPr id="43" name="Rectangle 58"/>
                <p:cNvSpPr>
                  <a:spLocks noChangeArrowheads="1"/>
                </p:cNvSpPr>
                <p:nvPr/>
              </p:nvSpPr>
              <p:spPr bwMode="auto">
                <a:xfrm>
                  <a:off x="1894" y="2256"/>
                  <a:ext cx="115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 tan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2sec y</a:t>
                  </a:r>
                </a:p>
              </p:txBody>
            </p:sp>
            <p:sp>
              <p:nvSpPr>
                <p:cNvPr id="44" name="Line 59"/>
                <p:cNvSpPr>
                  <a:spLocks noChangeShapeType="1"/>
                </p:cNvSpPr>
                <p:nvPr/>
              </p:nvSpPr>
              <p:spPr bwMode="auto">
                <a:xfrm>
                  <a:off x="1956" y="2277"/>
                  <a:ext cx="97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Rectangle 62"/>
                <p:cNvSpPr>
                  <a:spLocks noChangeArrowheads="1"/>
                </p:cNvSpPr>
                <p:nvPr/>
              </p:nvSpPr>
              <p:spPr bwMode="auto">
                <a:xfrm>
                  <a:off x="2021" y="2038"/>
                  <a:ext cx="90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 sec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y dy</a:t>
                  </a:r>
                </a:p>
              </p:txBody>
            </p:sp>
          </p:grpSp>
        </p:grpSp>
        <p:grpSp>
          <p:nvGrpSpPr>
            <p:cNvPr id="101" name="Group 100"/>
            <p:cNvGrpSpPr/>
            <p:nvPr/>
          </p:nvGrpSpPr>
          <p:grpSpPr>
            <a:xfrm>
              <a:off x="4536046" y="3059732"/>
              <a:ext cx="1828489" cy="728663"/>
              <a:chOff x="5299075" y="3908736"/>
              <a:chExt cx="1828489" cy="728663"/>
            </a:xfrm>
          </p:grpSpPr>
          <p:sp>
            <p:nvSpPr>
              <p:cNvPr id="26" name="Rectangle 61"/>
              <p:cNvSpPr>
                <a:spLocks noChangeArrowheads="1"/>
              </p:cNvSpPr>
              <p:nvPr/>
            </p:nvSpPr>
            <p:spPr bwMode="auto">
              <a:xfrm>
                <a:off x="5299075" y="4095750"/>
                <a:ext cx="82747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28" name="Group 86"/>
              <p:cNvGrpSpPr>
                <a:grpSpLocks/>
              </p:cNvGrpSpPr>
              <p:nvPr/>
            </p:nvGrpSpPr>
            <p:grpSpPr bwMode="auto">
              <a:xfrm>
                <a:off x="5603564" y="3908736"/>
                <a:ext cx="1524000" cy="728663"/>
                <a:chOff x="3456" y="2049"/>
                <a:chExt cx="960" cy="459"/>
              </a:xfrm>
            </p:grpSpPr>
            <p:grpSp>
              <p:nvGrpSpPr>
                <p:cNvPr id="29" name="Group 66"/>
                <p:cNvGrpSpPr>
                  <a:grpSpLocks/>
                </p:cNvGrpSpPr>
                <p:nvPr/>
              </p:nvGrpSpPr>
              <p:grpSpPr bwMode="auto">
                <a:xfrm>
                  <a:off x="3456" y="2052"/>
                  <a:ext cx="205" cy="450"/>
                  <a:chOff x="1920" y="2766"/>
                  <a:chExt cx="205" cy="450"/>
                </a:xfrm>
              </p:grpSpPr>
              <p:sp>
                <p:nvSpPr>
                  <p:cNvPr id="36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7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</a:p>
                </p:txBody>
              </p:sp>
              <p:sp>
                <p:nvSpPr>
                  <p:cNvPr id="37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9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4</a:t>
                    </a:r>
                  </a:p>
                </p:txBody>
              </p:sp>
              <p:sp>
                <p:nvSpPr>
                  <p:cNvPr id="38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956" y="3000"/>
                    <a:ext cx="1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0" name="Rectangle 79"/>
                <p:cNvSpPr>
                  <a:spLocks noChangeArrowheads="1"/>
                </p:cNvSpPr>
                <p:nvPr/>
              </p:nvSpPr>
              <p:spPr bwMode="auto">
                <a:xfrm>
                  <a:off x="3828" y="2256"/>
                  <a:ext cx="56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tan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</a:p>
              </p:txBody>
            </p:sp>
            <p:sp>
              <p:nvSpPr>
                <p:cNvPr id="31" name="Line 80"/>
                <p:cNvSpPr>
                  <a:spLocks noChangeShapeType="1"/>
                </p:cNvSpPr>
                <p:nvPr/>
              </p:nvSpPr>
              <p:spPr bwMode="auto">
                <a:xfrm>
                  <a:off x="3769" y="2280"/>
                  <a:ext cx="57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Rectangle 81"/>
                <p:cNvSpPr>
                  <a:spLocks noChangeArrowheads="1"/>
                </p:cNvSpPr>
                <p:nvPr/>
              </p:nvSpPr>
              <p:spPr bwMode="auto">
                <a:xfrm>
                  <a:off x="3708" y="2049"/>
                  <a:ext cx="70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sec y dy</a:t>
                  </a:r>
                </a:p>
              </p:txBody>
            </p:sp>
            <p:sp>
              <p:nvSpPr>
                <p:cNvPr id="34" name="Rectangle 83"/>
                <p:cNvSpPr>
                  <a:spLocks noChangeArrowheads="1"/>
                </p:cNvSpPr>
                <p:nvPr/>
              </p:nvSpPr>
              <p:spPr bwMode="auto">
                <a:xfrm>
                  <a:off x="3599" y="2244"/>
                  <a:ext cx="11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1066800" y="3086100"/>
              <a:ext cx="1488046" cy="800100"/>
              <a:chOff x="1102754" y="3682052"/>
              <a:chExt cx="1488046" cy="800100"/>
            </a:xfrm>
          </p:grpSpPr>
          <p:grpSp>
            <p:nvGrpSpPr>
              <p:cNvPr id="99" name="Group 98"/>
              <p:cNvGrpSpPr/>
              <p:nvPr/>
            </p:nvGrpSpPr>
            <p:grpSpPr>
              <a:xfrm>
                <a:off x="1219200" y="3682052"/>
                <a:ext cx="1371600" cy="800100"/>
                <a:chOff x="1371600" y="3943350"/>
                <a:chExt cx="1371600" cy="800100"/>
              </a:xfrm>
            </p:grpSpPr>
            <p:sp>
              <p:nvSpPr>
                <p:cNvPr id="48" name="Rectangle 49"/>
                <p:cNvSpPr>
                  <a:spLocks noChangeArrowheads="1"/>
                </p:cNvSpPr>
                <p:nvPr/>
              </p:nvSpPr>
              <p:spPr bwMode="auto">
                <a:xfrm>
                  <a:off x="1371600" y="4343400"/>
                  <a:ext cx="13716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4 +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4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1501135" y="4299898"/>
                  <a:ext cx="10058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Line 51"/>
                <p:cNvSpPr>
                  <a:spLocks noChangeShapeType="1"/>
                </p:cNvSpPr>
                <p:nvPr/>
              </p:nvSpPr>
              <p:spPr bwMode="auto">
                <a:xfrm>
                  <a:off x="1859271" y="4381500"/>
                  <a:ext cx="6400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Rectangle 53"/>
                <p:cNvSpPr>
                  <a:spLocks noChangeArrowheads="1"/>
                </p:cNvSpPr>
                <p:nvPr/>
              </p:nvSpPr>
              <p:spPr bwMode="auto">
                <a:xfrm>
                  <a:off x="1779896" y="3943350"/>
                  <a:ext cx="455613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</a:p>
              </p:txBody>
            </p:sp>
          </p:grpSp>
          <p:sp>
            <p:nvSpPr>
              <p:cNvPr id="98" name="Rectangle 97"/>
              <p:cNvSpPr/>
              <p:nvPr/>
            </p:nvSpPr>
            <p:spPr>
              <a:xfrm>
                <a:off x="1102754" y="3812498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1507605" y="3592512"/>
            <a:ext cx="6264795" cy="748352"/>
            <a:chOff x="2438400" y="4343400"/>
            <a:chExt cx="6264795" cy="748352"/>
          </a:xfrm>
        </p:grpSpPr>
        <p:grpSp>
          <p:nvGrpSpPr>
            <p:cNvPr id="113" name="Group 112"/>
            <p:cNvGrpSpPr/>
            <p:nvPr/>
          </p:nvGrpSpPr>
          <p:grpSpPr>
            <a:xfrm>
              <a:off x="2438400" y="4343400"/>
              <a:ext cx="2693988" cy="748352"/>
              <a:chOff x="1504950" y="4841544"/>
              <a:chExt cx="2693988" cy="748352"/>
            </a:xfrm>
          </p:grpSpPr>
          <p:grpSp>
            <p:nvGrpSpPr>
              <p:cNvPr id="54" name="Group 99"/>
              <p:cNvGrpSpPr>
                <a:grpSpLocks/>
              </p:cNvGrpSpPr>
              <p:nvPr/>
            </p:nvGrpSpPr>
            <p:grpSpPr bwMode="auto">
              <a:xfrm>
                <a:off x="1504950" y="4857750"/>
                <a:ext cx="2693988" cy="714375"/>
                <a:chOff x="948" y="2640"/>
                <a:chExt cx="1697" cy="450"/>
              </a:xfrm>
            </p:grpSpPr>
            <p:grpSp>
              <p:nvGrpSpPr>
                <p:cNvPr id="61" name="Group 88"/>
                <p:cNvGrpSpPr>
                  <a:grpSpLocks/>
                </p:cNvGrpSpPr>
                <p:nvPr/>
              </p:nvGrpSpPr>
              <p:grpSpPr bwMode="auto">
                <a:xfrm>
                  <a:off x="1152" y="2640"/>
                  <a:ext cx="205" cy="450"/>
                  <a:chOff x="1920" y="2766"/>
                  <a:chExt cx="205" cy="450"/>
                </a:xfrm>
              </p:grpSpPr>
              <p:sp>
                <p:nvSpPr>
                  <p:cNvPr id="67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7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</a:p>
                </p:txBody>
              </p:sp>
              <p:sp>
                <p:nvSpPr>
                  <p:cNvPr id="68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9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4</a:t>
                    </a:r>
                  </a:p>
                </p:txBody>
              </p:sp>
              <p:sp>
                <p:nvSpPr>
                  <p:cNvPr id="69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1956" y="3000"/>
                    <a:ext cx="1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2" name="Rectangle 94"/>
                <p:cNvSpPr>
                  <a:spLocks noChangeArrowheads="1"/>
                </p:cNvSpPr>
                <p:nvPr/>
              </p:nvSpPr>
              <p:spPr bwMode="auto">
                <a:xfrm>
                  <a:off x="2314" y="2724"/>
                  <a:ext cx="33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dy 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64" name="Rectangle 98"/>
                <p:cNvSpPr>
                  <a:spLocks noChangeArrowheads="1"/>
                </p:cNvSpPr>
                <p:nvPr/>
              </p:nvSpPr>
              <p:spPr bwMode="auto">
                <a:xfrm>
                  <a:off x="948" y="2724"/>
                  <a:ext cx="21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=</a:t>
                  </a:r>
                </a:p>
              </p:txBody>
            </p:sp>
          </p:grpSp>
          <p:sp>
            <p:nvSpPr>
              <p:cNvPr id="102" name="Rectangle 101"/>
              <p:cNvSpPr/>
              <p:nvPr/>
            </p:nvSpPr>
            <p:spPr>
              <a:xfrm>
                <a:off x="2079008" y="5037386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08" name="Group 107"/>
              <p:cNvGrpSpPr/>
              <p:nvPr/>
            </p:nvGrpSpPr>
            <p:grpSpPr>
              <a:xfrm>
                <a:off x="2905541" y="4841544"/>
                <a:ext cx="877163" cy="748352"/>
                <a:chOff x="7467600" y="3124200"/>
                <a:chExt cx="877163" cy="748352"/>
              </a:xfrm>
            </p:grpSpPr>
            <p:sp>
              <p:nvSpPr>
                <p:cNvPr id="104" name="Rectangle 103"/>
                <p:cNvSpPr/>
                <p:nvPr/>
              </p:nvSpPr>
              <p:spPr>
                <a:xfrm>
                  <a:off x="7467600" y="3124200"/>
                  <a:ext cx="87716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cos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7530152" y="3472442"/>
                  <a:ext cx="80663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sin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  <a:endParaRPr lang="en-US"/>
                </a:p>
              </p:txBody>
            </p:sp>
            <p:cxnSp>
              <p:nvCxnSpPr>
                <p:cNvPr id="107" name="Straight Connector 106"/>
                <p:cNvCxnSpPr/>
                <p:nvPr/>
              </p:nvCxnSpPr>
              <p:spPr bwMode="auto">
                <a:xfrm>
                  <a:off x="7579056" y="3505200"/>
                  <a:ext cx="64008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12" name="Group 111"/>
              <p:cNvGrpSpPr/>
              <p:nvPr/>
            </p:nvGrpSpPr>
            <p:grpSpPr>
              <a:xfrm>
                <a:off x="2237096" y="4857690"/>
                <a:ext cx="782587" cy="704910"/>
                <a:chOff x="7467600" y="3048000"/>
                <a:chExt cx="782587" cy="704910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>
                  <a:off x="7467600" y="3352800"/>
                  <a:ext cx="78258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cos y</a:t>
                  </a:r>
                  <a:endParaRPr lang="en-US"/>
                </a:p>
              </p:txBody>
            </p:sp>
            <p:sp>
              <p:nvSpPr>
                <p:cNvPr id="110" name="Rectangle 107"/>
                <p:cNvSpPr>
                  <a:spLocks noChangeArrowheads="1"/>
                </p:cNvSpPr>
                <p:nvPr/>
              </p:nvSpPr>
              <p:spPr bwMode="auto">
                <a:xfrm>
                  <a:off x="7673975" y="3048000"/>
                  <a:ext cx="327025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cxnSp>
              <p:nvCxnSpPr>
                <p:cNvPr id="111" name="Straight Connector 110"/>
                <p:cNvCxnSpPr/>
                <p:nvPr/>
              </p:nvCxnSpPr>
              <p:spPr bwMode="auto">
                <a:xfrm>
                  <a:off x="7562224" y="3427412"/>
                  <a:ext cx="548640" cy="158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45" name="Group 144"/>
            <p:cNvGrpSpPr/>
            <p:nvPr/>
          </p:nvGrpSpPr>
          <p:grpSpPr>
            <a:xfrm>
              <a:off x="5078414" y="4343400"/>
              <a:ext cx="1909765" cy="748352"/>
              <a:chOff x="5078414" y="4343400"/>
              <a:chExt cx="1909765" cy="748352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5652470" y="4539242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32" name="Group 131"/>
              <p:cNvGrpSpPr/>
              <p:nvPr/>
            </p:nvGrpSpPr>
            <p:grpSpPr>
              <a:xfrm>
                <a:off x="5078414" y="4343400"/>
                <a:ext cx="1909765" cy="748352"/>
                <a:chOff x="5078414" y="4343400"/>
                <a:chExt cx="1909765" cy="748352"/>
              </a:xfrm>
            </p:grpSpPr>
            <p:grpSp>
              <p:nvGrpSpPr>
                <p:cNvPr id="116" name="Group 99"/>
                <p:cNvGrpSpPr>
                  <a:grpSpLocks/>
                </p:cNvGrpSpPr>
                <p:nvPr/>
              </p:nvGrpSpPr>
              <p:grpSpPr bwMode="auto">
                <a:xfrm>
                  <a:off x="5078414" y="4359606"/>
                  <a:ext cx="1909765" cy="714375"/>
                  <a:chOff x="948" y="2640"/>
                  <a:chExt cx="1203" cy="450"/>
                </a:xfrm>
              </p:grpSpPr>
              <p:grpSp>
                <p:nvGrpSpPr>
                  <p:cNvPr id="126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1152" y="2640"/>
                    <a:ext cx="205" cy="450"/>
                    <a:chOff x="1920" y="2766"/>
                    <a:chExt cx="205" cy="450"/>
                  </a:xfrm>
                </p:grpSpPr>
                <p:sp>
                  <p:nvSpPr>
                    <p:cNvPr id="129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7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1</a:t>
                      </a:r>
                    </a:p>
                  </p:txBody>
                </p:sp>
                <p:sp>
                  <p:nvSpPr>
                    <p:cNvPr id="130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9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4</a:t>
                      </a:r>
                    </a:p>
                  </p:txBody>
                </p:sp>
                <p:sp>
                  <p:nvSpPr>
                    <p:cNvPr id="131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56" y="3000"/>
                      <a:ext cx="13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27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1820" y="2724"/>
                    <a:ext cx="33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dy 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endParaRPr>
                  </a:p>
                </p:txBody>
              </p:sp>
              <p:sp>
                <p:nvSpPr>
                  <p:cNvPr id="12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2724"/>
                    <a:ext cx="2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=</a:t>
                    </a:r>
                  </a:p>
                </p:txBody>
              </p:sp>
            </p:grpSp>
            <p:grpSp>
              <p:nvGrpSpPr>
                <p:cNvPr id="118" name="Group 107"/>
                <p:cNvGrpSpPr/>
                <p:nvPr/>
              </p:nvGrpSpPr>
              <p:grpSpPr>
                <a:xfrm>
                  <a:off x="5822769" y="4343400"/>
                  <a:ext cx="858787" cy="748352"/>
                  <a:chOff x="7461932" y="3124200"/>
                  <a:chExt cx="858787" cy="748352"/>
                </a:xfrm>
              </p:grpSpPr>
              <p:sp>
                <p:nvSpPr>
                  <p:cNvPr id="123" name="Rectangle 122"/>
                  <p:cNvSpPr/>
                  <p:nvPr/>
                </p:nvSpPr>
                <p:spPr>
                  <a:xfrm>
                    <a:off x="7467600" y="3124200"/>
                    <a:ext cx="85311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cos y </a:t>
                    </a:r>
                    <a:endParaRPr lang="en-US"/>
                  </a:p>
                </p:txBody>
              </p:sp>
              <p:sp>
                <p:nvSpPr>
                  <p:cNvPr id="124" name="Rectangle 123"/>
                  <p:cNvSpPr/>
                  <p:nvPr/>
                </p:nvSpPr>
                <p:spPr>
                  <a:xfrm>
                    <a:off x="7461932" y="3472442"/>
                    <a:ext cx="8066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sin</a:t>
                    </a:r>
                    <a:r>
                      <a:rPr lang="en-US" sz="2000" baseline="3000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y </a:t>
                    </a:r>
                    <a:endParaRPr lang="en-US"/>
                  </a:p>
                </p:txBody>
              </p:sp>
              <p:cxnSp>
                <p:nvCxnSpPr>
                  <p:cNvPr id="125" name="Straight Connector 124"/>
                  <p:cNvCxnSpPr/>
                  <p:nvPr/>
                </p:nvCxnSpPr>
                <p:spPr bwMode="auto">
                  <a:xfrm>
                    <a:off x="7579056" y="3505200"/>
                    <a:ext cx="54864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grpSp>
          <p:nvGrpSpPr>
            <p:cNvPr id="146" name="Group 145"/>
            <p:cNvGrpSpPr/>
            <p:nvPr/>
          </p:nvGrpSpPr>
          <p:grpSpPr>
            <a:xfrm>
              <a:off x="6858002" y="4343400"/>
              <a:ext cx="1845193" cy="748352"/>
              <a:chOff x="5078416" y="4343400"/>
              <a:chExt cx="1845193" cy="748352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5652470" y="4539242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48" name="Group 131"/>
              <p:cNvGrpSpPr/>
              <p:nvPr/>
            </p:nvGrpSpPr>
            <p:grpSpPr>
              <a:xfrm>
                <a:off x="5078416" y="4343400"/>
                <a:ext cx="1845193" cy="748352"/>
                <a:chOff x="5078416" y="4343400"/>
                <a:chExt cx="1845193" cy="748352"/>
              </a:xfrm>
            </p:grpSpPr>
            <p:grpSp>
              <p:nvGrpSpPr>
                <p:cNvPr id="149" name="Group 99"/>
                <p:cNvGrpSpPr>
                  <a:grpSpLocks/>
                </p:cNvGrpSpPr>
                <p:nvPr/>
              </p:nvGrpSpPr>
              <p:grpSpPr bwMode="auto">
                <a:xfrm>
                  <a:off x="5078416" y="4359606"/>
                  <a:ext cx="649289" cy="714375"/>
                  <a:chOff x="948" y="2640"/>
                  <a:chExt cx="409" cy="450"/>
                </a:xfrm>
              </p:grpSpPr>
              <p:grpSp>
                <p:nvGrpSpPr>
                  <p:cNvPr id="154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1152" y="2640"/>
                    <a:ext cx="205" cy="450"/>
                    <a:chOff x="1920" y="2766"/>
                    <a:chExt cx="205" cy="450"/>
                  </a:xfrm>
                </p:grpSpPr>
                <p:sp>
                  <p:nvSpPr>
                    <p:cNvPr id="157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7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1</a:t>
                      </a:r>
                    </a:p>
                  </p:txBody>
                </p:sp>
                <p:sp>
                  <p:nvSpPr>
                    <p:cNvPr id="158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9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4</a:t>
                      </a:r>
                    </a:p>
                  </p:txBody>
                </p:sp>
                <p:sp>
                  <p:nvSpPr>
                    <p:cNvPr id="159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56" y="3000"/>
                      <a:ext cx="13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6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2724"/>
                    <a:ext cx="2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=</a:t>
                    </a:r>
                  </a:p>
                </p:txBody>
              </p:sp>
            </p:grpSp>
            <p:grpSp>
              <p:nvGrpSpPr>
                <p:cNvPr id="150" name="Group 107"/>
                <p:cNvGrpSpPr/>
                <p:nvPr/>
              </p:nvGrpSpPr>
              <p:grpSpPr>
                <a:xfrm>
                  <a:off x="5828437" y="4343400"/>
                  <a:ext cx="1095172" cy="748352"/>
                  <a:chOff x="7467600" y="3124200"/>
                  <a:chExt cx="1095172" cy="748352"/>
                </a:xfrm>
              </p:grpSpPr>
              <p:sp>
                <p:nvSpPr>
                  <p:cNvPr id="151" name="Rectangle 150"/>
                  <p:cNvSpPr/>
                  <p:nvPr/>
                </p:nvSpPr>
                <p:spPr>
                  <a:xfrm>
                    <a:off x="7467600" y="3124200"/>
                    <a:ext cx="1095172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d(sin y) </a:t>
                    </a:r>
                    <a:endParaRPr lang="en-US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7649898" y="3472442"/>
                    <a:ext cx="8066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sin</a:t>
                    </a:r>
                    <a:r>
                      <a:rPr lang="en-US" sz="2000" baseline="3000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y </a:t>
                    </a:r>
                    <a:endParaRPr lang="en-US"/>
                  </a:p>
                </p:txBody>
              </p:sp>
              <p:cxnSp>
                <p:nvCxnSpPr>
                  <p:cNvPr id="153" name="Straight Connector 152"/>
                  <p:cNvCxnSpPr/>
                  <p:nvPr/>
                </p:nvCxnSpPr>
                <p:spPr bwMode="auto">
                  <a:xfrm>
                    <a:off x="7579056" y="3505200"/>
                    <a:ext cx="82296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</p:grpSp>
      <p:grpSp>
        <p:nvGrpSpPr>
          <p:cNvPr id="167" name="Group 166"/>
          <p:cNvGrpSpPr/>
          <p:nvPr/>
        </p:nvGrpSpPr>
        <p:grpSpPr>
          <a:xfrm>
            <a:off x="1877704" y="2223448"/>
            <a:ext cx="4827896" cy="405572"/>
            <a:chOff x="1828800" y="2514600"/>
            <a:chExt cx="4827896" cy="405572"/>
          </a:xfrm>
        </p:grpSpPr>
        <p:grpSp>
          <p:nvGrpSpPr>
            <p:cNvPr id="93" name="Group 92"/>
            <p:cNvGrpSpPr/>
            <p:nvPr/>
          </p:nvGrpSpPr>
          <p:grpSpPr>
            <a:xfrm>
              <a:off x="1828800" y="2514600"/>
              <a:ext cx="2438400" cy="400110"/>
              <a:chOff x="5562600" y="2438400"/>
              <a:chExt cx="2438400" cy="400110"/>
            </a:xfrm>
          </p:grpSpPr>
          <p:sp>
            <p:nvSpPr>
              <p:cNvPr id="90" name="Rectangle 17"/>
              <p:cNvSpPr>
                <a:spLocks noChangeArrowheads="1"/>
              </p:cNvSpPr>
              <p:nvPr/>
            </p:nvSpPr>
            <p:spPr bwMode="auto">
              <a:xfrm>
                <a:off x="5562600" y="2438400"/>
                <a:ext cx="2438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 4(1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tan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2" name="Line 41"/>
              <p:cNvSpPr>
                <a:spLocks noChangeShapeType="1"/>
              </p:cNvSpPr>
              <p:nvPr/>
            </p:nvSpPr>
            <p:spPr bwMode="auto">
              <a:xfrm>
                <a:off x="6068704" y="2473656"/>
                <a:ext cx="13716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3761096" y="2514600"/>
              <a:ext cx="2895600" cy="405572"/>
              <a:chOff x="1905000" y="2952690"/>
              <a:chExt cx="2895600" cy="405572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3514671" y="2958152"/>
                <a:ext cx="12859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2 sec y</a:t>
                </a:r>
                <a:endParaRPr lang="en-US" sz="2000"/>
              </a:p>
            </p:txBody>
          </p:sp>
          <p:grpSp>
            <p:nvGrpSpPr>
              <p:cNvPr id="163" name="Group 162"/>
              <p:cNvGrpSpPr/>
              <p:nvPr/>
            </p:nvGrpSpPr>
            <p:grpSpPr>
              <a:xfrm>
                <a:off x="1905000" y="2952690"/>
                <a:ext cx="1757212" cy="400110"/>
                <a:chOff x="1905000" y="2952690"/>
                <a:chExt cx="1757212" cy="400110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1905000" y="2952690"/>
                  <a:ext cx="175721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=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 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sec 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 </a:t>
                  </a:r>
                  <a:endParaRPr lang="en-US"/>
                </a:p>
              </p:txBody>
            </p:sp>
            <p:sp>
              <p:nvSpPr>
                <p:cNvPr id="162" name="Line 41"/>
                <p:cNvSpPr>
                  <a:spLocks noChangeShapeType="1"/>
                </p:cNvSpPr>
                <p:nvPr/>
              </p:nvSpPr>
              <p:spPr bwMode="auto">
                <a:xfrm>
                  <a:off x="2336496" y="2993408"/>
                  <a:ext cx="10972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7904" y="376535"/>
            <a:ext cx="21336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>
            <a:off x="2151385" y="1049338"/>
            <a:ext cx="2805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integral fungsi :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339041" y="1614488"/>
            <a:ext cx="1695450" cy="823913"/>
            <a:chOff x="564" y="921"/>
            <a:chExt cx="1068" cy="519"/>
          </a:xfrm>
        </p:grpSpPr>
        <p:sp>
          <p:nvSpPr>
            <p:cNvPr id="33852" name="Rectangle 8"/>
            <p:cNvSpPr>
              <a:spLocks noChangeArrowheads="1"/>
            </p:cNvSpPr>
            <p:nvPr/>
          </p:nvSpPr>
          <p:spPr bwMode="auto">
            <a:xfrm>
              <a:off x="564" y="1025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53" name="Rectangle 10"/>
            <p:cNvSpPr>
              <a:spLocks noChangeArrowheads="1"/>
            </p:cNvSpPr>
            <p:nvPr/>
          </p:nvSpPr>
          <p:spPr bwMode="auto">
            <a:xfrm>
              <a:off x="753" y="1188"/>
              <a:ext cx="8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25</a:t>
              </a:r>
            </a:p>
          </p:txBody>
        </p:sp>
        <p:sp>
          <p:nvSpPr>
            <p:cNvPr id="33854" name="Rectangle 11"/>
            <p:cNvSpPr>
              <a:spLocks noChangeArrowheads="1"/>
            </p:cNvSpPr>
            <p:nvPr/>
          </p:nvSpPr>
          <p:spPr bwMode="auto">
            <a:xfrm>
              <a:off x="1001" y="921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55" name="Line 12"/>
            <p:cNvSpPr>
              <a:spLocks noChangeShapeType="1"/>
            </p:cNvSpPr>
            <p:nvPr/>
          </p:nvSpPr>
          <p:spPr bwMode="auto">
            <a:xfrm flipV="1">
              <a:off x="936" y="1161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56" name="Line 15"/>
            <p:cNvSpPr>
              <a:spLocks noChangeShapeType="1"/>
            </p:cNvSpPr>
            <p:nvPr/>
          </p:nvSpPr>
          <p:spPr bwMode="auto">
            <a:xfrm>
              <a:off x="996" y="1203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041" y="2571751"/>
            <a:ext cx="1597025" cy="838201"/>
            <a:chOff x="563" y="912"/>
            <a:chExt cx="1006" cy="528"/>
          </a:xfrm>
        </p:grpSpPr>
        <p:sp>
          <p:nvSpPr>
            <p:cNvPr id="33844" name="Rectangle 21"/>
            <p:cNvSpPr>
              <a:spLocks noChangeArrowheads="1"/>
            </p:cNvSpPr>
            <p:nvPr/>
          </p:nvSpPr>
          <p:spPr bwMode="auto">
            <a:xfrm>
              <a:off x="563" y="1022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45" name="Rectangle 22"/>
            <p:cNvSpPr>
              <a:spLocks noChangeArrowheads="1"/>
            </p:cNvSpPr>
            <p:nvPr/>
          </p:nvSpPr>
          <p:spPr bwMode="auto">
            <a:xfrm>
              <a:off x="753" y="1188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46" name="Rectangle 23"/>
            <p:cNvSpPr>
              <a:spLocks noChangeArrowheads="1"/>
            </p:cNvSpPr>
            <p:nvPr/>
          </p:nvSpPr>
          <p:spPr bwMode="auto">
            <a:xfrm>
              <a:off x="977" y="912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47" name="Line 24"/>
            <p:cNvSpPr>
              <a:spLocks noChangeShapeType="1"/>
            </p:cNvSpPr>
            <p:nvPr/>
          </p:nvSpPr>
          <p:spPr bwMode="auto">
            <a:xfrm flipV="1">
              <a:off x="935" y="1152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48" name="Line 25"/>
            <p:cNvSpPr>
              <a:spLocks noChangeShapeType="1"/>
            </p:cNvSpPr>
            <p:nvPr/>
          </p:nvSpPr>
          <p:spPr bwMode="auto">
            <a:xfrm>
              <a:off x="991" y="1230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337762" y="3573465"/>
            <a:ext cx="1784350" cy="827088"/>
            <a:chOff x="534" y="2155"/>
            <a:chExt cx="1124" cy="521"/>
          </a:xfrm>
        </p:grpSpPr>
        <p:sp>
          <p:nvSpPr>
            <p:cNvPr id="33836" name="Rectangle 31"/>
            <p:cNvSpPr>
              <a:spLocks noChangeArrowheads="1"/>
            </p:cNvSpPr>
            <p:nvPr/>
          </p:nvSpPr>
          <p:spPr bwMode="auto">
            <a:xfrm>
              <a:off x="534" y="2256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37" name="Rectangle 32"/>
            <p:cNvSpPr>
              <a:spLocks noChangeArrowheads="1"/>
            </p:cNvSpPr>
            <p:nvPr/>
          </p:nvSpPr>
          <p:spPr bwMode="auto">
            <a:xfrm>
              <a:off x="684" y="2424"/>
              <a:ext cx="9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1 </a:t>
              </a:r>
            </a:p>
          </p:txBody>
        </p:sp>
        <p:sp>
          <p:nvSpPr>
            <p:cNvPr id="33838" name="Rectangle 33"/>
            <p:cNvSpPr>
              <a:spLocks noChangeArrowheads="1"/>
            </p:cNvSpPr>
            <p:nvPr/>
          </p:nvSpPr>
          <p:spPr bwMode="auto">
            <a:xfrm>
              <a:off x="970" y="2155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9" name="Line 34"/>
            <p:cNvSpPr>
              <a:spLocks noChangeShapeType="1"/>
            </p:cNvSpPr>
            <p:nvPr/>
          </p:nvSpPr>
          <p:spPr bwMode="auto">
            <a:xfrm flipV="1">
              <a:off x="903" y="238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40" name="Line 35"/>
            <p:cNvSpPr>
              <a:spLocks noChangeShapeType="1"/>
            </p:cNvSpPr>
            <p:nvPr/>
          </p:nvSpPr>
          <p:spPr bwMode="auto">
            <a:xfrm>
              <a:off x="1058" y="2457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2337123" y="4614865"/>
            <a:ext cx="1722438" cy="814388"/>
            <a:chOff x="525" y="2811"/>
            <a:chExt cx="1085" cy="513"/>
          </a:xfrm>
        </p:grpSpPr>
        <p:sp>
          <p:nvSpPr>
            <p:cNvPr id="33828" name="Rectangle 41"/>
            <p:cNvSpPr>
              <a:spLocks noChangeArrowheads="1"/>
            </p:cNvSpPr>
            <p:nvPr/>
          </p:nvSpPr>
          <p:spPr bwMode="auto">
            <a:xfrm>
              <a:off x="525" y="2916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29" name="Rectangle 42"/>
            <p:cNvSpPr>
              <a:spLocks noChangeArrowheads="1"/>
            </p:cNvSpPr>
            <p:nvPr/>
          </p:nvSpPr>
          <p:spPr bwMode="auto">
            <a:xfrm>
              <a:off x="636" y="3072"/>
              <a:ext cx="9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–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30" name="Rectangle 43"/>
            <p:cNvSpPr>
              <a:spLocks noChangeArrowheads="1"/>
            </p:cNvSpPr>
            <p:nvPr/>
          </p:nvSpPr>
          <p:spPr bwMode="auto">
            <a:xfrm>
              <a:off x="946" y="2811"/>
              <a:ext cx="6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1" name="Line 44"/>
            <p:cNvSpPr>
              <a:spLocks noChangeShapeType="1"/>
            </p:cNvSpPr>
            <p:nvPr/>
          </p:nvSpPr>
          <p:spPr bwMode="auto">
            <a:xfrm flipV="1">
              <a:off x="900" y="3053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2" name="Line 45"/>
            <p:cNvSpPr>
              <a:spLocks noChangeShapeType="1"/>
            </p:cNvSpPr>
            <p:nvPr/>
          </p:nvSpPr>
          <p:spPr bwMode="auto">
            <a:xfrm>
              <a:off x="971" y="3096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5245424" y="1630364"/>
            <a:ext cx="1858963" cy="808039"/>
            <a:chOff x="2789" y="931"/>
            <a:chExt cx="1171" cy="509"/>
          </a:xfrm>
        </p:grpSpPr>
        <p:sp>
          <p:nvSpPr>
            <p:cNvPr id="33820" name="Rectangle 51"/>
            <p:cNvSpPr>
              <a:spLocks noChangeArrowheads="1"/>
            </p:cNvSpPr>
            <p:nvPr/>
          </p:nvSpPr>
          <p:spPr bwMode="auto">
            <a:xfrm>
              <a:off x="2789" y="1048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21" name="Rectangle 52"/>
            <p:cNvSpPr>
              <a:spLocks noChangeArrowheads="1"/>
            </p:cNvSpPr>
            <p:nvPr/>
          </p:nvSpPr>
          <p:spPr bwMode="auto">
            <a:xfrm>
              <a:off x="3000" y="1188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22" name="Rectangle 53"/>
            <p:cNvSpPr>
              <a:spLocks noChangeArrowheads="1"/>
            </p:cNvSpPr>
            <p:nvPr/>
          </p:nvSpPr>
          <p:spPr bwMode="auto">
            <a:xfrm>
              <a:off x="3102" y="931"/>
              <a:ext cx="8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 + 3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3" name="Line 54"/>
            <p:cNvSpPr>
              <a:spLocks noChangeShapeType="1"/>
            </p:cNvSpPr>
            <p:nvPr/>
          </p:nvSpPr>
          <p:spPr bwMode="auto">
            <a:xfrm flipV="1">
              <a:off x="3153" y="1178"/>
              <a:ext cx="6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4" name="Line 55"/>
            <p:cNvSpPr>
              <a:spLocks noChangeShapeType="1"/>
            </p:cNvSpPr>
            <p:nvPr/>
          </p:nvSpPr>
          <p:spPr bwMode="auto">
            <a:xfrm>
              <a:off x="3249" y="1212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5240335" y="2620964"/>
            <a:ext cx="1922465" cy="808038"/>
            <a:chOff x="2760" y="1555"/>
            <a:chExt cx="1211" cy="509"/>
          </a:xfrm>
        </p:grpSpPr>
        <p:sp>
          <p:nvSpPr>
            <p:cNvPr id="33812" name="Rectangle 61"/>
            <p:cNvSpPr>
              <a:spLocks noChangeArrowheads="1"/>
            </p:cNvSpPr>
            <p:nvPr/>
          </p:nvSpPr>
          <p:spPr bwMode="auto">
            <a:xfrm>
              <a:off x="2760" y="1663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6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13" name="Rectangle 62"/>
            <p:cNvSpPr>
              <a:spLocks noChangeArrowheads="1"/>
            </p:cNvSpPr>
            <p:nvPr/>
          </p:nvSpPr>
          <p:spPr bwMode="auto">
            <a:xfrm>
              <a:off x="2998" y="1812"/>
              <a:ext cx="93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14" name="Rectangle 63"/>
            <p:cNvSpPr>
              <a:spLocks noChangeArrowheads="1"/>
            </p:cNvSpPr>
            <p:nvPr/>
          </p:nvSpPr>
          <p:spPr bwMode="auto">
            <a:xfrm>
              <a:off x="2978" y="1555"/>
              <a:ext cx="9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 + 2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5" name="Line 64"/>
            <p:cNvSpPr>
              <a:spLocks noChangeShapeType="1"/>
            </p:cNvSpPr>
            <p:nvPr/>
          </p:nvSpPr>
          <p:spPr bwMode="auto">
            <a:xfrm flipV="1">
              <a:off x="3144" y="1798"/>
              <a:ext cx="6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6" name="Line 65"/>
            <p:cNvSpPr>
              <a:spLocks noChangeShapeType="1"/>
            </p:cNvSpPr>
            <p:nvPr/>
          </p:nvSpPr>
          <p:spPr bwMode="auto">
            <a:xfrm>
              <a:off x="3270" y="1853"/>
              <a:ext cx="46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5240352" y="3597280"/>
            <a:ext cx="1684338" cy="803276"/>
            <a:chOff x="2767" y="2170"/>
            <a:chExt cx="1061" cy="506"/>
          </a:xfrm>
        </p:grpSpPr>
        <p:sp>
          <p:nvSpPr>
            <p:cNvPr id="33804" name="Rectangle 71"/>
            <p:cNvSpPr>
              <a:spLocks noChangeArrowheads="1"/>
            </p:cNvSpPr>
            <p:nvPr/>
          </p:nvSpPr>
          <p:spPr bwMode="auto">
            <a:xfrm>
              <a:off x="2767" y="2266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7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05" name="Rectangle 72"/>
            <p:cNvSpPr>
              <a:spLocks noChangeArrowheads="1"/>
            </p:cNvSpPr>
            <p:nvPr/>
          </p:nvSpPr>
          <p:spPr bwMode="auto">
            <a:xfrm>
              <a:off x="2949" y="2424"/>
              <a:ext cx="8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1</a:t>
              </a:r>
            </a:p>
          </p:txBody>
        </p:sp>
        <p:sp>
          <p:nvSpPr>
            <p:cNvPr id="33806" name="Rectangle 73"/>
            <p:cNvSpPr>
              <a:spLocks noChangeArrowheads="1"/>
            </p:cNvSpPr>
            <p:nvPr/>
          </p:nvSpPr>
          <p:spPr bwMode="auto">
            <a:xfrm>
              <a:off x="3183" y="2170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7" name="Line 74"/>
            <p:cNvSpPr>
              <a:spLocks noChangeShapeType="1"/>
            </p:cNvSpPr>
            <p:nvPr/>
          </p:nvSpPr>
          <p:spPr bwMode="auto">
            <a:xfrm flipV="1">
              <a:off x="3135" y="2400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8" name="Line 75"/>
            <p:cNvSpPr>
              <a:spLocks noChangeShapeType="1"/>
            </p:cNvSpPr>
            <p:nvPr/>
          </p:nvSpPr>
          <p:spPr bwMode="auto">
            <a:xfrm>
              <a:off x="3229" y="2448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7" name="Date Placeholder 6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A90310-A039-45AF-9913-8C5E63B3836D}" type="datetime3">
              <a:rPr lang="en-US" smtClean="0"/>
              <a:t>15 May 2023</a:t>
            </a:fld>
            <a:endParaRPr lang="en-US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0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  <p:bldP spid="3031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>
          <a:xfrm>
            <a:off x="2487304" y="152400"/>
            <a:ext cx="4114800" cy="830997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INTEGRAL DENGAN </a:t>
            </a: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SUBSTITUSI KHUSUS</a:t>
            </a:r>
            <a:endParaRPr lang="en-US" sz="2400" b="1" smtClean="0"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143000" y="1066800"/>
            <a:ext cx="609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integran mempunyai bentuk sebagai berikut: </a:t>
            </a:r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1160463" y="1600200"/>
            <a:ext cx="5545138" cy="796925"/>
            <a:chOff x="395" y="1130"/>
            <a:chExt cx="3493" cy="502"/>
          </a:xfrm>
        </p:grpSpPr>
        <p:sp>
          <p:nvSpPr>
            <p:cNvPr id="34898" name="Rectangle 6"/>
            <p:cNvSpPr>
              <a:spLocks noChangeArrowheads="1"/>
            </p:cNvSpPr>
            <p:nvPr/>
          </p:nvSpPr>
          <p:spPr bwMode="auto">
            <a:xfrm>
              <a:off x="395" y="1130"/>
              <a:ext cx="34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A.       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maka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substitusi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ax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b = z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n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akan</a:t>
              </a:r>
            </a:p>
          </p:txBody>
        </p:sp>
        <p:sp>
          <p:nvSpPr>
            <p:cNvPr id="34899" name="Rectangle 7"/>
            <p:cNvSpPr>
              <a:spLocks noChangeArrowheads="1"/>
            </p:cNvSpPr>
            <p:nvPr/>
          </p:nvSpPr>
          <p:spPr bwMode="auto">
            <a:xfrm>
              <a:off x="1397" y="1380"/>
              <a:ext cx="24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mengubahnya menjadi rasional </a:t>
              </a:r>
            </a:p>
          </p:txBody>
        </p:sp>
        <p:sp>
          <p:nvSpPr>
            <p:cNvPr id="34900" name="Rectangle 8"/>
            <p:cNvSpPr>
              <a:spLocks noChangeArrowheads="1"/>
            </p:cNvSpPr>
            <p:nvPr/>
          </p:nvSpPr>
          <p:spPr bwMode="auto">
            <a:xfrm>
              <a:off x="649" y="1138"/>
              <a:ext cx="66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ax + b</a:t>
              </a:r>
              <a:endParaRPr lang="en-US" sz="2000" baseline="3000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901" name="Rectangle 9"/>
            <p:cNvSpPr>
              <a:spLocks noChangeArrowheads="1"/>
            </p:cNvSpPr>
            <p:nvPr/>
          </p:nvSpPr>
          <p:spPr bwMode="auto">
            <a:xfrm>
              <a:off x="647" y="1130"/>
              <a:ext cx="18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3000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n</a:t>
              </a:r>
            </a:p>
          </p:txBody>
        </p:sp>
        <p:sp>
          <p:nvSpPr>
            <p:cNvPr id="34902" name="Line 10"/>
            <p:cNvSpPr>
              <a:spLocks noChangeShapeType="1"/>
            </p:cNvSpPr>
            <p:nvPr/>
          </p:nvSpPr>
          <p:spPr bwMode="auto">
            <a:xfrm>
              <a:off x="794" y="1162"/>
              <a:ext cx="461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187450" y="2438400"/>
            <a:ext cx="4070350" cy="822326"/>
            <a:chOff x="125" y="1894"/>
            <a:chExt cx="2564" cy="518"/>
          </a:xfrm>
        </p:grpSpPr>
        <p:sp>
          <p:nvSpPr>
            <p:cNvPr id="34889" name="Rectangle 13"/>
            <p:cNvSpPr>
              <a:spLocks noChangeArrowheads="1"/>
            </p:cNvSpPr>
            <p:nvPr/>
          </p:nvSpPr>
          <p:spPr bwMode="auto">
            <a:xfrm>
              <a:off x="125" y="2016"/>
              <a:ext cx="14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Contoh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:   Hitung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34890" name="Group 23"/>
            <p:cNvGrpSpPr>
              <a:grpSpLocks/>
            </p:cNvGrpSpPr>
            <p:nvPr/>
          </p:nvGrpSpPr>
          <p:grpSpPr bwMode="auto">
            <a:xfrm>
              <a:off x="1440" y="1894"/>
              <a:ext cx="1249" cy="518"/>
              <a:chOff x="1440" y="1786"/>
              <a:chExt cx="1249" cy="518"/>
            </a:xfrm>
          </p:grpSpPr>
          <p:sp>
            <p:nvSpPr>
              <p:cNvPr id="34892" name="Rectangle 19"/>
              <p:cNvSpPr>
                <a:spLocks noChangeArrowheads="1"/>
              </p:cNvSpPr>
              <p:nvPr/>
            </p:nvSpPr>
            <p:spPr bwMode="auto">
              <a:xfrm>
                <a:off x="1440" y="2052"/>
                <a:ext cx="124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(x – 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2</a:t>
                </a:r>
              </a:p>
            </p:txBody>
          </p:sp>
          <p:sp>
            <p:nvSpPr>
              <p:cNvPr id="34893" name="Rectangle 20"/>
              <p:cNvSpPr>
                <a:spLocks noChangeArrowheads="1"/>
              </p:cNvSpPr>
              <p:nvPr/>
            </p:nvSpPr>
            <p:spPr bwMode="auto">
              <a:xfrm>
                <a:off x="1760" y="1786"/>
                <a:ext cx="43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94" name="Line 21"/>
              <p:cNvSpPr>
                <a:spLocks noChangeShapeType="1"/>
              </p:cNvSpPr>
              <p:nvPr/>
            </p:nvSpPr>
            <p:spPr bwMode="auto">
              <a:xfrm flipV="1">
                <a:off x="1506" y="2016"/>
                <a:ext cx="922" cy="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95" name="Line 22"/>
              <p:cNvSpPr>
                <a:spLocks noChangeShapeType="1"/>
              </p:cNvSpPr>
              <p:nvPr/>
            </p:nvSpPr>
            <p:spPr bwMode="auto">
              <a:xfrm>
                <a:off x="2064" y="2088"/>
                <a:ext cx="3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06200" name="Rectangle 24"/>
          <p:cNvSpPr>
            <a:spLocks noChangeArrowheads="1"/>
          </p:cNvSpPr>
          <p:nvPr/>
        </p:nvSpPr>
        <p:spPr bwMode="auto">
          <a:xfrm>
            <a:off x="1163780" y="3336926"/>
            <a:ext cx="64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Substitusi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+ 2 = z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maka 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 = z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2,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dx = 2 z dz. 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1205345" y="3717920"/>
            <a:ext cx="5236192" cy="762006"/>
            <a:chOff x="555008" y="3810000"/>
            <a:chExt cx="5236192" cy="762006"/>
          </a:xfrm>
        </p:grpSpPr>
        <p:grpSp>
          <p:nvGrpSpPr>
            <p:cNvPr id="90" name="Group 89"/>
            <p:cNvGrpSpPr/>
            <p:nvPr/>
          </p:nvGrpSpPr>
          <p:grpSpPr>
            <a:xfrm>
              <a:off x="555008" y="3825880"/>
              <a:ext cx="1686236" cy="746126"/>
              <a:chOff x="869641" y="3825880"/>
              <a:chExt cx="1686236" cy="746126"/>
            </a:xfrm>
          </p:grpSpPr>
          <p:sp>
            <p:nvSpPr>
              <p:cNvPr id="34865" name="Rectangle 25"/>
              <p:cNvSpPr>
                <a:spLocks noChangeArrowheads="1"/>
              </p:cNvSpPr>
              <p:nvPr/>
            </p:nvSpPr>
            <p:spPr bwMode="auto">
              <a:xfrm>
                <a:off x="869641" y="4008746"/>
                <a:ext cx="54534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34866" name="Group 38"/>
              <p:cNvGrpSpPr>
                <a:grpSpLocks/>
              </p:cNvGrpSpPr>
              <p:nvPr/>
            </p:nvGrpSpPr>
            <p:grpSpPr bwMode="auto">
              <a:xfrm>
                <a:off x="1279527" y="3825880"/>
                <a:ext cx="1276350" cy="746126"/>
                <a:chOff x="1394" y="2686"/>
                <a:chExt cx="804" cy="470"/>
              </a:xfrm>
            </p:grpSpPr>
            <p:sp>
              <p:nvSpPr>
                <p:cNvPr id="34884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4" y="2904"/>
                  <a:ext cx="80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– 4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) z</a:t>
                  </a:r>
                  <a:endParaRPr lang="en-US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885" name="Rectangle 34"/>
                <p:cNvSpPr>
                  <a:spLocks noChangeArrowheads="1"/>
                </p:cNvSpPr>
                <p:nvPr/>
              </p:nvSpPr>
              <p:spPr bwMode="auto">
                <a:xfrm>
                  <a:off x="1464" y="2686"/>
                  <a:ext cx="61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2z dz</a:t>
                  </a:r>
                  <a:endParaRPr lang="id-ID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34886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458" y="2923"/>
                  <a:ext cx="63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91" name="Group 90"/>
            <p:cNvGrpSpPr/>
            <p:nvPr/>
          </p:nvGrpSpPr>
          <p:grpSpPr>
            <a:xfrm>
              <a:off x="2133600" y="3823339"/>
              <a:ext cx="1714500" cy="735013"/>
              <a:chOff x="2514600" y="3810000"/>
              <a:chExt cx="1714500" cy="735013"/>
            </a:xfrm>
          </p:grpSpPr>
          <p:sp>
            <p:nvSpPr>
              <p:cNvPr id="34867" name="Rectangle 37"/>
              <p:cNvSpPr>
                <a:spLocks noChangeArrowheads="1"/>
              </p:cNvSpPr>
              <p:nvPr/>
            </p:nvSpPr>
            <p:spPr bwMode="auto">
              <a:xfrm>
                <a:off x="2514600" y="3981450"/>
                <a:ext cx="68738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 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34869" name="Group 46"/>
              <p:cNvGrpSpPr>
                <a:grpSpLocks/>
              </p:cNvGrpSpPr>
              <p:nvPr/>
            </p:nvGrpSpPr>
            <p:grpSpPr bwMode="auto">
              <a:xfrm>
                <a:off x="2971800" y="3810000"/>
                <a:ext cx="1257300" cy="735013"/>
                <a:chOff x="2705" y="2693"/>
                <a:chExt cx="792" cy="463"/>
              </a:xfrm>
            </p:grpSpPr>
            <p:sp>
              <p:nvSpPr>
                <p:cNvPr id="34878" name="Rectangle 43"/>
                <p:cNvSpPr>
                  <a:spLocks noChangeArrowheads="1"/>
                </p:cNvSpPr>
                <p:nvPr/>
              </p:nvSpPr>
              <p:spPr bwMode="auto">
                <a:xfrm>
                  <a:off x="2705" y="2904"/>
                  <a:ext cx="79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– 4)</a:t>
                  </a:r>
                  <a:endParaRPr lang="en-US" sz="2000" baseline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879" name="Rectangle 44"/>
                <p:cNvSpPr>
                  <a:spLocks noChangeArrowheads="1"/>
                </p:cNvSpPr>
                <p:nvPr/>
              </p:nvSpPr>
              <p:spPr bwMode="auto">
                <a:xfrm>
                  <a:off x="2794" y="2693"/>
                  <a:ext cx="61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dz</a:t>
                  </a:r>
                  <a:endParaRPr lang="id-ID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34880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834" y="2916"/>
                  <a:ext cx="5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92" name="Group 91"/>
            <p:cNvGrpSpPr/>
            <p:nvPr/>
          </p:nvGrpSpPr>
          <p:grpSpPr>
            <a:xfrm>
              <a:off x="3674421" y="3810000"/>
              <a:ext cx="2116779" cy="750888"/>
              <a:chOff x="4431660" y="3867153"/>
              <a:chExt cx="2116779" cy="750888"/>
            </a:xfrm>
          </p:grpSpPr>
          <p:grpSp>
            <p:nvGrpSpPr>
              <p:cNvPr id="34870" name="Group 55"/>
              <p:cNvGrpSpPr>
                <a:grpSpLocks/>
              </p:cNvGrpSpPr>
              <p:nvPr/>
            </p:nvGrpSpPr>
            <p:grpSpPr bwMode="auto">
              <a:xfrm>
                <a:off x="4814889" y="3867153"/>
                <a:ext cx="1733550" cy="750888"/>
                <a:chOff x="3621" y="2712"/>
                <a:chExt cx="1092" cy="473"/>
              </a:xfrm>
            </p:grpSpPr>
            <p:sp>
              <p:nvSpPr>
                <p:cNvPr id="34873" name="Rectangle 51"/>
                <p:cNvSpPr>
                  <a:spLocks noChangeArrowheads="1"/>
                </p:cNvSpPr>
                <p:nvPr/>
              </p:nvSpPr>
              <p:spPr bwMode="auto">
                <a:xfrm>
                  <a:off x="3621" y="2933"/>
                  <a:ext cx="109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(z+2)(z–2)</a:t>
                  </a:r>
                </a:p>
              </p:txBody>
            </p:sp>
            <p:sp>
              <p:nvSpPr>
                <p:cNvPr id="34874" name="Rectangle 52"/>
                <p:cNvSpPr>
                  <a:spLocks noChangeArrowheads="1"/>
                </p:cNvSpPr>
                <p:nvPr/>
              </p:nvSpPr>
              <p:spPr bwMode="auto">
                <a:xfrm>
                  <a:off x="3852" y="2712"/>
                  <a:ext cx="61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dz</a:t>
                  </a:r>
                  <a:endParaRPr lang="id-ID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34875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3789" y="2940"/>
                  <a:ext cx="74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4871" name="Rectangle 54"/>
              <p:cNvSpPr>
                <a:spLocks noChangeArrowheads="1"/>
              </p:cNvSpPr>
              <p:nvPr/>
            </p:nvSpPr>
            <p:spPr bwMode="auto">
              <a:xfrm>
                <a:off x="4431660" y="4046846"/>
                <a:ext cx="68738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 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1205345" y="4438936"/>
            <a:ext cx="7239000" cy="750579"/>
            <a:chOff x="565108" y="4550392"/>
            <a:chExt cx="7239000" cy="750579"/>
          </a:xfrm>
        </p:grpSpPr>
        <p:sp>
          <p:nvSpPr>
            <p:cNvPr id="34851" name="Rectangle 68"/>
            <p:cNvSpPr>
              <a:spLocks noChangeArrowheads="1"/>
            </p:cNvSpPr>
            <p:nvPr/>
          </p:nvSpPr>
          <p:spPr bwMode="auto">
            <a:xfrm>
              <a:off x="2348552" y="4721865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565108" y="4550392"/>
              <a:ext cx="7239000" cy="750579"/>
              <a:chOff x="703860" y="4550392"/>
              <a:chExt cx="7239000" cy="750579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703860" y="4572000"/>
                <a:ext cx="7239000" cy="728971"/>
                <a:chOff x="717508" y="4578042"/>
                <a:chExt cx="7239000" cy="728971"/>
              </a:xfrm>
            </p:grpSpPr>
            <p:sp>
              <p:nvSpPr>
                <p:cNvPr id="34845" name="Rectangle 61"/>
                <p:cNvSpPr>
                  <a:spLocks noChangeArrowheads="1"/>
                </p:cNvSpPr>
                <p:nvPr/>
              </p:nvSpPr>
              <p:spPr bwMode="auto">
                <a:xfrm>
                  <a:off x="3530600" y="4716463"/>
                  <a:ext cx="4425908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384175" indent="-384175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) dz =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    (–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lnz+2+lnz – 2) +C) </a:t>
                  </a:r>
                  <a:endParaRPr lang="id-ID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grpSp>
              <p:nvGrpSpPr>
                <p:cNvPr id="34847" name="Group 67"/>
                <p:cNvGrpSpPr>
                  <a:grpSpLocks/>
                </p:cNvGrpSpPr>
                <p:nvPr/>
              </p:nvGrpSpPr>
              <p:grpSpPr bwMode="auto">
                <a:xfrm>
                  <a:off x="1412875" y="4578350"/>
                  <a:ext cx="1352550" cy="728663"/>
                  <a:chOff x="1572" y="3057"/>
                  <a:chExt cx="852" cy="459"/>
                </a:xfrm>
              </p:grpSpPr>
              <p:sp>
                <p:nvSpPr>
                  <p:cNvPr id="34862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572" y="3264"/>
                    <a:ext cx="85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20000"/>
                      </a:spcBef>
                      <a:buClr>
                        <a:schemeClr val="tx2"/>
                      </a:buClr>
                    </a:pPr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4(z+2)</a:t>
                    </a:r>
                  </a:p>
                </p:txBody>
              </p:sp>
              <p:sp>
                <p:nvSpPr>
                  <p:cNvPr id="34863" name="Line 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77" y="3271"/>
                    <a:ext cx="461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86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924" y="3057"/>
                    <a:ext cx="20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</a:p>
                </p:txBody>
              </p:sp>
            </p:grpSp>
            <p:sp>
              <p:nvSpPr>
                <p:cNvPr id="34849" name="Rectangle 63"/>
                <p:cNvSpPr>
                  <a:spLocks noChangeArrowheads="1"/>
                </p:cNvSpPr>
                <p:nvPr/>
              </p:nvSpPr>
              <p:spPr bwMode="auto">
                <a:xfrm>
                  <a:off x="717508" y="4716463"/>
                  <a:ext cx="1127232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=  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/>
                    </a:rPr>
                    <a:t>  (– 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grpSp>
              <p:nvGrpSpPr>
                <p:cNvPr id="34852" name="Group 69"/>
                <p:cNvGrpSpPr>
                  <a:grpSpLocks/>
                </p:cNvGrpSpPr>
                <p:nvPr/>
              </p:nvGrpSpPr>
              <p:grpSpPr bwMode="auto">
                <a:xfrm>
                  <a:off x="2487304" y="4578042"/>
                  <a:ext cx="1352550" cy="701675"/>
                  <a:chOff x="1572" y="3074"/>
                  <a:chExt cx="852" cy="442"/>
                </a:xfrm>
              </p:grpSpPr>
              <p:sp>
                <p:nvSpPr>
                  <p:cNvPr id="34857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1572" y="3264"/>
                    <a:ext cx="85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20000"/>
                      </a:spcBef>
                      <a:buClr>
                        <a:schemeClr val="tx2"/>
                      </a:buClr>
                    </a:pPr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4(z–2)</a:t>
                    </a:r>
                  </a:p>
                </p:txBody>
              </p:sp>
              <p:sp>
                <p:nvSpPr>
                  <p:cNvPr id="34858" name="Line 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95" y="3283"/>
                    <a:ext cx="403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859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1886" y="3074"/>
                    <a:ext cx="20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</a:p>
                </p:txBody>
              </p:sp>
            </p:grpSp>
          </p:grpSp>
          <p:grpSp>
            <p:nvGrpSpPr>
              <p:cNvPr id="34853" name="Group 78"/>
              <p:cNvGrpSpPr>
                <a:grpSpLocks/>
              </p:cNvGrpSpPr>
              <p:nvPr/>
            </p:nvGrpSpPr>
            <p:grpSpPr bwMode="auto">
              <a:xfrm>
                <a:off x="4267200" y="4550392"/>
                <a:ext cx="325438" cy="736600"/>
                <a:chOff x="4812" y="1586"/>
                <a:chExt cx="205" cy="464"/>
              </a:xfrm>
            </p:grpSpPr>
            <p:sp>
              <p:nvSpPr>
                <p:cNvPr id="34854" name="Rectangle 75"/>
                <p:cNvSpPr>
                  <a:spLocks noChangeArrowheads="1"/>
                </p:cNvSpPr>
                <p:nvPr/>
              </p:nvSpPr>
              <p:spPr bwMode="auto">
                <a:xfrm>
                  <a:off x="4812" y="158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34855" name="Rectangle 76"/>
                <p:cNvSpPr>
                  <a:spLocks noChangeArrowheads="1"/>
                </p:cNvSpPr>
                <p:nvPr/>
              </p:nvSpPr>
              <p:spPr bwMode="auto">
                <a:xfrm>
                  <a:off x="4812" y="180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34856" name="Line 77"/>
                <p:cNvSpPr>
                  <a:spLocks noChangeShapeType="1"/>
                </p:cNvSpPr>
                <p:nvPr/>
              </p:nvSpPr>
              <p:spPr bwMode="auto">
                <a:xfrm>
                  <a:off x="4848" y="182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98" name="Group 97"/>
          <p:cNvGrpSpPr/>
          <p:nvPr/>
        </p:nvGrpSpPr>
        <p:grpSpPr>
          <a:xfrm>
            <a:off x="1205345" y="5230448"/>
            <a:ext cx="5500048" cy="865552"/>
            <a:chOff x="672152" y="5283204"/>
            <a:chExt cx="5500048" cy="865552"/>
          </a:xfrm>
        </p:grpSpPr>
        <p:sp>
          <p:nvSpPr>
            <p:cNvPr id="34827" name="Rectangle 79"/>
            <p:cNvSpPr>
              <a:spLocks noChangeArrowheads="1"/>
            </p:cNvSpPr>
            <p:nvPr/>
          </p:nvSpPr>
          <p:spPr bwMode="auto">
            <a:xfrm>
              <a:off x="672152" y="5486400"/>
              <a:ext cx="5500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ln        + C =      ln         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C</a:t>
              </a:r>
            </a:p>
          </p:txBody>
        </p:sp>
        <p:grpSp>
          <p:nvGrpSpPr>
            <p:cNvPr id="34828" name="Group 80"/>
            <p:cNvGrpSpPr>
              <a:grpSpLocks/>
            </p:cNvGrpSpPr>
            <p:nvPr/>
          </p:nvGrpSpPr>
          <p:grpSpPr bwMode="auto">
            <a:xfrm>
              <a:off x="974725" y="5346700"/>
              <a:ext cx="325438" cy="736600"/>
              <a:chOff x="4812" y="1586"/>
              <a:chExt cx="205" cy="464"/>
            </a:xfrm>
          </p:grpSpPr>
          <p:sp>
            <p:nvSpPr>
              <p:cNvPr id="34842" name="Rectangle 81"/>
              <p:cNvSpPr>
                <a:spLocks noChangeArrowheads="1"/>
              </p:cNvSpPr>
              <p:nvPr/>
            </p:nvSpPr>
            <p:spPr bwMode="auto">
              <a:xfrm>
                <a:off x="4812" y="158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34843" name="Rectangle 82"/>
              <p:cNvSpPr>
                <a:spLocks noChangeArrowheads="1"/>
              </p:cNvSpPr>
              <p:nvPr/>
            </p:nvSpPr>
            <p:spPr bwMode="auto">
              <a:xfrm>
                <a:off x="4812" y="18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4844" name="Line 83"/>
              <p:cNvSpPr>
                <a:spLocks noChangeShapeType="1"/>
              </p:cNvSpPr>
              <p:nvPr/>
            </p:nvSpPr>
            <p:spPr bwMode="auto">
              <a:xfrm>
                <a:off x="4848" y="182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829" name="Group 87"/>
            <p:cNvGrpSpPr>
              <a:grpSpLocks/>
            </p:cNvGrpSpPr>
            <p:nvPr/>
          </p:nvGrpSpPr>
          <p:grpSpPr bwMode="auto">
            <a:xfrm>
              <a:off x="1586552" y="5283204"/>
              <a:ext cx="623888" cy="784226"/>
              <a:chOff x="4596" y="1608"/>
              <a:chExt cx="393" cy="494"/>
            </a:xfrm>
          </p:grpSpPr>
          <p:sp>
            <p:nvSpPr>
              <p:cNvPr id="34839" name="Rectangle 84"/>
              <p:cNvSpPr>
                <a:spLocks noChangeArrowheads="1"/>
              </p:cNvSpPr>
              <p:nvPr/>
            </p:nvSpPr>
            <p:spPr bwMode="auto">
              <a:xfrm>
                <a:off x="4596" y="1608"/>
                <a:ext cx="37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z–2</a:t>
                </a:r>
              </a:p>
            </p:txBody>
          </p:sp>
          <p:sp>
            <p:nvSpPr>
              <p:cNvPr id="34840" name="Rectangle 85"/>
              <p:cNvSpPr>
                <a:spLocks noChangeArrowheads="1"/>
              </p:cNvSpPr>
              <p:nvPr/>
            </p:nvSpPr>
            <p:spPr bwMode="auto">
              <a:xfrm>
                <a:off x="4608" y="1850"/>
                <a:ext cx="38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z+2</a:t>
                </a:r>
              </a:p>
            </p:txBody>
          </p:sp>
          <p:sp>
            <p:nvSpPr>
              <p:cNvPr id="34841" name="Line 86"/>
              <p:cNvSpPr>
                <a:spLocks noChangeShapeType="1"/>
              </p:cNvSpPr>
              <p:nvPr/>
            </p:nvSpPr>
            <p:spPr bwMode="auto">
              <a:xfrm>
                <a:off x="4656" y="1872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830" name="Group 89"/>
            <p:cNvGrpSpPr>
              <a:grpSpLocks/>
            </p:cNvGrpSpPr>
            <p:nvPr/>
          </p:nvGrpSpPr>
          <p:grpSpPr bwMode="auto">
            <a:xfrm>
              <a:off x="3027362" y="5340350"/>
              <a:ext cx="325438" cy="736600"/>
              <a:chOff x="4812" y="1586"/>
              <a:chExt cx="205" cy="464"/>
            </a:xfrm>
          </p:grpSpPr>
          <p:sp>
            <p:nvSpPr>
              <p:cNvPr id="34836" name="Rectangle 90"/>
              <p:cNvSpPr>
                <a:spLocks noChangeArrowheads="1"/>
              </p:cNvSpPr>
              <p:nvPr/>
            </p:nvSpPr>
            <p:spPr bwMode="auto">
              <a:xfrm>
                <a:off x="4812" y="158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34837" name="Rectangle 91"/>
              <p:cNvSpPr>
                <a:spLocks noChangeArrowheads="1"/>
              </p:cNvSpPr>
              <p:nvPr/>
            </p:nvSpPr>
            <p:spPr bwMode="auto">
              <a:xfrm>
                <a:off x="4812" y="18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4838" name="Line 92"/>
              <p:cNvSpPr>
                <a:spLocks noChangeShapeType="1"/>
              </p:cNvSpPr>
              <p:nvPr/>
            </p:nvSpPr>
            <p:spPr bwMode="auto">
              <a:xfrm>
                <a:off x="4848" y="182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3720152" y="5305734"/>
              <a:ext cx="1282537" cy="843022"/>
              <a:chOff x="4405313" y="5278438"/>
              <a:chExt cx="1282537" cy="843022"/>
            </a:xfrm>
          </p:grpSpPr>
          <p:sp>
            <p:nvSpPr>
              <p:cNvPr id="34831" name="Rectangle 94"/>
              <p:cNvSpPr>
                <a:spLocks noChangeArrowheads="1"/>
              </p:cNvSpPr>
              <p:nvPr/>
            </p:nvSpPr>
            <p:spPr bwMode="auto">
              <a:xfrm>
                <a:off x="4405313" y="5278438"/>
                <a:ext cx="125707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2</a:t>
                </a:r>
              </a:p>
            </p:txBody>
          </p:sp>
          <p:sp>
            <p:nvSpPr>
              <p:cNvPr id="34832" name="Rectangle 95"/>
              <p:cNvSpPr>
                <a:spLocks noChangeArrowheads="1"/>
              </p:cNvSpPr>
              <p:nvPr/>
            </p:nvSpPr>
            <p:spPr bwMode="auto">
              <a:xfrm>
                <a:off x="4424363" y="5721350"/>
                <a:ext cx="126348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 +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2</a:t>
                </a:r>
              </a:p>
            </p:txBody>
          </p:sp>
          <p:sp>
            <p:nvSpPr>
              <p:cNvPr id="34833" name="Line 96"/>
              <p:cNvSpPr>
                <a:spLocks noChangeShapeType="1"/>
              </p:cNvSpPr>
              <p:nvPr/>
            </p:nvSpPr>
            <p:spPr bwMode="auto">
              <a:xfrm>
                <a:off x="4538663" y="5683250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834" name="Line 97"/>
            <p:cNvSpPr>
              <a:spLocks noChangeShapeType="1"/>
            </p:cNvSpPr>
            <p:nvPr/>
          </p:nvSpPr>
          <p:spPr bwMode="auto">
            <a:xfrm flipV="1">
              <a:off x="3954793" y="5340350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5" name="Line 98"/>
            <p:cNvSpPr>
              <a:spLocks noChangeShapeType="1"/>
            </p:cNvSpPr>
            <p:nvPr/>
          </p:nvSpPr>
          <p:spPr bwMode="auto">
            <a:xfrm flipV="1">
              <a:off x="3968441" y="5773098"/>
              <a:ext cx="45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7" name="Date Placeholder 8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E33C5-E4E3-4D7A-9201-262CD2F9B92B}" type="datetime3">
              <a:rPr lang="en-US" smtClean="0"/>
              <a:t>15 May 2023</a:t>
            </a:fld>
            <a:endParaRPr lang="en-US"/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57200"/>
          </a:xfrm>
        </p:spPr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9" name="Footer Placeholder 8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0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30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/>
      <p:bldP spid="306181" grpId="0"/>
      <p:bldP spid="3062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685800" y="381000"/>
            <a:ext cx="6477000" cy="774700"/>
            <a:chOff x="192" y="240"/>
            <a:chExt cx="4080" cy="488"/>
          </a:xfrm>
        </p:grpSpPr>
        <p:grpSp>
          <p:nvGrpSpPr>
            <p:cNvPr id="35879" name="Group 11"/>
            <p:cNvGrpSpPr>
              <a:grpSpLocks/>
            </p:cNvGrpSpPr>
            <p:nvPr/>
          </p:nvGrpSpPr>
          <p:grpSpPr bwMode="auto">
            <a:xfrm>
              <a:off x="192" y="240"/>
              <a:ext cx="4080" cy="488"/>
              <a:chOff x="192" y="240"/>
              <a:chExt cx="4080" cy="488"/>
            </a:xfrm>
          </p:grpSpPr>
          <p:sp>
            <p:nvSpPr>
              <p:cNvPr id="35882" name="Rectangle 4"/>
              <p:cNvSpPr>
                <a:spLocks noChangeArrowheads="1"/>
              </p:cNvSpPr>
              <p:nvPr/>
            </p:nvSpPr>
            <p:spPr bwMode="auto">
              <a:xfrm>
                <a:off x="192" y="240"/>
                <a:ext cx="40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B.                    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maka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substitusi q + px +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(z – x)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35883" name="Rectangle 5"/>
              <p:cNvSpPr>
                <a:spLocks noChangeArrowheads="1"/>
              </p:cNvSpPr>
              <p:nvPr/>
            </p:nvSpPr>
            <p:spPr bwMode="auto">
              <a:xfrm>
                <a:off x="1440" y="476"/>
                <a:ext cx="280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akan mengubahnya menjadi rasional </a:t>
                </a:r>
              </a:p>
            </p:txBody>
          </p:sp>
        </p:grpSp>
        <p:sp>
          <p:nvSpPr>
            <p:cNvPr id="35880" name="Rectangle 7"/>
            <p:cNvSpPr>
              <a:spLocks noChangeArrowheads="1"/>
            </p:cNvSpPr>
            <p:nvPr/>
          </p:nvSpPr>
          <p:spPr bwMode="auto">
            <a:xfrm>
              <a:off x="446" y="248"/>
              <a:ext cx="10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q + px + x</a:t>
              </a:r>
              <a:r>
                <a:rPr lang="en-US" sz="2000" baseline="3000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endParaRPr lang="en-US" sz="2000" baseline="3000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81" name="Line 9"/>
            <p:cNvSpPr>
              <a:spLocks noChangeShapeType="1"/>
            </p:cNvSpPr>
            <p:nvPr/>
          </p:nvSpPr>
          <p:spPr bwMode="auto">
            <a:xfrm>
              <a:off x="578" y="286"/>
              <a:ext cx="749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42"/>
          <p:cNvGrpSpPr>
            <a:grpSpLocks/>
          </p:cNvGrpSpPr>
          <p:nvPr/>
        </p:nvGrpSpPr>
        <p:grpSpPr bwMode="auto">
          <a:xfrm>
            <a:off x="1160461" y="1308100"/>
            <a:ext cx="3868739" cy="798513"/>
            <a:chOff x="251" y="824"/>
            <a:chExt cx="2437" cy="503"/>
          </a:xfrm>
        </p:grpSpPr>
        <p:sp>
          <p:nvSpPr>
            <p:cNvPr id="35875" name="Rectangle 18"/>
            <p:cNvSpPr>
              <a:spLocks noChangeArrowheads="1"/>
            </p:cNvSpPr>
            <p:nvPr/>
          </p:nvSpPr>
          <p:spPr bwMode="auto">
            <a:xfrm>
              <a:off x="1258" y="1075"/>
              <a:ext cx="14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2</a:t>
              </a:r>
            </a:p>
          </p:txBody>
        </p:sp>
        <p:sp>
          <p:nvSpPr>
            <p:cNvPr id="35871" name="Rectangle 13"/>
            <p:cNvSpPr>
              <a:spLocks noChangeArrowheads="1"/>
            </p:cNvSpPr>
            <p:nvPr/>
          </p:nvSpPr>
          <p:spPr bwMode="auto">
            <a:xfrm>
              <a:off x="251" y="920"/>
              <a:ext cx="13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Contoh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: Hitung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5873" name="Line 20"/>
            <p:cNvSpPr>
              <a:spLocks noChangeShapeType="1"/>
            </p:cNvSpPr>
            <p:nvPr/>
          </p:nvSpPr>
          <p:spPr bwMode="auto">
            <a:xfrm flipV="1">
              <a:off x="1573" y="1055"/>
              <a:ext cx="86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74" name="Rectangle 19"/>
            <p:cNvSpPr>
              <a:spLocks noChangeArrowheads="1"/>
            </p:cNvSpPr>
            <p:nvPr/>
          </p:nvSpPr>
          <p:spPr bwMode="auto">
            <a:xfrm>
              <a:off x="1804" y="824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76" name="Line 21"/>
            <p:cNvSpPr>
              <a:spLocks noChangeShapeType="1"/>
            </p:cNvSpPr>
            <p:nvPr/>
          </p:nvSpPr>
          <p:spPr bwMode="auto">
            <a:xfrm>
              <a:off x="1713" y="1112"/>
              <a:ext cx="6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37805" y="2029690"/>
            <a:ext cx="5886450" cy="757238"/>
            <a:chOff x="772470" y="2414591"/>
            <a:chExt cx="5886450" cy="757238"/>
          </a:xfrm>
        </p:grpSpPr>
        <p:sp>
          <p:nvSpPr>
            <p:cNvPr id="35866" name="Rectangle 23"/>
            <p:cNvSpPr>
              <a:spLocks noChangeArrowheads="1"/>
            </p:cNvSpPr>
            <p:nvPr/>
          </p:nvSpPr>
          <p:spPr bwMode="auto">
            <a:xfrm>
              <a:off x="772470" y="2593975"/>
              <a:ext cx="52530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Substitusi 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x + 2 = (z – x)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didapat  x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</a:p>
          </p:txBody>
        </p:sp>
        <p:grpSp>
          <p:nvGrpSpPr>
            <p:cNvPr id="35867" name="Group 143"/>
            <p:cNvGrpSpPr>
              <a:grpSpLocks/>
            </p:cNvGrpSpPr>
            <p:nvPr/>
          </p:nvGrpSpPr>
          <p:grpSpPr bwMode="auto">
            <a:xfrm>
              <a:off x="5769920" y="2414591"/>
              <a:ext cx="889000" cy="757238"/>
              <a:chOff x="4459" y="1337"/>
              <a:chExt cx="560" cy="477"/>
            </a:xfrm>
          </p:grpSpPr>
          <p:sp>
            <p:nvSpPr>
              <p:cNvPr id="35868" name="Rectangle 24"/>
              <p:cNvSpPr>
                <a:spLocks noChangeArrowheads="1"/>
              </p:cNvSpPr>
              <p:nvPr/>
            </p:nvSpPr>
            <p:spPr bwMode="auto">
              <a:xfrm>
                <a:off x="4473" y="1337"/>
                <a:ext cx="52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</a:t>
                </a:r>
              </a:p>
            </p:txBody>
          </p:sp>
          <p:sp>
            <p:nvSpPr>
              <p:cNvPr id="35869" name="Rectangle 25"/>
              <p:cNvSpPr>
                <a:spLocks noChangeArrowheads="1"/>
              </p:cNvSpPr>
              <p:nvPr/>
            </p:nvSpPr>
            <p:spPr bwMode="auto">
              <a:xfrm>
                <a:off x="4459" y="1562"/>
                <a:ext cx="56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+ 2z</a:t>
                </a:r>
              </a:p>
            </p:txBody>
          </p:sp>
          <p:sp>
            <p:nvSpPr>
              <p:cNvPr id="35870" name="Line 26"/>
              <p:cNvSpPr>
                <a:spLocks noChangeShapeType="1"/>
              </p:cNvSpPr>
              <p:nvPr/>
            </p:nvSpPr>
            <p:spPr bwMode="auto">
              <a:xfrm>
                <a:off x="4526" y="1561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4" name="Date Placeholder 4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6E2B55-E8FE-49A3-9F52-D84695BBF2FA}" type="datetime3">
              <a:rPr lang="en-US" smtClean="0"/>
              <a:t>15 May 2023</a:t>
            </a:fld>
            <a:endParaRPr lang="en-US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6" name="Footer Placeholder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170710" y="3423515"/>
            <a:ext cx="6757988" cy="815975"/>
            <a:chOff x="1219200" y="2939411"/>
            <a:chExt cx="6757988" cy="815975"/>
          </a:xfrm>
        </p:grpSpPr>
        <p:sp>
          <p:nvSpPr>
            <p:cNvPr id="35857" name="Rectangle 28"/>
            <p:cNvSpPr>
              <a:spLocks noChangeArrowheads="1"/>
            </p:cNvSpPr>
            <p:nvPr/>
          </p:nvSpPr>
          <p:spPr bwMode="auto">
            <a:xfrm>
              <a:off x="1219200" y="3136901"/>
              <a:ext cx="67579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                                      dz  =                    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dz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35858" name="Group 144"/>
            <p:cNvGrpSpPr>
              <a:grpSpLocks/>
            </p:cNvGrpSpPr>
            <p:nvPr/>
          </p:nvGrpSpPr>
          <p:grpSpPr bwMode="auto">
            <a:xfrm>
              <a:off x="1935780" y="2939411"/>
              <a:ext cx="2667001" cy="815975"/>
              <a:chOff x="890" y="1891"/>
              <a:chExt cx="1680" cy="514"/>
            </a:xfrm>
          </p:grpSpPr>
          <p:sp>
            <p:nvSpPr>
              <p:cNvPr id="35863" name="Rectangle 30"/>
              <p:cNvSpPr>
                <a:spLocks noChangeArrowheads="1"/>
              </p:cNvSpPr>
              <p:nvPr/>
            </p:nvSpPr>
            <p:spPr bwMode="auto">
              <a:xfrm>
                <a:off x="890" y="1891"/>
                <a:ext cx="16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2z(1 + 2z) – (z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2)2</a:t>
                </a:r>
              </a:p>
            </p:txBody>
          </p:sp>
          <p:sp>
            <p:nvSpPr>
              <p:cNvPr id="35864" name="Rectangle 31"/>
              <p:cNvSpPr>
                <a:spLocks noChangeArrowheads="1"/>
              </p:cNvSpPr>
              <p:nvPr/>
            </p:nvSpPr>
            <p:spPr bwMode="auto">
              <a:xfrm>
                <a:off x="1403" y="2153"/>
                <a:ext cx="7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+ 2z)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35865" name="Line 32"/>
              <p:cNvSpPr>
                <a:spLocks noChangeShapeType="1"/>
              </p:cNvSpPr>
              <p:nvPr/>
            </p:nvSpPr>
            <p:spPr bwMode="auto">
              <a:xfrm>
                <a:off x="940" y="2129"/>
                <a:ext cx="149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2" name="Group 144"/>
            <p:cNvGrpSpPr>
              <a:grpSpLocks/>
            </p:cNvGrpSpPr>
            <p:nvPr/>
          </p:nvGrpSpPr>
          <p:grpSpPr bwMode="auto">
            <a:xfrm>
              <a:off x="5081588" y="2960689"/>
              <a:ext cx="2232026" cy="758825"/>
              <a:chOff x="890" y="1891"/>
              <a:chExt cx="1406" cy="478"/>
            </a:xfrm>
          </p:grpSpPr>
          <p:sp>
            <p:nvSpPr>
              <p:cNvPr id="57" name="Rectangle 30"/>
              <p:cNvSpPr>
                <a:spLocks noChangeArrowheads="1"/>
              </p:cNvSpPr>
              <p:nvPr/>
            </p:nvSpPr>
            <p:spPr bwMode="auto">
              <a:xfrm>
                <a:off x="890" y="1891"/>
                <a:ext cx="14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2z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58" name="Rectangle 31"/>
              <p:cNvSpPr>
                <a:spLocks noChangeArrowheads="1"/>
              </p:cNvSpPr>
              <p:nvPr/>
            </p:nvSpPr>
            <p:spPr bwMode="auto">
              <a:xfrm>
                <a:off x="1186" y="2117"/>
                <a:ext cx="7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+ 2z)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9" name="Line 32"/>
              <p:cNvSpPr>
                <a:spLocks noChangeShapeType="1"/>
              </p:cNvSpPr>
              <p:nvPr/>
            </p:nvSpPr>
            <p:spPr bwMode="auto">
              <a:xfrm>
                <a:off x="940" y="2129"/>
                <a:ext cx="126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1219200" y="4391664"/>
            <a:ext cx="4876800" cy="789936"/>
            <a:chOff x="1170710" y="3939228"/>
            <a:chExt cx="4876800" cy="789936"/>
          </a:xfrm>
        </p:grpSpPr>
        <p:sp>
          <p:nvSpPr>
            <p:cNvPr id="51" name="Rectangle 28"/>
            <p:cNvSpPr>
              <a:spLocks noChangeArrowheads="1"/>
            </p:cNvSpPr>
            <p:nvPr/>
          </p:nvSpPr>
          <p:spPr bwMode="auto">
            <a:xfrm>
              <a:off x="1170710" y="4167829"/>
              <a:ext cx="4876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             dz  =                  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dz  </a:t>
              </a:r>
            </a:p>
          </p:txBody>
        </p:sp>
        <p:grpSp>
          <p:nvGrpSpPr>
            <p:cNvPr id="53" name="Group 145"/>
            <p:cNvGrpSpPr>
              <a:grpSpLocks/>
            </p:cNvGrpSpPr>
            <p:nvPr/>
          </p:nvGrpSpPr>
          <p:grpSpPr bwMode="auto">
            <a:xfrm>
              <a:off x="3938588" y="3939228"/>
              <a:ext cx="1862138" cy="781050"/>
              <a:chOff x="3338" y="1891"/>
              <a:chExt cx="1173" cy="492"/>
            </a:xfrm>
          </p:grpSpPr>
          <p:sp>
            <p:nvSpPr>
              <p:cNvPr id="54" name="Rectangle 35"/>
              <p:cNvSpPr>
                <a:spLocks noChangeArrowheads="1"/>
              </p:cNvSpPr>
              <p:nvPr/>
            </p:nvSpPr>
            <p:spPr bwMode="auto">
              <a:xfrm>
                <a:off x="3338" y="1891"/>
                <a:ext cx="11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2(z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z + 2)</a:t>
                </a:r>
              </a:p>
            </p:txBody>
          </p:sp>
          <p:sp>
            <p:nvSpPr>
              <p:cNvPr id="55" name="Rectangle 36"/>
              <p:cNvSpPr>
                <a:spLocks noChangeArrowheads="1"/>
              </p:cNvSpPr>
              <p:nvPr/>
            </p:nvSpPr>
            <p:spPr bwMode="auto">
              <a:xfrm>
                <a:off x="3500" y="2131"/>
                <a:ext cx="7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+ 2z)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6" name="Line 37"/>
              <p:cNvSpPr>
                <a:spLocks noChangeShapeType="1"/>
              </p:cNvSpPr>
              <p:nvPr/>
            </p:nvSpPr>
            <p:spPr bwMode="auto">
              <a:xfrm>
                <a:off x="3400" y="2155"/>
                <a:ext cx="8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0" name="Group 145"/>
            <p:cNvGrpSpPr>
              <a:grpSpLocks/>
            </p:cNvGrpSpPr>
            <p:nvPr/>
          </p:nvGrpSpPr>
          <p:grpSpPr bwMode="auto">
            <a:xfrm>
              <a:off x="1847850" y="3948114"/>
              <a:ext cx="1862138" cy="781050"/>
              <a:chOff x="3338" y="1891"/>
              <a:chExt cx="1173" cy="492"/>
            </a:xfrm>
          </p:grpSpPr>
          <p:sp>
            <p:nvSpPr>
              <p:cNvPr id="61" name="Rectangle 35"/>
              <p:cNvSpPr>
                <a:spLocks noChangeArrowheads="1"/>
              </p:cNvSpPr>
              <p:nvPr/>
            </p:nvSpPr>
            <p:spPr bwMode="auto">
              <a:xfrm>
                <a:off x="3338" y="1891"/>
                <a:ext cx="11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62" name="Rectangle 36"/>
              <p:cNvSpPr>
                <a:spLocks noChangeArrowheads="1"/>
              </p:cNvSpPr>
              <p:nvPr/>
            </p:nvSpPr>
            <p:spPr bwMode="auto">
              <a:xfrm>
                <a:off x="3464" y="2131"/>
                <a:ext cx="7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+ 2z)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3" name="Line 37"/>
              <p:cNvSpPr>
                <a:spLocks noChangeShapeType="1"/>
              </p:cNvSpPr>
              <p:nvPr/>
            </p:nvSpPr>
            <p:spPr bwMode="auto">
              <a:xfrm>
                <a:off x="3400" y="2155"/>
                <a:ext cx="8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09243" y="5257800"/>
            <a:ext cx="7302500" cy="761993"/>
            <a:chOff x="1195388" y="5091114"/>
            <a:chExt cx="7302500" cy="761993"/>
          </a:xfrm>
        </p:grpSpPr>
        <p:sp>
          <p:nvSpPr>
            <p:cNvPr id="35847" name="Rectangle 39"/>
            <p:cNvSpPr>
              <a:spLocks noChangeArrowheads="1"/>
            </p:cNvSpPr>
            <p:nvPr/>
          </p:nvSpPr>
          <p:spPr bwMode="auto">
            <a:xfrm>
              <a:off x="1195388" y="5276843"/>
              <a:ext cx="62722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z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x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z –     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                         =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8" name="Line 40"/>
            <p:cNvSpPr>
              <a:spLocks noChangeShapeType="1"/>
            </p:cNvSpPr>
            <p:nvPr/>
          </p:nvSpPr>
          <p:spPr bwMode="auto">
            <a:xfrm>
              <a:off x="1417320" y="5326644"/>
              <a:ext cx="1097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849" name="Group 152"/>
            <p:cNvGrpSpPr>
              <a:grpSpLocks/>
            </p:cNvGrpSpPr>
            <p:nvPr/>
          </p:nvGrpSpPr>
          <p:grpSpPr bwMode="auto">
            <a:xfrm>
              <a:off x="5157788" y="5091114"/>
              <a:ext cx="1908178" cy="739776"/>
              <a:chOff x="3695" y="2591"/>
              <a:chExt cx="1202" cy="466"/>
            </a:xfrm>
          </p:grpSpPr>
          <p:sp>
            <p:nvSpPr>
              <p:cNvPr id="35854" name="Rectangle 46"/>
              <p:cNvSpPr>
                <a:spLocks noChangeArrowheads="1"/>
              </p:cNvSpPr>
              <p:nvPr/>
            </p:nvSpPr>
            <p:spPr bwMode="auto">
              <a:xfrm>
                <a:off x="3695" y="2591"/>
                <a:ext cx="120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+ 2z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35855" name="Rectangle 47"/>
              <p:cNvSpPr>
                <a:spLocks noChangeArrowheads="1"/>
              </p:cNvSpPr>
              <p:nvPr/>
            </p:nvSpPr>
            <p:spPr bwMode="auto">
              <a:xfrm>
                <a:off x="3999" y="2805"/>
                <a:ext cx="56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+ 2z</a:t>
                </a:r>
              </a:p>
            </p:txBody>
          </p:sp>
          <p:sp>
            <p:nvSpPr>
              <p:cNvPr id="35856" name="Line 48"/>
              <p:cNvSpPr>
                <a:spLocks noChangeShapeType="1"/>
              </p:cNvSpPr>
              <p:nvPr/>
            </p:nvSpPr>
            <p:spPr bwMode="auto">
              <a:xfrm>
                <a:off x="3751" y="2814"/>
                <a:ext cx="109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850" name="Group 148"/>
            <p:cNvGrpSpPr>
              <a:grpSpLocks/>
            </p:cNvGrpSpPr>
            <p:nvPr/>
          </p:nvGrpSpPr>
          <p:grpSpPr bwMode="auto">
            <a:xfrm>
              <a:off x="4074474" y="5113332"/>
              <a:ext cx="889000" cy="739775"/>
              <a:chOff x="4433" y="1348"/>
              <a:chExt cx="560" cy="466"/>
            </a:xfrm>
          </p:grpSpPr>
          <p:sp>
            <p:nvSpPr>
              <p:cNvPr id="35851" name="Rectangle 149"/>
              <p:cNvSpPr>
                <a:spLocks noChangeArrowheads="1"/>
              </p:cNvSpPr>
              <p:nvPr/>
            </p:nvSpPr>
            <p:spPr bwMode="auto">
              <a:xfrm>
                <a:off x="4458" y="1348"/>
                <a:ext cx="52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</a:t>
                </a:r>
              </a:p>
            </p:txBody>
          </p:sp>
          <p:sp>
            <p:nvSpPr>
              <p:cNvPr id="35852" name="Rectangle 150"/>
              <p:cNvSpPr>
                <a:spLocks noChangeArrowheads="1"/>
              </p:cNvSpPr>
              <p:nvPr/>
            </p:nvSpPr>
            <p:spPr bwMode="auto">
              <a:xfrm>
                <a:off x="4433" y="1562"/>
                <a:ext cx="56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+ 2z</a:t>
                </a:r>
              </a:p>
            </p:txBody>
          </p:sp>
          <p:sp>
            <p:nvSpPr>
              <p:cNvPr id="35853" name="Line 151"/>
              <p:cNvSpPr>
                <a:spLocks noChangeShapeType="1"/>
              </p:cNvSpPr>
              <p:nvPr/>
            </p:nvSpPr>
            <p:spPr bwMode="auto">
              <a:xfrm>
                <a:off x="4492" y="1578"/>
                <a:ext cx="46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4" name="Group 152"/>
            <p:cNvGrpSpPr>
              <a:grpSpLocks/>
            </p:cNvGrpSpPr>
            <p:nvPr/>
          </p:nvGrpSpPr>
          <p:grpSpPr bwMode="auto">
            <a:xfrm>
              <a:off x="7239000" y="5091114"/>
              <a:ext cx="1258888" cy="739776"/>
              <a:chOff x="3695" y="2591"/>
              <a:chExt cx="793" cy="466"/>
            </a:xfrm>
          </p:grpSpPr>
          <p:sp>
            <p:nvSpPr>
              <p:cNvPr id="65" name="Rectangle 46"/>
              <p:cNvSpPr>
                <a:spLocks noChangeArrowheads="1"/>
              </p:cNvSpPr>
              <p:nvPr/>
            </p:nvSpPr>
            <p:spPr bwMode="auto">
              <a:xfrm>
                <a:off x="3695" y="2591"/>
                <a:ext cx="79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z + 2</a:t>
                </a:r>
              </a:p>
            </p:txBody>
          </p:sp>
          <p:sp>
            <p:nvSpPr>
              <p:cNvPr id="66" name="Rectangle 47"/>
              <p:cNvSpPr>
                <a:spLocks noChangeArrowheads="1"/>
              </p:cNvSpPr>
              <p:nvPr/>
            </p:nvSpPr>
            <p:spPr bwMode="auto">
              <a:xfrm>
                <a:off x="3791" y="2805"/>
                <a:ext cx="56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+ 2z</a:t>
                </a:r>
              </a:p>
            </p:txBody>
          </p:sp>
          <p:sp>
            <p:nvSpPr>
              <p:cNvPr id="67" name="Line 48"/>
              <p:cNvSpPr>
                <a:spLocks noChangeShapeType="1"/>
              </p:cNvSpPr>
              <p:nvPr/>
            </p:nvSpPr>
            <p:spPr bwMode="auto">
              <a:xfrm>
                <a:off x="3751" y="2814"/>
                <a:ext cx="6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143000" y="2862635"/>
            <a:ext cx="6316153" cy="400110"/>
            <a:chOff x="1143000" y="2800290"/>
            <a:chExt cx="6316153" cy="400110"/>
          </a:xfrm>
        </p:grpSpPr>
        <p:sp>
          <p:nvSpPr>
            <p:cNvPr id="71" name="Rectangle 70"/>
            <p:cNvSpPr/>
            <p:nvPr/>
          </p:nvSpPr>
          <p:spPr>
            <a:xfrm>
              <a:off x="1143000" y="2800290"/>
              <a:ext cx="63161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dan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z – x</a:t>
              </a:r>
              <a:r>
                <a:rPr lang="id-ID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x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x + 2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sehingga  z 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x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x + 2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x </a:t>
              </a:r>
              <a:r>
                <a:rPr lang="id-ID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id-ID"/>
            </a:p>
          </p:txBody>
        </p:sp>
        <p:sp>
          <p:nvSpPr>
            <p:cNvPr id="72" name="Line 21"/>
            <p:cNvSpPr>
              <a:spLocks noChangeShapeType="1"/>
            </p:cNvSpPr>
            <p:nvPr/>
          </p:nvSpPr>
          <p:spPr bwMode="auto">
            <a:xfrm>
              <a:off x="2740747" y="2847110"/>
              <a:ext cx="10969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21"/>
            <p:cNvSpPr>
              <a:spLocks noChangeShapeType="1"/>
            </p:cNvSpPr>
            <p:nvPr/>
          </p:nvSpPr>
          <p:spPr bwMode="auto">
            <a:xfrm>
              <a:off x="5652655" y="2854035"/>
              <a:ext cx="10969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5628403" y="1957814"/>
            <a:ext cx="1534397" cy="752476"/>
            <a:chOff x="1818404" y="4233866"/>
            <a:chExt cx="1534397" cy="752476"/>
          </a:xfrm>
        </p:grpSpPr>
        <p:sp>
          <p:nvSpPr>
            <p:cNvPr id="36871" name="Rectangle 33"/>
            <p:cNvSpPr>
              <a:spLocks noChangeArrowheads="1"/>
            </p:cNvSpPr>
            <p:nvPr/>
          </p:nvSpPr>
          <p:spPr bwMode="auto">
            <a:xfrm>
              <a:off x="1818404" y="4394201"/>
              <a:ext cx="7585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grpSp>
          <p:nvGrpSpPr>
            <p:cNvPr id="36873" name="Group 66"/>
            <p:cNvGrpSpPr>
              <a:grpSpLocks/>
            </p:cNvGrpSpPr>
            <p:nvPr/>
          </p:nvGrpSpPr>
          <p:grpSpPr bwMode="auto">
            <a:xfrm>
              <a:off x="2362201" y="4233866"/>
              <a:ext cx="990600" cy="752476"/>
              <a:chOff x="3770" y="1686"/>
              <a:chExt cx="624" cy="474"/>
            </a:xfrm>
          </p:grpSpPr>
          <p:sp>
            <p:nvSpPr>
              <p:cNvPr id="36883" name="Rectangle 38"/>
              <p:cNvSpPr>
                <a:spLocks noChangeArrowheads="1"/>
              </p:cNvSpPr>
              <p:nvPr/>
            </p:nvSpPr>
            <p:spPr bwMode="auto">
              <a:xfrm>
                <a:off x="3770" y="1908"/>
                <a:ext cx="6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– 2 </a:t>
                </a:r>
              </a:p>
            </p:txBody>
          </p:sp>
          <p:sp>
            <p:nvSpPr>
              <p:cNvPr id="36884" name="Rectangle 39"/>
              <p:cNvSpPr>
                <a:spLocks noChangeArrowheads="1"/>
              </p:cNvSpPr>
              <p:nvPr/>
            </p:nvSpPr>
            <p:spPr bwMode="auto">
              <a:xfrm>
                <a:off x="3815" y="1686"/>
                <a:ext cx="5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dz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885" name="Line 40"/>
              <p:cNvSpPr>
                <a:spLocks noChangeShapeType="1"/>
              </p:cNvSpPr>
              <p:nvPr/>
            </p:nvSpPr>
            <p:spPr bwMode="auto">
              <a:xfrm flipV="1">
                <a:off x="3873" y="1916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1" name="Date Placeholder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B34015-E1B1-45D0-AC65-C8247974EDFA}" type="datetime3">
              <a:rPr lang="en-US" smtClean="0"/>
              <a:t>15 May 2023</a:t>
            </a:fld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3" name="Footer Placeholder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2286000" y="385056"/>
            <a:ext cx="3124200" cy="1385986"/>
            <a:chOff x="2667000" y="1094242"/>
            <a:chExt cx="3124200" cy="1385986"/>
          </a:xfrm>
        </p:grpSpPr>
        <p:sp>
          <p:nvSpPr>
            <p:cNvPr id="36902" name="Rectangle 12"/>
            <p:cNvSpPr>
              <a:spLocks noChangeArrowheads="1"/>
            </p:cNvSpPr>
            <p:nvPr/>
          </p:nvSpPr>
          <p:spPr bwMode="auto">
            <a:xfrm>
              <a:off x="2667000" y="1593851"/>
              <a:ext cx="4748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56147" y="1094242"/>
              <a:ext cx="2201653" cy="1385986"/>
              <a:chOff x="3324225" y="1094242"/>
              <a:chExt cx="2201653" cy="1385986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3684155" y="1094242"/>
                <a:ext cx="1663700" cy="720703"/>
                <a:chOff x="3498275" y="1006125"/>
                <a:chExt cx="1663700" cy="720703"/>
              </a:xfrm>
            </p:grpSpPr>
            <p:sp>
              <p:nvSpPr>
                <p:cNvPr id="36905" name="Rectangle 20"/>
                <p:cNvSpPr>
                  <a:spLocks noChangeArrowheads="1"/>
                </p:cNvSpPr>
                <p:nvPr/>
              </p:nvSpPr>
              <p:spPr bwMode="auto">
                <a:xfrm>
                  <a:off x="3498275" y="1006125"/>
                  <a:ext cx="16637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2(z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+ z + 2)</a:t>
                  </a:r>
                </a:p>
              </p:txBody>
            </p:sp>
            <p:sp>
              <p:nvSpPr>
                <p:cNvPr id="36906" name="Rectangle 21"/>
                <p:cNvSpPr>
                  <a:spLocks noChangeArrowheads="1"/>
                </p:cNvSpPr>
                <p:nvPr/>
              </p:nvSpPr>
              <p:spPr bwMode="auto">
                <a:xfrm>
                  <a:off x="3714460" y="1326718"/>
                  <a:ext cx="115288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(1 + 2z)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36907" name="Line 22"/>
                <p:cNvSpPr>
                  <a:spLocks noChangeShapeType="1"/>
                </p:cNvSpPr>
                <p:nvPr/>
              </p:nvSpPr>
              <p:spPr bwMode="auto">
                <a:xfrm>
                  <a:off x="3570288" y="1373188"/>
                  <a:ext cx="13716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3324225" y="1766455"/>
                <a:ext cx="888385" cy="713773"/>
                <a:chOff x="3324225" y="1837400"/>
                <a:chExt cx="888385" cy="713773"/>
              </a:xfrm>
            </p:grpSpPr>
            <p:sp>
              <p:nvSpPr>
                <p:cNvPr id="36908" name="Rectangle 24"/>
                <p:cNvSpPr>
                  <a:spLocks noChangeArrowheads="1"/>
                </p:cNvSpPr>
                <p:nvPr/>
              </p:nvSpPr>
              <p:spPr bwMode="auto">
                <a:xfrm>
                  <a:off x="3370972" y="1837400"/>
                  <a:ext cx="833883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– 2</a:t>
                  </a:r>
                </a:p>
              </p:txBody>
            </p:sp>
            <p:sp>
              <p:nvSpPr>
                <p:cNvPr id="36909" name="Rectangle 25"/>
                <p:cNvSpPr>
                  <a:spLocks noChangeArrowheads="1"/>
                </p:cNvSpPr>
                <p:nvPr/>
              </p:nvSpPr>
              <p:spPr bwMode="auto">
                <a:xfrm>
                  <a:off x="3324225" y="2151063"/>
                  <a:ext cx="888385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+ 2z</a:t>
                  </a:r>
                </a:p>
              </p:txBody>
            </p:sp>
            <p:sp>
              <p:nvSpPr>
                <p:cNvPr id="36910" name="Line 26"/>
                <p:cNvSpPr>
                  <a:spLocks noChangeShapeType="1"/>
                </p:cNvSpPr>
                <p:nvPr/>
              </p:nvSpPr>
              <p:spPr bwMode="auto">
                <a:xfrm>
                  <a:off x="3429432" y="2199843"/>
                  <a:ext cx="73152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4267200" y="1766455"/>
                <a:ext cx="1258678" cy="713773"/>
                <a:chOff x="4438940" y="1837400"/>
                <a:chExt cx="1258678" cy="713773"/>
              </a:xfrm>
            </p:grpSpPr>
            <p:sp>
              <p:nvSpPr>
                <p:cNvPr id="36911" name="Rectangle 28"/>
                <p:cNvSpPr>
                  <a:spLocks noChangeArrowheads="1"/>
                </p:cNvSpPr>
                <p:nvPr/>
              </p:nvSpPr>
              <p:spPr bwMode="auto">
                <a:xfrm>
                  <a:off x="4438940" y="1837400"/>
                  <a:ext cx="1258678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+ z + 2</a:t>
                  </a:r>
                </a:p>
              </p:txBody>
            </p:sp>
            <p:sp>
              <p:nvSpPr>
                <p:cNvPr id="36912" name="Rectangle 29"/>
                <p:cNvSpPr>
                  <a:spLocks noChangeArrowheads="1"/>
                </p:cNvSpPr>
                <p:nvPr/>
              </p:nvSpPr>
              <p:spPr bwMode="auto">
                <a:xfrm>
                  <a:off x="4592638" y="2151063"/>
                  <a:ext cx="888385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+ 2z</a:t>
                  </a:r>
                </a:p>
              </p:txBody>
            </p:sp>
            <p:sp>
              <p:nvSpPr>
                <p:cNvPr id="36913" name="Line 30"/>
                <p:cNvSpPr>
                  <a:spLocks noChangeShapeType="1"/>
                </p:cNvSpPr>
                <p:nvPr/>
              </p:nvSpPr>
              <p:spPr bwMode="auto">
                <a:xfrm>
                  <a:off x="4510810" y="2185988"/>
                  <a:ext cx="10972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6914" name="Line 31"/>
              <p:cNvSpPr>
                <a:spLocks noChangeShapeType="1"/>
              </p:cNvSpPr>
              <p:nvPr/>
            </p:nvSpPr>
            <p:spPr bwMode="auto">
              <a:xfrm>
                <a:off x="3419475" y="1766888"/>
                <a:ext cx="21031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6915" name="Rectangle 32"/>
            <p:cNvSpPr>
              <a:spLocks noChangeArrowheads="1"/>
            </p:cNvSpPr>
            <p:nvPr/>
          </p:nvSpPr>
          <p:spPr bwMode="auto">
            <a:xfrm>
              <a:off x="5257800" y="1541463"/>
              <a:ext cx="533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81000" y="643365"/>
            <a:ext cx="2270125" cy="838260"/>
            <a:chOff x="838200" y="1352551"/>
            <a:chExt cx="2270125" cy="838260"/>
          </a:xfrm>
        </p:grpSpPr>
        <p:sp>
          <p:nvSpPr>
            <p:cNvPr id="36919" name="Rectangle 8"/>
            <p:cNvSpPr>
              <a:spLocks noChangeArrowheads="1"/>
            </p:cNvSpPr>
            <p:nvPr/>
          </p:nvSpPr>
          <p:spPr bwMode="auto">
            <a:xfrm>
              <a:off x="838200" y="1790701"/>
              <a:ext cx="2270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2</a:t>
              </a:r>
            </a:p>
          </p:txBody>
        </p:sp>
        <p:sp>
          <p:nvSpPr>
            <p:cNvPr id="36920" name="Rectangle 9"/>
            <p:cNvSpPr>
              <a:spLocks noChangeArrowheads="1"/>
            </p:cNvSpPr>
            <p:nvPr/>
          </p:nvSpPr>
          <p:spPr bwMode="auto">
            <a:xfrm>
              <a:off x="1584325" y="1352551"/>
              <a:ext cx="68421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21" name="Line 10"/>
            <p:cNvSpPr>
              <a:spLocks noChangeShapeType="1"/>
            </p:cNvSpPr>
            <p:nvPr/>
          </p:nvSpPr>
          <p:spPr bwMode="auto">
            <a:xfrm flipV="1">
              <a:off x="1316037" y="1768476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22" name="Line 11"/>
            <p:cNvSpPr>
              <a:spLocks noChangeShapeType="1"/>
            </p:cNvSpPr>
            <p:nvPr/>
          </p:nvSpPr>
          <p:spPr bwMode="auto">
            <a:xfrm>
              <a:off x="1565565" y="1844244"/>
              <a:ext cx="1097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066800" y="1560310"/>
              <a:ext cx="2551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316390" y="357614"/>
            <a:ext cx="3121030" cy="1441138"/>
            <a:chOff x="5621190" y="1066800"/>
            <a:chExt cx="3121030" cy="1441138"/>
          </a:xfrm>
        </p:grpSpPr>
        <p:grpSp>
          <p:nvGrpSpPr>
            <p:cNvPr id="87" name="Group 86"/>
            <p:cNvGrpSpPr/>
            <p:nvPr/>
          </p:nvGrpSpPr>
          <p:grpSpPr>
            <a:xfrm>
              <a:off x="6019800" y="1066800"/>
              <a:ext cx="2366353" cy="1441138"/>
              <a:chOff x="6428510" y="1066800"/>
              <a:chExt cx="2366353" cy="1441138"/>
            </a:xfrm>
          </p:grpSpPr>
          <p:grpSp>
            <p:nvGrpSpPr>
              <p:cNvPr id="71" name="Group 65"/>
              <p:cNvGrpSpPr/>
              <p:nvPr/>
            </p:nvGrpSpPr>
            <p:grpSpPr>
              <a:xfrm>
                <a:off x="6760730" y="1066800"/>
                <a:ext cx="1663700" cy="720703"/>
                <a:chOff x="3498275" y="1006125"/>
                <a:chExt cx="1663700" cy="720703"/>
              </a:xfrm>
            </p:grpSpPr>
            <p:sp>
              <p:nvSpPr>
                <p:cNvPr id="81" name="Rectangle 20"/>
                <p:cNvSpPr>
                  <a:spLocks noChangeArrowheads="1"/>
                </p:cNvSpPr>
                <p:nvPr/>
              </p:nvSpPr>
              <p:spPr bwMode="auto">
                <a:xfrm>
                  <a:off x="3498275" y="1006125"/>
                  <a:ext cx="16637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2(z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+ z + 2)</a:t>
                  </a:r>
                </a:p>
              </p:txBody>
            </p:sp>
            <p:sp>
              <p:nvSpPr>
                <p:cNvPr id="82" name="Rectangle 21"/>
                <p:cNvSpPr>
                  <a:spLocks noChangeArrowheads="1"/>
                </p:cNvSpPr>
                <p:nvPr/>
              </p:nvSpPr>
              <p:spPr bwMode="auto">
                <a:xfrm>
                  <a:off x="3714460" y="1326718"/>
                  <a:ext cx="115288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(1 + 2z)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83" name="Line 22"/>
                <p:cNvSpPr>
                  <a:spLocks noChangeShapeType="1"/>
                </p:cNvSpPr>
                <p:nvPr/>
              </p:nvSpPr>
              <p:spPr bwMode="auto">
                <a:xfrm>
                  <a:off x="3570288" y="1373188"/>
                  <a:ext cx="13716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73" name="Group 67"/>
              <p:cNvGrpSpPr/>
              <p:nvPr/>
            </p:nvGrpSpPr>
            <p:grpSpPr>
              <a:xfrm>
                <a:off x="6428510" y="1766455"/>
                <a:ext cx="2366353" cy="741483"/>
                <a:chOff x="4438940" y="1837400"/>
                <a:chExt cx="2366353" cy="741483"/>
              </a:xfrm>
            </p:grpSpPr>
            <p:sp>
              <p:nvSpPr>
                <p:cNvPr id="75" name="Rectangle 28"/>
                <p:cNvSpPr>
                  <a:spLocks noChangeArrowheads="1"/>
                </p:cNvSpPr>
                <p:nvPr/>
              </p:nvSpPr>
              <p:spPr bwMode="auto">
                <a:xfrm>
                  <a:off x="4438940" y="1837400"/>
                  <a:ext cx="2366353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(z</a:t>
                  </a:r>
                  <a:r>
                    <a:rPr lang="id-ID" sz="2000" baseline="3000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id-ID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– 2) (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z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+ z +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id-ID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)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76" name="Rectangle 29"/>
                <p:cNvSpPr>
                  <a:spLocks noChangeArrowheads="1"/>
                </p:cNvSpPr>
                <p:nvPr/>
              </p:nvSpPr>
              <p:spPr bwMode="auto">
                <a:xfrm>
                  <a:off x="5013905" y="2178773"/>
                  <a:ext cx="115288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+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2z</a:t>
                  </a:r>
                  <a:r>
                    <a:rPr lang="id-ID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)</a:t>
                  </a:r>
                  <a:r>
                    <a:rPr lang="id-ID" sz="2000" baseline="3000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endPara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77" name="Line 30"/>
                <p:cNvSpPr>
                  <a:spLocks noChangeShapeType="1"/>
                </p:cNvSpPr>
                <p:nvPr/>
              </p:nvSpPr>
              <p:spPr bwMode="auto">
                <a:xfrm>
                  <a:off x="4510810" y="2185988"/>
                  <a:ext cx="210312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4" name="Line 31"/>
              <p:cNvSpPr>
                <a:spLocks noChangeShapeType="1"/>
              </p:cNvSpPr>
              <p:nvPr/>
            </p:nvSpPr>
            <p:spPr bwMode="auto">
              <a:xfrm>
                <a:off x="6496050" y="1739446"/>
                <a:ext cx="21031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6" name="Rectangle 12"/>
            <p:cNvSpPr>
              <a:spLocks noChangeArrowheads="1"/>
            </p:cNvSpPr>
            <p:nvPr/>
          </p:nvSpPr>
          <p:spPr bwMode="auto">
            <a:xfrm>
              <a:off x="5621190" y="1586345"/>
              <a:ext cx="4748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sp>
          <p:nvSpPr>
            <p:cNvPr id="88" name="Rectangle 32"/>
            <p:cNvSpPr>
              <a:spLocks noChangeArrowheads="1"/>
            </p:cNvSpPr>
            <p:nvPr/>
          </p:nvSpPr>
          <p:spPr bwMode="auto">
            <a:xfrm>
              <a:off x="8208820" y="1553380"/>
              <a:ext cx="533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066800" y="1957814"/>
            <a:ext cx="4603465" cy="748145"/>
            <a:chOff x="2635535" y="2819400"/>
            <a:chExt cx="4603465" cy="748145"/>
          </a:xfrm>
        </p:grpSpPr>
        <p:grpSp>
          <p:nvGrpSpPr>
            <p:cNvPr id="94" name="Group 65"/>
            <p:cNvGrpSpPr/>
            <p:nvPr/>
          </p:nvGrpSpPr>
          <p:grpSpPr>
            <a:xfrm>
              <a:off x="3048000" y="2819400"/>
              <a:ext cx="1663700" cy="720703"/>
              <a:chOff x="3498275" y="1006125"/>
              <a:chExt cx="1663700" cy="720703"/>
            </a:xfrm>
          </p:grpSpPr>
          <p:sp>
            <p:nvSpPr>
              <p:cNvPr id="100" name="Rectangle 20"/>
              <p:cNvSpPr>
                <a:spLocks noChangeArrowheads="1"/>
              </p:cNvSpPr>
              <p:nvPr/>
            </p:nvSpPr>
            <p:spPr bwMode="auto">
              <a:xfrm>
                <a:off x="3498275" y="1006125"/>
                <a:ext cx="16637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z + 2)</a:t>
                </a:r>
              </a:p>
            </p:txBody>
          </p:sp>
          <p:sp>
            <p:nvSpPr>
              <p:cNvPr id="101" name="Rectangle 21"/>
              <p:cNvSpPr>
                <a:spLocks noChangeArrowheads="1"/>
              </p:cNvSpPr>
              <p:nvPr/>
            </p:nvSpPr>
            <p:spPr bwMode="auto">
              <a:xfrm>
                <a:off x="3714460" y="1326718"/>
                <a:ext cx="115288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+ 2z)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02" name="Line 22"/>
              <p:cNvSpPr>
                <a:spLocks noChangeShapeType="1"/>
              </p:cNvSpPr>
              <p:nvPr/>
            </p:nvSpPr>
            <p:spPr bwMode="auto">
              <a:xfrm>
                <a:off x="3570288" y="1373188"/>
                <a:ext cx="13716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4495800" y="2829670"/>
              <a:ext cx="2366353" cy="737875"/>
              <a:chOff x="5791200" y="2786435"/>
              <a:chExt cx="2366353" cy="737875"/>
            </a:xfrm>
          </p:grpSpPr>
          <p:sp>
            <p:nvSpPr>
              <p:cNvPr id="97" name="Rectangle 28"/>
              <p:cNvSpPr>
                <a:spLocks noChangeArrowheads="1"/>
              </p:cNvSpPr>
              <p:nvPr/>
            </p:nvSpPr>
            <p:spPr bwMode="auto">
              <a:xfrm>
                <a:off x="5791200" y="3124200"/>
                <a:ext cx="2366353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(z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2) (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z 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8" name="Rectangle 29"/>
              <p:cNvSpPr>
                <a:spLocks noChangeArrowheads="1"/>
              </p:cNvSpPr>
              <p:nvPr/>
            </p:nvSpPr>
            <p:spPr bwMode="auto">
              <a:xfrm>
                <a:off x="6426815" y="2786435"/>
                <a:ext cx="127150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2z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9" name="Line 30"/>
              <p:cNvSpPr>
                <a:spLocks noChangeShapeType="1"/>
              </p:cNvSpPr>
              <p:nvPr/>
            </p:nvSpPr>
            <p:spPr bwMode="auto">
              <a:xfrm>
                <a:off x="5863070" y="3138055"/>
                <a:ext cx="21031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2" name="Rectangle 12"/>
            <p:cNvSpPr>
              <a:spLocks noChangeArrowheads="1"/>
            </p:cNvSpPr>
            <p:nvPr/>
          </p:nvSpPr>
          <p:spPr bwMode="auto">
            <a:xfrm>
              <a:off x="2635535" y="2992317"/>
              <a:ext cx="4748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sp>
          <p:nvSpPr>
            <p:cNvPr id="93" name="Rectangle 32"/>
            <p:cNvSpPr>
              <a:spLocks noChangeArrowheads="1"/>
            </p:cNvSpPr>
            <p:nvPr/>
          </p:nvSpPr>
          <p:spPr bwMode="auto">
            <a:xfrm>
              <a:off x="6705600" y="2980400"/>
              <a:ext cx="533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cxnSp>
        <p:nvCxnSpPr>
          <p:cNvPr id="105" name="Straight Connector 104"/>
          <p:cNvCxnSpPr/>
          <p:nvPr/>
        </p:nvCxnSpPr>
        <p:spPr bwMode="auto">
          <a:xfrm flipV="1">
            <a:off x="1832555" y="2110214"/>
            <a:ext cx="106680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 flipV="1">
            <a:off x="3966155" y="2475974"/>
            <a:ext cx="106680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3661355" y="2124069"/>
            <a:ext cx="91440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1818700" y="2434409"/>
            <a:ext cx="91440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4" name="Group 123"/>
          <p:cNvGrpSpPr/>
          <p:nvPr/>
        </p:nvGrpSpPr>
        <p:grpSpPr>
          <a:xfrm>
            <a:off x="1066800" y="2948414"/>
            <a:ext cx="2591674" cy="752476"/>
            <a:chOff x="1818404" y="4233865"/>
            <a:chExt cx="2591674" cy="752476"/>
          </a:xfrm>
        </p:grpSpPr>
        <p:sp>
          <p:nvSpPr>
            <p:cNvPr id="125" name="Rectangle 33"/>
            <p:cNvSpPr>
              <a:spLocks noChangeArrowheads="1"/>
            </p:cNvSpPr>
            <p:nvPr/>
          </p:nvSpPr>
          <p:spPr bwMode="auto">
            <a:xfrm>
              <a:off x="1818404" y="4394201"/>
              <a:ext cx="7585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grpSp>
          <p:nvGrpSpPr>
            <p:cNvPr id="126" name="Group 66"/>
            <p:cNvGrpSpPr>
              <a:grpSpLocks/>
            </p:cNvGrpSpPr>
            <p:nvPr/>
          </p:nvGrpSpPr>
          <p:grpSpPr bwMode="auto">
            <a:xfrm>
              <a:off x="2414590" y="4233865"/>
              <a:ext cx="1995488" cy="752476"/>
              <a:chOff x="3803" y="1686"/>
              <a:chExt cx="1257" cy="474"/>
            </a:xfrm>
          </p:grpSpPr>
          <p:sp>
            <p:nvSpPr>
              <p:cNvPr id="127" name="Rectangle 38"/>
              <p:cNvSpPr>
                <a:spLocks noChangeArrowheads="1"/>
              </p:cNvSpPr>
              <p:nvPr/>
            </p:nvSpPr>
            <p:spPr bwMode="auto">
              <a:xfrm>
                <a:off x="3803" y="1908"/>
                <a:ext cx="125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(z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–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8" name="Rectangle 39"/>
              <p:cNvSpPr>
                <a:spLocks noChangeArrowheads="1"/>
              </p:cNvSpPr>
              <p:nvPr/>
            </p:nvSpPr>
            <p:spPr bwMode="auto">
              <a:xfrm>
                <a:off x="4166" y="1686"/>
                <a:ext cx="5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dz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9" name="Line 40"/>
              <p:cNvSpPr>
                <a:spLocks noChangeShapeType="1"/>
              </p:cNvSpPr>
              <p:nvPr/>
            </p:nvSpPr>
            <p:spPr bwMode="auto">
              <a:xfrm flipV="1">
                <a:off x="3873" y="1916"/>
                <a:ext cx="109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01" name="Group 200"/>
          <p:cNvGrpSpPr/>
          <p:nvPr/>
        </p:nvGrpSpPr>
        <p:grpSpPr>
          <a:xfrm>
            <a:off x="3580526" y="2948414"/>
            <a:ext cx="4268074" cy="752481"/>
            <a:chOff x="3580526" y="2948414"/>
            <a:chExt cx="4268074" cy="752481"/>
          </a:xfrm>
        </p:grpSpPr>
        <p:sp>
          <p:nvSpPr>
            <p:cNvPr id="137" name="Rectangle 33"/>
            <p:cNvSpPr>
              <a:spLocks noChangeArrowheads="1"/>
            </p:cNvSpPr>
            <p:nvPr/>
          </p:nvSpPr>
          <p:spPr bwMode="auto">
            <a:xfrm>
              <a:off x="5642259" y="3114669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+</a:t>
              </a:r>
              <a:endParaRPr lang="id-ID" sz="2000" smtClean="0"/>
            </a:p>
          </p:txBody>
        </p:sp>
        <p:grpSp>
          <p:nvGrpSpPr>
            <p:cNvPr id="200" name="Group 199"/>
            <p:cNvGrpSpPr/>
            <p:nvPr/>
          </p:nvGrpSpPr>
          <p:grpSpPr>
            <a:xfrm>
              <a:off x="3580526" y="2948414"/>
              <a:ext cx="4268074" cy="752481"/>
              <a:chOff x="3580526" y="2948414"/>
              <a:chExt cx="4268074" cy="752481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3580526" y="2948414"/>
                <a:ext cx="3887074" cy="752481"/>
                <a:chOff x="3580526" y="2948414"/>
                <a:chExt cx="3887074" cy="752481"/>
              </a:xfrm>
            </p:grpSpPr>
            <p:sp>
              <p:nvSpPr>
                <p:cNvPr id="132" name="Rectangle 33"/>
                <p:cNvSpPr>
                  <a:spLocks noChangeArrowheads="1"/>
                </p:cNvSpPr>
                <p:nvPr/>
              </p:nvSpPr>
              <p:spPr bwMode="auto">
                <a:xfrm>
                  <a:off x="3580526" y="3108750"/>
                  <a:ext cx="758541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= </a:t>
                  </a:r>
                  <a:r>
                    <a:rPr lang="id-ID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id-ID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/>
                    </a:rPr>
                    <a:t></a:t>
                  </a:r>
                  <a:endParaRPr lang="id-ID" sz="2000" smtClean="0"/>
                </a:p>
              </p:txBody>
            </p:sp>
            <p:grpSp>
              <p:nvGrpSpPr>
                <p:cNvPr id="133" name="Group 66"/>
                <p:cNvGrpSpPr>
                  <a:grpSpLocks/>
                </p:cNvGrpSpPr>
                <p:nvPr/>
              </p:nvGrpSpPr>
              <p:grpSpPr bwMode="auto">
                <a:xfrm>
                  <a:off x="4191000" y="2948418"/>
                  <a:ext cx="1538288" cy="752477"/>
                  <a:chOff x="3812" y="1686"/>
                  <a:chExt cx="969" cy="474"/>
                </a:xfrm>
              </p:grpSpPr>
              <p:sp>
                <p:nvSpPr>
                  <p:cNvPr id="13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812" y="1908"/>
                    <a:ext cx="96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20000"/>
                      </a:spcBef>
                      <a:buClr>
                        <a:schemeClr val="tx2"/>
                      </a:buClr>
                    </a:pP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2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(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z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</a:rPr>
                      <a:t>+ 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2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04" y="1686"/>
                    <a:ext cx="50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384175" indent="-384175" algn="ctr"/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– 1 </a:t>
                    </a:r>
                    <a:endParaRPr lang="id-ID" sz="2000" baseline="30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73" y="1916"/>
                    <a:ext cx="806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38" name="Group 66"/>
                <p:cNvGrpSpPr>
                  <a:grpSpLocks/>
                </p:cNvGrpSpPr>
                <p:nvPr/>
              </p:nvGrpSpPr>
              <p:grpSpPr bwMode="auto">
                <a:xfrm>
                  <a:off x="5929312" y="2948414"/>
                  <a:ext cx="1538288" cy="752477"/>
                  <a:chOff x="3812" y="1686"/>
                  <a:chExt cx="969" cy="474"/>
                </a:xfrm>
              </p:grpSpPr>
              <p:sp>
                <p:nvSpPr>
                  <p:cNvPr id="139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812" y="1908"/>
                    <a:ext cx="96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20000"/>
                      </a:spcBef>
                      <a:buClr>
                        <a:schemeClr val="tx2"/>
                      </a:buClr>
                    </a:pP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2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(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z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–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2</a:t>
                    </a:r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)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0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04" y="1686"/>
                    <a:ext cx="50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384175" indent="-384175" algn="ctr"/>
                    <a:r>
                      <a:rPr lang="id-ID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 </a:t>
                    </a:r>
                    <a:endParaRPr lang="id-ID" sz="2000" baseline="30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1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73" y="1916"/>
                    <a:ext cx="806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142" name="Rectangle 32"/>
              <p:cNvSpPr>
                <a:spLocks noChangeArrowheads="1"/>
              </p:cNvSpPr>
              <p:nvPr/>
            </p:nvSpPr>
            <p:spPr bwMode="auto">
              <a:xfrm>
                <a:off x="7315200" y="3100814"/>
                <a:ext cx="533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dz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158" name="Group 157"/>
          <p:cNvGrpSpPr/>
          <p:nvPr/>
        </p:nvGrpSpPr>
        <p:grpSpPr>
          <a:xfrm>
            <a:off x="1066800" y="3862814"/>
            <a:ext cx="3198487" cy="791300"/>
            <a:chOff x="1906913" y="4934813"/>
            <a:chExt cx="3198487" cy="791300"/>
          </a:xfrm>
        </p:grpSpPr>
        <p:grpSp>
          <p:nvGrpSpPr>
            <p:cNvPr id="143" name="Group 142"/>
            <p:cNvGrpSpPr/>
            <p:nvPr/>
          </p:nvGrpSpPr>
          <p:grpSpPr>
            <a:xfrm>
              <a:off x="2133600" y="4953000"/>
              <a:ext cx="465138" cy="773113"/>
              <a:chOff x="3551238" y="2811463"/>
              <a:chExt cx="465138" cy="773113"/>
            </a:xfrm>
          </p:grpSpPr>
          <p:sp>
            <p:nvSpPr>
              <p:cNvPr id="144" name="Rectangle 43"/>
              <p:cNvSpPr>
                <a:spLocks noChangeArrowheads="1"/>
              </p:cNvSpPr>
              <p:nvPr/>
            </p:nvSpPr>
            <p:spPr bwMode="auto">
              <a:xfrm>
                <a:off x="3636963" y="2811463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5" name="Rectangle 44"/>
              <p:cNvSpPr>
                <a:spLocks noChangeArrowheads="1"/>
              </p:cNvSpPr>
              <p:nvPr/>
            </p:nvSpPr>
            <p:spPr bwMode="auto">
              <a:xfrm>
                <a:off x="3551238" y="3187701"/>
                <a:ext cx="4651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2</a:t>
                </a:r>
              </a:p>
            </p:txBody>
          </p:sp>
          <p:sp>
            <p:nvSpPr>
              <p:cNvPr id="146" name="Line 45"/>
              <p:cNvSpPr>
                <a:spLocks noChangeShapeType="1"/>
              </p:cNvSpPr>
              <p:nvPr/>
            </p:nvSpPr>
            <p:spPr bwMode="auto">
              <a:xfrm>
                <a:off x="3654425" y="3175001"/>
                <a:ext cx="28733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47" name="Rectangle 33"/>
            <p:cNvSpPr>
              <a:spLocks noChangeArrowheads="1"/>
            </p:cNvSpPr>
            <p:nvPr/>
          </p:nvSpPr>
          <p:spPr bwMode="auto">
            <a:xfrm>
              <a:off x="1906913" y="5105400"/>
              <a:ext cx="89800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id-ID" sz="2000" smtClean="0"/>
            </a:p>
          </p:txBody>
        </p:sp>
        <p:grpSp>
          <p:nvGrpSpPr>
            <p:cNvPr id="148" name="Group 66"/>
            <p:cNvGrpSpPr>
              <a:grpSpLocks/>
            </p:cNvGrpSpPr>
            <p:nvPr/>
          </p:nvGrpSpPr>
          <p:grpSpPr bwMode="auto">
            <a:xfrm>
              <a:off x="2687780" y="4948668"/>
              <a:ext cx="990600" cy="752477"/>
              <a:chOff x="3812" y="1686"/>
              <a:chExt cx="624" cy="474"/>
            </a:xfrm>
          </p:grpSpPr>
          <p:sp>
            <p:nvSpPr>
              <p:cNvPr id="149" name="Rectangle 38"/>
              <p:cNvSpPr>
                <a:spLocks noChangeArrowheads="1"/>
              </p:cNvSpPr>
              <p:nvPr/>
            </p:nvSpPr>
            <p:spPr bwMode="auto">
              <a:xfrm>
                <a:off x="3812" y="1908"/>
                <a:ext cx="6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2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39"/>
              <p:cNvSpPr>
                <a:spLocks noChangeArrowheads="1"/>
              </p:cNvSpPr>
              <p:nvPr/>
            </p:nvSpPr>
            <p:spPr bwMode="auto">
              <a:xfrm>
                <a:off x="3840" y="1686"/>
                <a:ext cx="5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1 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Line 40"/>
              <p:cNvSpPr>
                <a:spLocks noChangeShapeType="1"/>
              </p:cNvSpPr>
              <p:nvPr/>
            </p:nvSpPr>
            <p:spPr bwMode="auto">
              <a:xfrm flipV="1">
                <a:off x="3873" y="1916"/>
                <a:ext cx="46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2" name="Rectangle 33"/>
            <p:cNvSpPr>
              <a:spLocks noChangeArrowheads="1"/>
            </p:cNvSpPr>
            <p:nvPr/>
          </p:nvSpPr>
          <p:spPr bwMode="auto">
            <a:xfrm>
              <a:off x="3538599" y="510540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+</a:t>
              </a:r>
              <a:endParaRPr lang="id-ID" sz="2000" smtClean="0"/>
            </a:p>
          </p:txBody>
        </p:sp>
        <p:grpSp>
          <p:nvGrpSpPr>
            <p:cNvPr id="153" name="Group 66"/>
            <p:cNvGrpSpPr>
              <a:grpSpLocks/>
            </p:cNvGrpSpPr>
            <p:nvPr/>
          </p:nvGrpSpPr>
          <p:grpSpPr bwMode="auto">
            <a:xfrm>
              <a:off x="3782290" y="4934813"/>
              <a:ext cx="928688" cy="752477"/>
              <a:chOff x="3812" y="1686"/>
              <a:chExt cx="585" cy="474"/>
            </a:xfrm>
          </p:grpSpPr>
          <p:sp>
            <p:nvSpPr>
              <p:cNvPr id="154" name="Rectangle 38"/>
              <p:cNvSpPr>
                <a:spLocks noChangeArrowheads="1"/>
              </p:cNvSpPr>
              <p:nvPr/>
            </p:nvSpPr>
            <p:spPr bwMode="auto">
              <a:xfrm>
                <a:off x="3812" y="1908"/>
                <a:ext cx="58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2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5" name="Rectangle 39"/>
              <p:cNvSpPr>
                <a:spLocks noChangeArrowheads="1"/>
              </p:cNvSpPr>
              <p:nvPr/>
            </p:nvSpPr>
            <p:spPr bwMode="auto">
              <a:xfrm>
                <a:off x="3821" y="1686"/>
                <a:ext cx="5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Line 40"/>
              <p:cNvSpPr>
                <a:spLocks noChangeShapeType="1"/>
              </p:cNvSpPr>
              <p:nvPr/>
            </p:nvSpPr>
            <p:spPr bwMode="auto">
              <a:xfrm flipV="1">
                <a:off x="3873" y="1916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7" name="Rectangle 32"/>
            <p:cNvSpPr>
              <a:spLocks noChangeArrowheads="1"/>
            </p:cNvSpPr>
            <p:nvPr/>
          </p:nvSpPr>
          <p:spPr bwMode="auto">
            <a:xfrm>
              <a:off x="4572000" y="5105400"/>
              <a:ext cx="533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dz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1066800" y="4701014"/>
            <a:ext cx="2689225" cy="785386"/>
            <a:chOff x="5638800" y="1801090"/>
            <a:chExt cx="2689225" cy="785386"/>
          </a:xfrm>
        </p:grpSpPr>
        <p:sp>
          <p:nvSpPr>
            <p:cNvPr id="160" name="Rectangle 67"/>
            <p:cNvSpPr>
              <a:spLocks noChangeArrowheads="1"/>
            </p:cNvSpPr>
            <p:nvPr/>
          </p:nvSpPr>
          <p:spPr bwMode="auto">
            <a:xfrm>
              <a:off x="5638800" y="1981200"/>
              <a:ext cx="26892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  ln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             + C</a:t>
              </a:r>
            </a:p>
          </p:txBody>
        </p:sp>
        <p:grpSp>
          <p:nvGrpSpPr>
            <p:cNvPr id="161" name="Group 65"/>
            <p:cNvGrpSpPr/>
            <p:nvPr/>
          </p:nvGrpSpPr>
          <p:grpSpPr>
            <a:xfrm>
              <a:off x="5832765" y="1801090"/>
              <a:ext cx="465138" cy="759258"/>
              <a:chOff x="3551238" y="2811463"/>
              <a:chExt cx="465138" cy="759258"/>
            </a:xfrm>
          </p:grpSpPr>
          <p:sp>
            <p:nvSpPr>
              <p:cNvPr id="168" name="Rectangle 43"/>
              <p:cNvSpPr>
                <a:spLocks noChangeArrowheads="1"/>
              </p:cNvSpPr>
              <p:nvPr/>
            </p:nvSpPr>
            <p:spPr bwMode="auto">
              <a:xfrm>
                <a:off x="3636963" y="2811463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69" name="Rectangle 44"/>
              <p:cNvSpPr>
                <a:spLocks noChangeArrowheads="1"/>
              </p:cNvSpPr>
              <p:nvPr/>
            </p:nvSpPr>
            <p:spPr bwMode="auto">
              <a:xfrm>
                <a:off x="3551238" y="3173846"/>
                <a:ext cx="4651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2</a:t>
                </a:r>
              </a:p>
            </p:txBody>
          </p:sp>
          <p:sp>
            <p:nvSpPr>
              <p:cNvPr id="170" name="Line 45"/>
              <p:cNvSpPr>
                <a:spLocks noChangeShapeType="1"/>
              </p:cNvSpPr>
              <p:nvPr/>
            </p:nvSpPr>
            <p:spPr bwMode="auto">
              <a:xfrm>
                <a:off x="3654425" y="3175001"/>
                <a:ext cx="28733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2" name="Group 68"/>
            <p:cNvGrpSpPr>
              <a:grpSpLocks/>
            </p:cNvGrpSpPr>
            <p:nvPr/>
          </p:nvGrpSpPr>
          <p:grpSpPr bwMode="auto">
            <a:xfrm>
              <a:off x="6657110" y="1810187"/>
              <a:ext cx="887413" cy="776289"/>
              <a:chOff x="2784" y="1454"/>
              <a:chExt cx="559" cy="489"/>
            </a:xfrm>
          </p:grpSpPr>
          <p:sp>
            <p:nvSpPr>
              <p:cNvPr id="163" name="Rectangle 47"/>
              <p:cNvSpPr>
                <a:spLocks noChangeArrowheads="1"/>
              </p:cNvSpPr>
              <p:nvPr/>
            </p:nvSpPr>
            <p:spPr bwMode="auto">
              <a:xfrm>
                <a:off x="2784" y="1454"/>
                <a:ext cx="55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– 2</a:t>
                </a:r>
              </a:p>
            </p:txBody>
          </p:sp>
          <p:sp>
            <p:nvSpPr>
              <p:cNvPr id="164" name="Rectangle 48"/>
              <p:cNvSpPr>
                <a:spLocks noChangeArrowheads="1"/>
              </p:cNvSpPr>
              <p:nvPr/>
            </p:nvSpPr>
            <p:spPr bwMode="auto">
              <a:xfrm>
                <a:off x="2784" y="1691"/>
                <a:ext cx="55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 + 2</a:t>
                </a:r>
              </a:p>
            </p:txBody>
          </p:sp>
          <p:sp>
            <p:nvSpPr>
              <p:cNvPr id="165" name="Line 49"/>
              <p:cNvSpPr>
                <a:spLocks noChangeShapeType="1"/>
              </p:cNvSpPr>
              <p:nvPr/>
            </p:nvSpPr>
            <p:spPr bwMode="auto">
              <a:xfrm>
                <a:off x="2820" y="1680"/>
                <a:ext cx="5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Line 61"/>
              <p:cNvSpPr>
                <a:spLocks noChangeShapeType="1"/>
              </p:cNvSpPr>
              <p:nvPr/>
            </p:nvSpPr>
            <p:spPr bwMode="auto">
              <a:xfrm>
                <a:off x="3162" y="1496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7" name="Line 62"/>
              <p:cNvSpPr>
                <a:spLocks noChangeShapeType="1"/>
              </p:cNvSpPr>
              <p:nvPr/>
            </p:nvSpPr>
            <p:spPr bwMode="auto">
              <a:xfrm>
                <a:off x="3172" y="1727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3" name="Group 182"/>
          <p:cNvGrpSpPr/>
          <p:nvPr/>
        </p:nvGrpSpPr>
        <p:grpSpPr>
          <a:xfrm>
            <a:off x="4080165" y="3872481"/>
            <a:ext cx="4315690" cy="759258"/>
            <a:chOff x="4828310" y="4572000"/>
            <a:chExt cx="4315690" cy="759258"/>
          </a:xfrm>
        </p:grpSpPr>
        <p:sp>
          <p:nvSpPr>
            <p:cNvPr id="172" name="Rectangle 67"/>
            <p:cNvSpPr>
              <a:spLocks noChangeArrowheads="1"/>
            </p:cNvSpPr>
            <p:nvPr/>
          </p:nvSpPr>
          <p:spPr bwMode="auto">
            <a:xfrm>
              <a:off x="4828310" y="4752110"/>
              <a:ext cx="43156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(–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ln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z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2+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ln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z – 2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+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73" name="Group 65"/>
            <p:cNvGrpSpPr/>
            <p:nvPr/>
          </p:nvGrpSpPr>
          <p:grpSpPr>
            <a:xfrm>
              <a:off x="5070765" y="4572000"/>
              <a:ext cx="465138" cy="759258"/>
              <a:chOff x="3551238" y="2811463"/>
              <a:chExt cx="465138" cy="759258"/>
            </a:xfrm>
          </p:grpSpPr>
          <p:sp>
            <p:nvSpPr>
              <p:cNvPr id="180" name="Rectangle 43"/>
              <p:cNvSpPr>
                <a:spLocks noChangeArrowheads="1"/>
              </p:cNvSpPr>
              <p:nvPr/>
            </p:nvSpPr>
            <p:spPr bwMode="auto">
              <a:xfrm>
                <a:off x="3636963" y="2811463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81" name="Rectangle 44"/>
              <p:cNvSpPr>
                <a:spLocks noChangeArrowheads="1"/>
              </p:cNvSpPr>
              <p:nvPr/>
            </p:nvSpPr>
            <p:spPr bwMode="auto">
              <a:xfrm>
                <a:off x="3551238" y="3173846"/>
                <a:ext cx="4651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2</a:t>
                </a:r>
              </a:p>
            </p:txBody>
          </p:sp>
          <p:sp>
            <p:nvSpPr>
              <p:cNvPr id="182" name="Line 45"/>
              <p:cNvSpPr>
                <a:spLocks noChangeShapeType="1"/>
              </p:cNvSpPr>
              <p:nvPr/>
            </p:nvSpPr>
            <p:spPr bwMode="auto">
              <a:xfrm>
                <a:off x="3654425" y="3175001"/>
                <a:ext cx="28733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4" name="Group 70"/>
          <p:cNvGrpSpPr>
            <a:grpSpLocks/>
          </p:cNvGrpSpPr>
          <p:nvPr/>
        </p:nvGrpSpPr>
        <p:grpSpPr bwMode="auto">
          <a:xfrm>
            <a:off x="3657600" y="4736667"/>
            <a:ext cx="4249738" cy="839788"/>
            <a:chOff x="489" y="2507"/>
            <a:chExt cx="2677" cy="529"/>
          </a:xfrm>
        </p:grpSpPr>
        <p:sp>
          <p:nvSpPr>
            <p:cNvPr id="185" name="Rectangle 46"/>
            <p:cNvSpPr>
              <a:spLocks noChangeArrowheads="1"/>
            </p:cNvSpPr>
            <p:nvPr/>
          </p:nvSpPr>
          <p:spPr bwMode="auto">
            <a:xfrm>
              <a:off x="489" y="2604"/>
              <a:ext cx="267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ln                                 +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    </a:t>
              </a:r>
            </a:p>
          </p:txBody>
        </p:sp>
        <p:grpSp>
          <p:nvGrpSpPr>
            <p:cNvPr id="186" name="Group 69"/>
            <p:cNvGrpSpPr>
              <a:grpSpLocks/>
            </p:cNvGrpSpPr>
            <p:nvPr/>
          </p:nvGrpSpPr>
          <p:grpSpPr bwMode="auto">
            <a:xfrm>
              <a:off x="643" y="2507"/>
              <a:ext cx="2008" cy="529"/>
              <a:chOff x="643" y="2507"/>
              <a:chExt cx="2008" cy="529"/>
            </a:xfrm>
          </p:grpSpPr>
          <p:grpSp>
            <p:nvGrpSpPr>
              <p:cNvPr id="187" name="Group 50"/>
              <p:cNvGrpSpPr>
                <a:grpSpLocks/>
              </p:cNvGrpSpPr>
              <p:nvPr/>
            </p:nvGrpSpPr>
            <p:grpSpPr bwMode="auto">
              <a:xfrm>
                <a:off x="643" y="2507"/>
                <a:ext cx="293" cy="478"/>
                <a:chOff x="4562" y="1920"/>
                <a:chExt cx="293" cy="478"/>
              </a:xfrm>
            </p:grpSpPr>
            <p:sp>
              <p:nvSpPr>
                <p:cNvPr id="195" name="Rectangle 51"/>
                <p:cNvSpPr>
                  <a:spLocks noChangeArrowheads="1"/>
                </p:cNvSpPr>
                <p:nvPr/>
              </p:nvSpPr>
              <p:spPr bwMode="auto">
                <a:xfrm>
                  <a:off x="4597" y="192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196" name="Rectangle 52"/>
                <p:cNvSpPr>
                  <a:spLocks noChangeArrowheads="1"/>
                </p:cNvSpPr>
                <p:nvPr/>
              </p:nvSpPr>
              <p:spPr bwMode="auto">
                <a:xfrm>
                  <a:off x="4562" y="2148"/>
                  <a:ext cx="29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2</a:t>
                  </a:r>
                </a:p>
              </p:txBody>
            </p:sp>
            <p:sp>
              <p:nvSpPr>
                <p:cNvPr id="197" name="Line 53"/>
                <p:cNvSpPr>
                  <a:spLocks noChangeShapeType="1"/>
                </p:cNvSpPr>
                <p:nvPr/>
              </p:nvSpPr>
              <p:spPr bwMode="auto">
                <a:xfrm>
                  <a:off x="4623" y="2151"/>
                  <a:ext cx="17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8" name="Rectangle 54"/>
              <p:cNvSpPr>
                <a:spLocks noChangeArrowheads="1"/>
              </p:cNvSpPr>
              <p:nvPr/>
            </p:nvSpPr>
            <p:spPr bwMode="auto">
              <a:xfrm>
                <a:off x="1110" y="2523"/>
                <a:ext cx="15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x + 2 + x – 2</a:t>
                </a:r>
              </a:p>
            </p:txBody>
          </p:sp>
          <p:sp>
            <p:nvSpPr>
              <p:cNvPr id="189" name="Rectangle 55"/>
              <p:cNvSpPr>
                <a:spLocks noChangeArrowheads="1"/>
              </p:cNvSpPr>
              <p:nvPr/>
            </p:nvSpPr>
            <p:spPr bwMode="auto">
              <a:xfrm>
                <a:off x="1117" y="2784"/>
                <a:ext cx="153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x + 2 + x + 2</a:t>
                </a:r>
              </a:p>
            </p:txBody>
          </p:sp>
          <p:sp>
            <p:nvSpPr>
              <p:cNvPr id="190" name="Line 56"/>
              <p:cNvSpPr>
                <a:spLocks noChangeShapeType="1"/>
              </p:cNvSpPr>
              <p:nvPr/>
            </p:nvSpPr>
            <p:spPr bwMode="auto">
              <a:xfrm flipV="1">
                <a:off x="1189" y="2747"/>
                <a:ext cx="13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1" name="Line 57"/>
              <p:cNvSpPr>
                <a:spLocks noChangeShapeType="1"/>
              </p:cNvSpPr>
              <p:nvPr/>
            </p:nvSpPr>
            <p:spPr bwMode="auto">
              <a:xfrm flipV="1">
                <a:off x="1246" y="2557"/>
                <a:ext cx="6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Line 58"/>
              <p:cNvSpPr>
                <a:spLocks noChangeShapeType="1"/>
              </p:cNvSpPr>
              <p:nvPr/>
            </p:nvSpPr>
            <p:spPr bwMode="auto">
              <a:xfrm>
                <a:off x="1254" y="2809"/>
                <a:ext cx="6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3" name="Line 59"/>
              <p:cNvSpPr>
                <a:spLocks noChangeShapeType="1"/>
              </p:cNvSpPr>
              <p:nvPr/>
            </p:nvSpPr>
            <p:spPr bwMode="auto">
              <a:xfrm>
                <a:off x="2445" y="2555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4" name="Line 60"/>
              <p:cNvSpPr>
                <a:spLocks noChangeShapeType="1"/>
              </p:cNvSpPr>
              <p:nvPr/>
            </p:nvSpPr>
            <p:spPr bwMode="auto">
              <a:xfrm>
                <a:off x="2445" y="2823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34" name="Rectangle 10"/>
          <p:cNvSpPr>
            <a:spLocks noChangeArrowheads="1"/>
          </p:cNvSpPr>
          <p:nvPr/>
        </p:nvSpPr>
        <p:spPr bwMode="auto">
          <a:xfrm>
            <a:off x="762000" y="971490"/>
            <a:ext cx="74254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substitusi : q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+ px –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( + x)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z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atau</a:t>
            </a:r>
            <a:r>
              <a:rPr lang="id-ID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q + px – x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= ( – x)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z</a:t>
            </a:r>
            <a:r>
              <a:rPr lang="en-US" sz="2000" baseline="30000" smtClean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2000" baseline="3000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304800" y="457200"/>
            <a:ext cx="3962400" cy="419100"/>
            <a:chOff x="192" y="108"/>
            <a:chExt cx="2496" cy="264"/>
          </a:xfrm>
        </p:grpSpPr>
        <p:sp>
          <p:nvSpPr>
            <p:cNvPr id="37920" name="Rectangle 5"/>
            <p:cNvSpPr>
              <a:spLocks noChangeArrowheads="1"/>
            </p:cNvSpPr>
            <p:nvPr/>
          </p:nvSpPr>
          <p:spPr bwMode="auto">
            <a:xfrm>
              <a:off x="192" y="108"/>
              <a:ext cx="17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C.                       </a:t>
              </a:r>
            </a:p>
          </p:txBody>
        </p:sp>
        <p:sp>
          <p:nvSpPr>
            <p:cNvPr id="37921" name="Rectangle 8"/>
            <p:cNvSpPr>
              <a:spLocks noChangeArrowheads="1"/>
            </p:cNvSpPr>
            <p:nvPr/>
          </p:nvSpPr>
          <p:spPr bwMode="auto">
            <a:xfrm>
              <a:off x="446" y="116"/>
              <a:ext cx="11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q + px – x</a:t>
              </a:r>
              <a:r>
                <a:rPr lang="en-US" sz="2000" baseline="3000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   </a:t>
              </a: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</a:p>
          </p:txBody>
        </p:sp>
        <p:sp>
          <p:nvSpPr>
            <p:cNvPr id="37922" name="Line 9"/>
            <p:cNvSpPr>
              <a:spLocks noChangeShapeType="1"/>
            </p:cNvSpPr>
            <p:nvPr/>
          </p:nvSpPr>
          <p:spPr bwMode="auto">
            <a:xfrm>
              <a:off x="583" y="148"/>
              <a:ext cx="749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23" name="Rectangle 12"/>
            <p:cNvSpPr>
              <a:spLocks noChangeArrowheads="1"/>
            </p:cNvSpPr>
            <p:nvPr/>
          </p:nvSpPr>
          <p:spPr bwMode="auto">
            <a:xfrm>
              <a:off x="1536" y="120"/>
              <a:ext cx="115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( + x)( – x)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</a:p>
          </p:txBody>
        </p:sp>
        <p:sp>
          <p:nvSpPr>
            <p:cNvPr id="37924" name="Line 13"/>
            <p:cNvSpPr>
              <a:spLocks noChangeShapeType="1"/>
            </p:cNvSpPr>
            <p:nvPr/>
          </p:nvSpPr>
          <p:spPr bwMode="auto">
            <a:xfrm>
              <a:off x="1681" y="156"/>
              <a:ext cx="922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230" name="Rectangle 6"/>
          <p:cNvSpPr>
            <a:spLocks noChangeArrowheads="1"/>
          </p:cNvSpPr>
          <p:nvPr/>
        </p:nvSpPr>
        <p:spPr bwMode="auto">
          <a:xfrm>
            <a:off x="762000" y="1371600"/>
            <a:ext cx="38202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mengubahnya menjadi rasional 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873456" y="4585648"/>
            <a:ext cx="1385888" cy="733427"/>
            <a:chOff x="914400" y="5287974"/>
            <a:chExt cx="1385888" cy="733427"/>
          </a:xfrm>
        </p:grpSpPr>
        <p:sp>
          <p:nvSpPr>
            <p:cNvPr id="37899" name="Rectangle 31"/>
            <p:cNvSpPr>
              <a:spLocks noChangeArrowheads="1"/>
            </p:cNvSpPr>
            <p:nvPr/>
          </p:nvSpPr>
          <p:spPr bwMode="auto">
            <a:xfrm>
              <a:off x="914400" y="5462587"/>
              <a:ext cx="13716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37900" name="Group 148"/>
            <p:cNvGrpSpPr>
              <a:grpSpLocks/>
            </p:cNvGrpSpPr>
            <p:nvPr/>
          </p:nvGrpSpPr>
          <p:grpSpPr bwMode="auto">
            <a:xfrm>
              <a:off x="1422400" y="5287974"/>
              <a:ext cx="877888" cy="733427"/>
              <a:chOff x="896" y="2830"/>
              <a:chExt cx="553" cy="462"/>
            </a:xfrm>
          </p:grpSpPr>
          <p:sp>
            <p:nvSpPr>
              <p:cNvPr id="37909" name="Rectangle 32"/>
              <p:cNvSpPr>
                <a:spLocks noChangeArrowheads="1"/>
              </p:cNvSpPr>
              <p:nvPr/>
            </p:nvSpPr>
            <p:spPr bwMode="auto">
              <a:xfrm>
                <a:off x="910" y="2830"/>
                <a:ext cx="53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5</a:t>
                </a:r>
              </a:p>
            </p:txBody>
          </p:sp>
          <p:sp>
            <p:nvSpPr>
              <p:cNvPr id="37910" name="Rectangle 33"/>
              <p:cNvSpPr>
                <a:spLocks noChangeArrowheads="1"/>
              </p:cNvSpPr>
              <p:nvPr/>
            </p:nvSpPr>
            <p:spPr bwMode="auto">
              <a:xfrm>
                <a:off x="896" y="3040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37911" name="Line 34"/>
              <p:cNvSpPr>
                <a:spLocks noChangeShapeType="1"/>
              </p:cNvSpPr>
              <p:nvPr/>
            </p:nvSpPr>
            <p:spPr bwMode="auto">
              <a:xfrm>
                <a:off x="960" y="3060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7897" name="Rectangle 30"/>
          <p:cNvSpPr>
            <a:spLocks noChangeArrowheads="1"/>
          </p:cNvSpPr>
          <p:nvPr/>
        </p:nvSpPr>
        <p:spPr bwMode="auto">
          <a:xfrm>
            <a:off x="775648" y="2667000"/>
            <a:ext cx="3429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5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– 4x –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(5 + x) (1 – x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  <a:endParaRPr lang="en-US" sz="2000" baseline="3000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7" name="Date Placehold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A605D-0D99-4743-BECB-F417583625FB}" type="datetime3">
              <a:rPr lang="en-US" smtClean="0"/>
              <a:t>15 May 2023</a:t>
            </a:fld>
            <a:endParaRPr lang="en-US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748352" y="1839911"/>
            <a:ext cx="4021138" cy="750889"/>
            <a:chOff x="153988" y="2544765"/>
            <a:chExt cx="4021138" cy="750889"/>
          </a:xfrm>
        </p:grpSpPr>
        <p:grpSp>
          <p:nvGrpSpPr>
            <p:cNvPr id="3" name="Group 144"/>
            <p:cNvGrpSpPr>
              <a:grpSpLocks/>
            </p:cNvGrpSpPr>
            <p:nvPr/>
          </p:nvGrpSpPr>
          <p:grpSpPr bwMode="auto">
            <a:xfrm>
              <a:off x="153988" y="2544765"/>
              <a:ext cx="4021138" cy="750889"/>
              <a:chOff x="97" y="1603"/>
              <a:chExt cx="2533" cy="473"/>
            </a:xfrm>
          </p:grpSpPr>
          <p:sp>
            <p:nvSpPr>
              <p:cNvPr id="37912" name="Rectangle 19"/>
              <p:cNvSpPr>
                <a:spLocks noChangeArrowheads="1"/>
              </p:cNvSpPr>
              <p:nvPr/>
            </p:nvSpPr>
            <p:spPr bwMode="auto">
              <a:xfrm>
                <a:off x="97" y="1697"/>
                <a:ext cx="137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Contoh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: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Hitung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id-ID" sz="2000" smtClean="0"/>
              </a:p>
            </p:txBody>
          </p:sp>
          <p:grpSp>
            <p:nvGrpSpPr>
              <p:cNvPr id="37914" name="Group 143"/>
              <p:cNvGrpSpPr>
                <a:grpSpLocks/>
              </p:cNvGrpSpPr>
              <p:nvPr/>
            </p:nvGrpSpPr>
            <p:grpSpPr bwMode="auto">
              <a:xfrm>
                <a:off x="1392" y="1603"/>
                <a:ext cx="1238" cy="473"/>
                <a:chOff x="1344" y="1603"/>
                <a:chExt cx="1238" cy="473"/>
              </a:xfrm>
            </p:grpSpPr>
            <p:sp>
              <p:nvSpPr>
                <p:cNvPr id="3791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1824"/>
                  <a:ext cx="123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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(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5 – 4x –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)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</a:rPr>
                    <a:t>3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endParaRPr lang="en-US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91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423" y="1824"/>
                  <a:ext cx="97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917" name="Rectangle 25"/>
                <p:cNvSpPr>
                  <a:spLocks noChangeArrowheads="1"/>
                </p:cNvSpPr>
                <p:nvPr/>
              </p:nvSpPr>
              <p:spPr bwMode="auto">
                <a:xfrm>
                  <a:off x="1575" y="1603"/>
                  <a:ext cx="6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384175" indent="-384175" algn="ctr"/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id-ID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  <a:endParaRPr lang="id-ID" sz="2000" baseline="30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40" name="Line 23"/>
            <p:cNvSpPr>
              <a:spLocks noChangeShapeType="1"/>
            </p:cNvSpPr>
            <p:nvPr/>
          </p:nvSpPr>
          <p:spPr bwMode="auto">
            <a:xfrm flipV="1">
              <a:off x="2423247" y="2944090"/>
              <a:ext cx="14630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4093132" y="2667000"/>
            <a:ext cx="39950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misal :  (5 + x) (1 – x) = (1 – x)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824552" y="3186752"/>
            <a:ext cx="4087504" cy="775648"/>
            <a:chOff x="824552" y="3186752"/>
            <a:chExt cx="4087504" cy="775648"/>
          </a:xfrm>
        </p:grpSpPr>
        <p:grpSp>
          <p:nvGrpSpPr>
            <p:cNvPr id="66" name="Group 65"/>
            <p:cNvGrpSpPr/>
            <p:nvPr/>
          </p:nvGrpSpPr>
          <p:grpSpPr>
            <a:xfrm>
              <a:off x="824552" y="3186752"/>
              <a:ext cx="3160837" cy="775648"/>
              <a:chOff x="824552" y="3186752"/>
              <a:chExt cx="3160837" cy="775648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824552" y="3380096"/>
                <a:ext cx="14205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maka  z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  <a:endParaRPr lang="en-US" baseline="0"/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2133600" y="3186752"/>
                <a:ext cx="1851789" cy="775648"/>
                <a:chOff x="5029200" y="2286000"/>
                <a:chExt cx="1851789" cy="775648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5029200" y="2286000"/>
                  <a:ext cx="18517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(5 + x) (1 – x) </a:t>
                  </a:r>
                  <a:endParaRPr lang="en-US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5347648" y="2661538"/>
                  <a:ext cx="107433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(1 – x)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</a:t>
                  </a:r>
                  <a:endParaRPr lang="en-US"/>
                </a:p>
              </p:txBody>
            </p:sp>
            <p:cxnSp>
              <p:nvCxnSpPr>
                <p:cNvPr id="49" name="Straight Connector 48"/>
                <p:cNvCxnSpPr/>
                <p:nvPr/>
              </p:nvCxnSpPr>
              <p:spPr bwMode="auto">
                <a:xfrm>
                  <a:off x="5140656" y="2680648"/>
                  <a:ext cx="146304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65" name="Group 64"/>
            <p:cNvGrpSpPr/>
            <p:nvPr/>
          </p:nvGrpSpPr>
          <p:grpSpPr>
            <a:xfrm>
              <a:off x="3781054" y="3186752"/>
              <a:ext cx="1131002" cy="762000"/>
              <a:chOff x="3781054" y="3186752"/>
              <a:chExt cx="1131002" cy="76200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3781054" y="3366448"/>
                <a:ext cx="3337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  <a:endParaRPr lang="en-US" baseline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4025275" y="3186752"/>
                <a:ext cx="886781" cy="762000"/>
                <a:chOff x="5029200" y="2286000"/>
                <a:chExt cx="886781" cy="762000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5029200" y="2286000"/>
                  <a:ext cx="88678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5 + x  </a:t>
                  </a:r>
                  <a:endParaRPr lang="en-US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5042848" y="2647890"/>
                  <a:ext cx="73930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 – x</a:t>
                  </a:r>
                  <a:endParaRPr lang="en-US"/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 bwMode="auto">
                <a:xfrm>
                  <a:off x="5127008" y="2680648"/>
                  <a:ext cx="54864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58" name="Rectangle 57"/>
          <p:cNvSpPr/>
          <p:nvPr/>
        </p:nvSpPr>
        <p:spPr>
          <a:xfrm>
            <a:off x="5486400" y="3352800"/>
            <a:ext cx="2079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(1 – x) 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 5 + x</a:t>
            </a:r>
            <a:endParaRPr lang="en-US" baseline="0"/>
          </a:p>
        </p:txBody>
      </p:sp>
      <p:sp>
        <p:nvSpPr>
          <p:cNvPr id="59" name="Rectangle 58"/>
          <p:cNvSpPr/>
          <p:nvPr/>
        </p:nvSpPr>
        <p:spPr>
          <a:xfrm>
            <a:off x="838200" y="4032912"/>
            <a:ext cx="1919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– xz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 5 + x</a:t>
            </a:r>
            <a:endParaRPr lang="en-US" baseline="0"/>
          </a:p>
        </p:txBody>
      </p:sp>
      <p:sp>
        <p:nvSpPr>
          <p:cNvPr id="60" name="Rectangle 59"/>
          <p:cNvSpPr/>
          <p:nvPr/>
        </p:nvSpPr>
        <p:spPr>
          <a:xfrm>
            <a:off x="3048000" y="4032912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x + xz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 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– 5 </a:t>
            </a:r>
            <a:endParaRPr lang="en-US" baseline="30000"/>
          </a:p>
        </p:txBody>
      </p:sp>
      <p:sp>
        <p:nvSpPr>
          <p:cNvPr id="61" name="Rectangle 60"/>
          <p:cNvSpPr/>
          <p:nvPr/>
        </p:nvSpPr>
        <p:spPr>
          <a:xfrm>
            <a:off x="5395455" y="4024952"/>
            <a:ext cx="21483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x(1 + 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 = z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– 5 </a:t>
            </a:r>
            <a:endParaRPr lang="en-US" baseline="30000"/>
          </a:p>
        </p:txBody>
      </p:sp>
      <p:grpSp>
        <p:nvGrpSpPr>
          <p:cNvPr id="70" name="Group 69"/>
          <p:cNvGrpSpPr/>
          <p:nvPr/>
        </p:nvGrpSpPr>
        <p:grpSpPr>
          <a:xfrm>
            <a:off x="2895600" y="4572000"/>
            <a:ext cx="3810000" cy="758825"/>
            <a:chOff x="2729552" y="4904096"/>
            <a:chExt cx="3810000" cy="758825"/>
          </a:xfrm>
        </p:grpSpPr>
        <p:grpSp>
          <p:nvGrpSpPr>
            <p:cNvPr id="67" name="Group 66"/>
            <p:cNvGrpSpPr/>
            <p:nvPr/>
          </p:nvGrpSpPr>
          <p:grpSpPr>
            <a:xfrm>
              <a:off x="2729552" y="4904096"/>
              <a:ext cx="3317875" cy="758825"/>
              <a:chOff x="2805752" y="5271448"/>
              <a:chExt cx="3317875" cy="758825"/>
            </a:xfrm>
          </p:grpSpPr>
          <p:grpSp>
            <p:nvGrpSpPr>
              <p:cNvPr id="37901" name="Group 147"/>
              <p:cNvGrpSpPr>
                <a:grpSpLocks/>
              </p:cNvGrpSpPr>
              <p:nvPr/>
            </p:nvGrpSpPr>
            <p:grpSpPr bwMode="auto">
              <a:xfrm>
                <a:off x="3472502" y="5271448"/>
                <a:ext cx="2651125" cy="758825"/>
                <a:chOff x="1925" y="2828"/>
                <a:chExt cx="1670" cy="478"/>
              </a:xfrm>
            </p:grpSpPr>
            <p:sp>
              <p:nvSpPr>
                <p:cNvPr id="37906" name="Rectangle 37"/>
                <p:cNvSpPr>
                  <a:spLocks noChangeArrowheads="1"/>
                </p:cNvSpPr>
                <p:nvPr/>
              </p:nvSpPr>
              <p:spPr bwMode="auto">
                <a:xfrm>
                  <a:off x="1925" y="2828"/>
                  <a:ext cx="167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2z(1 + 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) – (z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–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5)2z</a:t>
                  </a:r>
                  <a:endPara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37907" name="Rectangle 38"/>
                <p:cNvSpPr>
                  <a:spLocks noChangeArrowheads="1"/>
                </p:cNvSpPr>
                <p:nvPr/>
              </p:nvSpPr>
              <p:spPr bwMode="auto">
                <a:xfrm>
                  <a:off x="2496" y="3054"/>
                  <a:ext cx="69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(1 + z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)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37908" name="Line 39"/>
                <p:cNvSpPr>
                  <a:spLocks noChangeShapeType="1"/>
                </p:cNvSpPr>
                <p:nvPr/>
              </p:nvSpPr>
              <p:spPr bwMode="auto">
                <a:xfrm>
                  <a:off x="1976" y="3056"/>
                  <a:ext cx="155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3" name="Rectangle 31"/>
              <p:cNvSpPr>
                <a:spLocks noChangeArrowheads="1"/>
              </p:cNvSpPr>
              <p:nvPr/>
            </p:nvSpPr>
            <p:spPr bwMode="auto">
              <a:xfrm>
                <a:off x="2805752" y="5467350"/>
                <a:ext cx="9144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 =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  <p:sp>
          <p:nvSpPr>
            <p:cNvPr id="64" name="Rectangle 63"/>
            <p:cNvSpPr/>
            <p:nvPr/>
          </p:nvSpPr>
          <p:spPr>
            <a:xfrm>
              <a:off x="6013446" y="5058994"/>
              <a:ext cx="5261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dz </a:t>
              </a:r>
              <a:endParaRPr lang="en-US" sz="2000" baseline="300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643048" y="4523096"/>
            <a:ext cx="1401763" cy="777875"/>
            <a:chOff x="6400800" y="4697104"/>
            <a:chExt cx="1401763" cy="777875"/>
          </a:xfrm>
        </p:grpSpPr>
        <p:grpSp>
          <p:nvGrpSpPr>
            <p:cNvPr id="37902" name="Group 146"/>
            <p:cNvGrpSpPr>
              <a:grpSpLocks/>
            </p:cNvGrpSpPr>
            <p:nvPr/>
          </p:nvGrpSpPr>
          <p:grpSpPr bwMode="auto">
            <a:xfrm>
              <a:off x="6705600" y="4697104"/>
              <a:ext cx="1096963" cy="777875"/>
              <a:chOff x="4142" y="2066"/>
              <a:chExt cx="691" cy="490"/>
            </a:xfrm>
          </p:grpSpPr>
          <p:sp>
            <p:nvSpPr>
              <p:cNvPr id="37903" name="Rectangle 42"/>
              <p:cNvSpPr>
                <a:spLocks noChangeArrowheads="1"/>
              </p:cNvSpPr>
              <p:nvPr/>
            </p:nvSpPr>
            <p:spPr bwMode="auto">
              <a:xfrm>
                <a:off x="4152" y="2066"/>
                <a:ext cx="63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12z dz</a:t>
                </a:r>
              </a:p>
            </p:txBody>
          </p:sp>
          <p:sp>
            <p:nvSpPr>
              <p:cNvPr id="37904" name="Rectangle 43"/>
              <p:cNvSpPr>
                <a:spLocks noChangeArrowheads="1"/>
              </p:cNvSpPr>
              <p:nvPr/>
            </p:nvSpPr>
            <p:spPr bwMode="auto">
              <a:xfrm>
                <a:off x="4142" y="2304"/>
                <a:ext cx="69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(1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37905" name="Line 44"/>
              <p:cNvSpPr>
                <a:spLocks noChangeShapeType="1"/>
              </p:cNvSpPr>
              <p:nvPr/>
            </p:nvSpPr>
            <p:spPr bwMode="auto">
              <a:xfrm>
                <a:off x="4183" y="2304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Rectangle 67"/>
            <p:cNvSpPr/>
            <p:nvPr/>
          </p:nvSpPr>
          <p:spPr>
            <a:xfrm>
              <a:off x="6400800" y="4890448"/>
              <a:ext cx="4042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endParaRPr lang="en-US"/>
            </a:p>
          </p:txBody>
        </p:sp>
      </p:grpSp>
      <p:sp>
        <p:nvSpPr>
          <p:cNvPr id="71" name="Right Arrow 70"/>
          <p:cNvSpPr/>
          <p:nvPr/>
        </p:nvSpPr>
        <p:spPr bwMode="auto">
          <a:xfrm>
            <a:off x="4876800" y="3497240"/>
            <a:ext cx="533400" cy="1524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2" name="Right Arrow 71"/>
          <p:cNvSpPr/>
          <p:nvPr/>
        </p:nvSpPr>
        <p:spPr bwMode="auto">
          <a:xfrm>
            <a:off x="2362200" y="4904096"/>
            <a:ext cx="457200" cy="1524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836199" y="5573404"/>
            <a:ext cx="1600118" cy="400110"/>
            <a:chOff x="1066800" y="1146176"/>
            <a:chExt cx="1600118" cy="400110"/>
          </a:xfrm>
        </p:grpSpPr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1066800" y="1146176"/>
              <a:ext cx="160011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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4x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1294452" y="1182380"/>
              <a:ext cx="1280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449305" y="5564766"/>
            <a:ext cx="1798890" cy="400110"/>
            <a:chOff x="2527506" y="680338"/>
            <a:chExt cx="1798890" cy="400110"/>
          </a:xfrm>
        </p:grpSpPr>
        <p:sp>
          <p:nvSpPr>
            <p:cNvPr id="78" name="Rectangle 77"/>
            <p:cNvSpPr/>
            <p:nvPr/>
          </p:nvSpPr>
          <p:spPr>
            <a:xfrm>
              <a:off x="2527506" y="680338"/>
              <a:ext cx="179889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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(1 – x)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z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/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2971800" y="705820"/>
              <a:ext cx="1143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0" name="Rectangle 79"/>
          <p:cNvSpPr/>
          <p:nvPr/>
        </p:nvSpPr>
        <p:spPr>
          <a:xfrm>
            <a:off x="4112799" y="5570228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 (1 – x) z </a:t>
            </a:r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5331999" y="5417830"/>
            <a:ext cx="2045753" cy="727077"/>
            <a:chOff x="5486400" y="990602"/>
            <a:chExt cx="2045753" cy="727077"/>
          </a:xfrm>
        </p:grpSpPr>
        <p:grpSp>
          <p:nvGrpSpPr>
            <p:cNvPr id="82" name="Group 68"/>
            <p:cNvGrpSpPr>
              <a:grpSpLocks/>
            </p:cNvGrpSpPr>
            <p:nvPr/>
          </p:nvGrpSpPr>
          <p:grpSpPr bwMode="auto">
            <a:xfrm>
              <a:off x="6226792" y="990602"/>
              <a:ext cx="833438" cy="727077"/>
              <a:chOff x="3526" y="1070"/>
              <a:chExt cx="525" cy="458"/>
            </a:xfrm>
          </p:grpSpPr>
          <p:sp>
            <p:nvSpPr>
              <p:cNvPr id="84" name="Rectangle 10"/>
              <p:cNvSpPr>
                <a:spLocks noChangeArrowheads="1"/>
              </p:cNvSpPr>
              <p:nvPr/>
            </p:nvSpPr>
            <p:spPr bwMode="auto">
              <a:xfrm>
                <a:off x="3533" y="1070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5</a:t>
                </a:r>
              </a:p>
            </p:txBody>
          </p:sp>
          <p:sp>
            <p:nvSpPr>
              <p:cNvPr id="85" name="Rectangle 11"/>
              <p:cNvSpPr>
                <a:spLocks noChangeArrowheads="1"/>
              </p:cNvSpPr>
              <p:nvPr/>
            </p:nvSpPr>
            <p:spPr bwMode="auto">
              <a:xfrm>
                <a:off x="3526" y="1276"/>
                <a:ext cx="51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86" name="Line 12"/>
              <p:cNvSpPr>
                <a:spLocks noChangeShapeType="1"/>
              </p:cNvSpPr>
              <p:nvPr/>
            </p:nvSpPr>
            <p:spPr bwMode="auto">
              <a:xfrm>
                <a:off x="3585" y="1296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3" name="Rectangle 82"/>
            <p:cNvSpPr/>
            <p:nvPr/>
          </p:nvSpPr>
          <p:spPr>
            <a:xfrm>
              <a:off x="5486400" y="1143000"/>
              <a:ext cx="20457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(1 –           ) z </a:t>
              </a:r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7149152" y="5386718"/>
            <a:ext cx="1181102" cy="744538"/>
            <a:chOff x="4648200" y="1289998"/>
            <a:chExt cx="1181102" cy="744538"/>
          </a:xfrm>
        </p:grpSpPr>
        <p:grpSp>
          <p:nvGrpSpPr>
            <p:cNvPr id="88" name="Group 67"/>
            <p:cNvGrpSpPr>
              <a:grpSpLocks/>
            </p:cNvGrpSpPr>
            <p:nvPr/>
          </p:nvGrpSpPr>
          <p:grpSpPr bwMode="auto">
            <a:xfrm>
              <a:off x="4794252" y="1289998"/>
              <a:ext cx="1035050" cy="744538"/>
              <a:chOff x="4028" y="531"/>
              <a:chExt cx="652" cy="469"/>
            </a:xfrm>
          </p:grpSpPr>
          <p:sp>
            <p:nvSpPr>
              <p:cNvPr id="90" name="Rectangle 14"/>
              <p:cNvSpPr>
                <a:spLocks noChangeArrowheads="1"/>
              </p:cNvSpPr>
              <p:nvPr/>
            </p:nvSpPr>
            <p:spPr bwMode="auto">
              <a:xfrm>
                <a:off x="4028" y="531"/>
                <a:ext cx="6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6z </a:t>
                </a:r>
              </a:p>
            </p:txBody>
          </p:sp>
          <p:sp>
            <p:nvSpPr>
              <p:cNvPr id="91" name="Rectangle 15"/>
              <p:cNvSpPr>
                <a:spLocks noChangeArrowheads="1"/>
              </p:cNvSpPr>
              <p:nvPr/>
            </p:nvSpPr>
            <p:spPr bwMode="auto">
              <a:xfrm>
                <a:off x="4106" y="748"/>
                <a:ext cx="57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+ z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92" name="Line 16"/>
              <p:cNvSpPr>
                <a:spLocks noChangeShapeType="1"/>
              </p:cNvSpPr>
              <p:nvPr/>
            </p:nvSpPr>
            <p:spPr bwMode="auto">
              <a:xfrm>
                <a:off x="4173" y="768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9" name="Rectangle 88"/>
            <p:cNvSpPr/>
            <p:nvPr/>
          </p:nvSpPr>
          <p:spPr>
            <a:xfrm>
              <a:off x="4648200" y="1483056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0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34" grpId="0"/>
      <p:bldP spid="308230" grpId="0"/>
      <p:bldP spid="37897" grpId="0"/>
      <p:bldP spid="36" grpId="0"/>
      <p:bldP spid="58" grpId="0"/>
      <p:bldP spid="59" grpId="0"/>
      <p:bldP spid="60" grpId="0"/>
      <p:bldP spid="61" grpId="0"/>
      <p:bldP spid="71" grpId="0" animBg="1"/>
      <p:bldP spid="72" grpId="0" animBg="1"/>
      <p:bldP spid="80" grpId="0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6356</TotalTime>
  <Words>2008</Words>
  <Application>Microsoft Office PowerPoint</Application>
  <PresentationFormat>On-screen Show (4:3)</PresentationFormat>
  <Paragraphs>578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1_Mountain Top</vt:lpstr>
      <vt:lpstr>INTEGRAL DENGAN SUBSTITUSI TRIGONOMETRI</vt:lpstr>
      <vt:lpstr>CONTOH SOAL</vt:lpstr>
      <vt:lpstr>PowerPoint Presentation</vt:lpstr>
      <vt:lpstr>PowerPoint Presentation</vt:lpstr>
      <vt:lpstr>LATIHAN</vt:lpstr>
      <vt:lpstr>INTEGRAL DENGAN SUBSTITUSI KHUSUS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709</cp:revision>
  <dcterms:created xsi:type="dcterms:W3CDTF">2003-09-17T10:33:32Z</dcterms:created>
  <dcterms:modified xsi:type="dcterms:W3CDTF">2023-05-15T07:09:07Z</dcterms:modified>
</cp:coreProperties>
</file>