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11"/>
  </p:notesMasterIdLst>
  <p:sldIdLst>
    <p:sldId id="256" r:id="rId2"/>
    <p:sldId id="289" r:id="rId3"/>
    <p:sldId id="263" r:id="rId4"/>
    <p:sldId id="276" r:id="rId5"/>
    <p:sldId id="290" r:id="rId6"/>
    <p:sldId id="274" r:id="rId7"/>
    <p:sldId id="273" r:id="rId8"/>
    <p:sldId id="257" r:id="rId9"/>
    <p:sldId id="266" r:id="rId10"/>
  </p:sldIdLst>
  <p:sldSz cx="9144000" cy="5143500" type="screen16x9"/>
  <p:notesSz cx="6858000" cy="9144000"/>
  <p:embeddedFontLst>
    <p:embeddedFont>
      <p:font typeface="Fira Sans Extra Condensed Medium" panose="020B0604020202020204" charset="0"/>
      <p:regular r:id="rId12"/>
      <p:bold r:id="rId13"/>
      <p:italic r:id="rId14"/>
      <p:boldItalic r:id="rId15"/>
    </p:embeddedFont>
    <p:embeddedFont>
      <p:font typeface="Roboto" panose="020B0604020202020204" charset="0"/>
      <p:regular r:id="rId16"/>
      <p:bold r:id="rId17"/>
      <p:italic r:id="rId18"/>
      <p:boldItalic r:id="rId19"/>
    </p:embeddedFont>
    <p:embeddedFont>
      <p:font typeface="Calibri" panose="020F0502020204030204" pitchFamily="34" charset="0"/>
      <p:regular r:id="rId20"/>
      <p:bold r:id="rId21"/>
      <p:italic r:id="rId22"/>
      <p:boldItalic r:id="rId23"/>
    </p:embeddedFont>
    <p:embeddedFont>
      <p:font typeface="Lato Light" panose="020B0604020202020204" charset="0"/>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8" d="100"/>
          <a:sy n="88" d="100"/>
        </p:scale>
        <p:origin x="79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26" Type="http://schemas.openxmlformats.org/officeDocument/2006/relationships/font" Target="fonts/font15.fntdata"/><Relationship Id="rId3" Type="http://schemas.openxmlformats.org/officeDocument/2006/relationships/slide" Target="slides/slide2.xml"/><Relationship Id="rId21" Type="http://schemas.openxmlformats.org/officeDocument/2006/relationships/font" Target="fonts/font10.fntdata"/><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5" Type="http://schemas.openxmlformats.org/officeDocument/2006/relationships/font" Target="fonts/font14.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font" Target="fonts/font9.fntdata"/><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24" Type="http://schemas.openxmlformats.org/officeDocument/2006/relationships/font" Target="fonts/font13.fntdata"/><Relationship Id="rId5" Type="http://schemas.openxmlformats.org/officeDocument/2006/relationships/slide" Target="slides/slide4.xml"/><Relationship Id="rId15" Type="http://schemas.openxmlformats.org/officeDocument/2006/relationships/font" Target="fonts/font4.fntdata"/><Relationship Id="rId23" Type="http://schemas.openxmlformats.org/officeDocument/2006/relationships/font" Target="fonts/font12.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8.fntdata"/><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font" Target="fonts/font11.fntdata"/><Relationship Id="rId27" Type="http://schemas.openxmlformats.org/officeDocument/2006/relationships/font" Target="fonts/font16.fnt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67022416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8641a476e9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8641a476e9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46449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g96d94988ad_0_4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2" name="Google Shape;272;g96d94988ad_0_4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381428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2"/>
        <p:cNvGrpSpPr/>
        <p:nvPr/>
      </p:nvGrpSpPr>
      <p:grpSpPr>
        <a:xfrm>
          <a:off x="0" y="0"/>
          <a:ext cx="0" cy="0"/>
          <a:chOff x="0" y="0"/>
          <a:chExt cx="0" cy="0"/>
        </a:xfrm>
      </p:grpSpPr>
      <p:sp>
        <p:nvSpPr>
          <p:cNvPr id="813" name="Google Shape;813;g98a29d3b26_3_18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4" name="Google Shape;814;g98a29d3b26_3_18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007573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2"/>
        <p:cNvGrpSpPr/>
        <p:nvPr/>
      </p:nvGrpSpPr>
      <p:grpSpPr>
        <a:xfrm>
          <a:off x="0" y="0"/>
          <a:ext cx="0" cy="0"/>
          <a:chOff x="0" y="0"/>
          <a:chExt cx="0" cy="0"/>
        </a:xfrm>
      </p:grpSpPr>
      <p:sp>
        <p:nvSpPr>
          <p:cNvPr id="813" name="Google Shape;813;g98a29d3b26_3_18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4" name="Google Shape;814;g98a29d3b26_3_18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148122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7"/>
        <p:cNvGrpSpPr/>
        <p:nvPr/>
      </p:nvGrpSpPr>
      <p:grpSpPr>
        <a:xfrm>
          <a:off x="0" y="0"/>
          <a:ext cx="0" cy="0"/>
          <a:chOff x="0" y="0"/>
          <a:chExt cx="0" cy="0"/>
        </a:xfrm>
      </p:grpSpPr>
      <p:sp>
        <p:nvSpPr>
          <p:cNvPr id="688" name="Google Shape;688;g98a29d3b26_3_12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9" name="Google Shape;689;g98a29d3b26_3_12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639767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4"/>
        <p:cNvGrpSpPr/>
        <p:nvPr/>
      </p:nvGrpSpPr>
      <p:grpSpPr>
        <a:xfrm>
          <a:off x="0" y="0"/>
          <a:ext cx="0" cy="0"/>
          <a:chOff x="0" y="0"/>
          <a:chExt cx="0" cy="0"/>
        </a:xfrm>
      </p:grpSpPr>
      <p:sp>
        <p:nvSpPr>
          <p:cNvPr id="655" name="Google Shape;655;g98a29d3b26_3_22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6" name="Google Shape;656;g98a29d3b26_3_22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040928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9750258db7_0_4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9750258db7_0_4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242986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
        <p:cNvGrpSpPr/>
        <p:nvPr/>
      </p:nvGrpSpPr>
      <p:grpSpPr>
        <a:xfrm>
          <a:off x="0" y="0"/>
          <a:ext cx="0" cy="0"/>
          <a:chOff x="0" y="0"/>
          <a:chExt cx="0" cy="0"/>
        </a:xfrm>
      </p:grpSpPr>
      <p:sp>
        <p:nvSpPr>
          <p:cNvPr id="416" name="Google Shape;416;g98a29d3b26_3_16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7" name="Google Shape;417;g98a29d3b26_3_16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01144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Risk Management Infographics"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457200" y="1701408"/>
            <a:ext cx="4109100" cy="1372200"/>
          </a:xfrm>
          <a:prstGeom prst="rect">
            <a:avLst/>
          </a:prstGeom>
        </p:spPr>
        <p:txBody>
          <a:bodyPr spcFirstLastPara="1" wrap="square" lIns="91425" tIns="91425" rIns="91425" bIns="91425" anchor="ctr" anchorCtr="0">
            <a:noAutofit/>
          </a:bodyPr>
          <a:lstStyle>
            <a:lvl1pPr lvl="0">
              <a:spcBef>
                <a:spcPts val="0"/>
              </a:spcBef>
              <a:spcAft>
                <a:spcPts val="0"/>
              </a:spcAft>
              <a:buSzPts val="5200"/>
              <a:buNone/>
              <a:defRPr sz="4000">
                <a:solidFill>
                  <a:schemeClr val="dk1"/>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460025" y="3097692"/>
            <a:ext cx="4109100" cy="3444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2800"/>
              <a:buNone/>
              <a:defRPr sz="16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1"/>
        <p:cNvGrpSpPr/>
        <p:nvPr/>
      </p:nvGrpSpPr>
      <p:grpSpPr>
        <a:xfrm>
          <a:off x="0" y="0"/>
          <a:ext cx="0" cy="0"/>
          <a:chOff x="0" y="0"/>
          <a:chExt cx="0" cy="0"/>
        </a:xfrm>
      </p:grpSpPr>
      <p:sp>
        <p:nvSpPr>
          <p:cNvPr id="42" name="Google Shape;42;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3" name="Google Shape;43;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4" name="Google Shape;44;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5"/>
        <p:cNvGrpSpPr/>
        <p:nvPr/>
      </p:nvGrpSpPr>
      <p:grpSpPr>
        <a:xfrm>
          <a:off x="0" y="0"/>
          <a:ext cx="0" cy="0"/>
          <a:chOff x="0" y="0"/>
          <a:chExt cx="0" cy="0"/>
        </a:xfrm>
      </p:grpSpPr>
      <p:sp>
        <p:nvSpPr>
          <p:cNvPr id="46" name="Google Shape;46;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1"/>
        <p:cNvGrpSpPr/>
        <p:nvPr/>
      </p:nvGrpSpPr>
      <p:grpSpPr>
        <a:xfrm>
          <a:off x="0" y="0"/>
          <a:ext cx="0" cy="0"/>
          <a:chOff x="0" y="0"/>
          <a:chExt cx="0" cy="0"/>
        </a:xfrm>
      </p:grpSpPr>
      <p:sp>
        <p:nvSpPr>
          <p:cNvPr id="12" name="Google Shape;12;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3" name="Google Shape;13;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4"/>
        <p:cNvGrpSpPr/>
        <p:nvPr/>
      </p:nvGrpSpPr>
      <p:grpSpPr>
        <a:xfrm>
          <a:off x="0" y="0"/>
          <a:ext cx="0" cy="0"/>
          <a:chOff x="0" y="0"/>
          <a:chExt cx="0" cy="0"/>
        </a:xfrm>
      </p:grpSpPr>
      <p:sp>
        <p:nvSpPr>
          <p:cNvPr id="15" name="Google Shape;15;p4"/>
          <p:cNvSpPr txBox="1">
            <a:spLocks noGrp="1"/>
          </p:cNvSpPr>
          <p:nvPr>
            <p:ph type="title"/>
          </p:nvPr>
        </p:nvSpPr>
        <p:spPr>
          <a:xfrm>
            <a:off x="710275" y="536650"/>
            <a:ext cx="7723500" cy="4812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6" name="Google Shape;16;p4"/>
          <p:cNvSpPr txBox="1">
            <a:spLocks noGrp="1"/>
          </p:cNvSpPr>
          <p:nvPr>
            <p:ph type="body" idx="1"/>
          </p:nvPr>
        </p:nvSpPr>
        <p:spPr>
          <a:xfrm>
            <a:off x="710275" y="1152475"/>
            <a:ext cx="7723500" cy="34545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7" name="Google Shape;17;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8"/>
        <p:cNvGrpSpPr/>
        <p:nvPr/>
      </p:nvGrpSpPr>
      <p:grpSpPr>
        <a:xfrm>
          <a:off x="0" y="0"/>
          <a:ext cx="0" cy="0"/>
          <a:chOff x="0" y="0"/>
          <a:chExt cx="0" cy="0"/>
        </a:xfrm>
      </p:grpSpPr>
      <p:sp>
        <p:nvSpPr>
          <p:cNvPr id="19" name="Google Shape;19;p5"/>
          <p:cNvSpPr txBox="1">
            <a:spLocks noGrp="1"/>
          </p:cNvSpPr>
          <p:nvPr>
            <p:ph type="title"/>
          </p:nvPr>
        </p:nvSpPr>
        <p:spPr>
          <a:xfrm>
            <a:off x="710275" y="536650"/>
            <a:ext cx="7723500" cy="4812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0" name="Google Shape;20;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1" name="Google Shape;21;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2" name="Google Shape;22;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3"/>
        <p:cNvGrpSpPr/>
        <p:nvPr/>
      </p:nvGrpSpPr>
      <p:grpSpPr>
        <a:xfrm>
          <a:off x="0" y="0"/>
          <a:ext cx="0" cy="0"/>
          <a:chOff x="0" y="0"/>
          <a:chExt cx="0" cy="0"/>
        </a:xfrm>
      </p:grpSpPr>
      <p:sp>
        <p:nvSpPr>
          <p:cNvPr id="24" name="Google Shape;24;p6"/>
          <p:cNvSpPr txBox="1">
            <a:spLocks noGrp="1"/>
          </p:cNvSpPr>
          <p:nvPr>
            <p:ph type="title"/>
          </p:nvPr>
        </p:nvSpPr>
        <p:spPr>
          <a:xfrm>
            <a:off x="457225" y="409575"/>
            <a:ext cx="8229600" cy="321000"/>
          </a:xfrm>
          <a:prstGeom prst="rect">
            <a:avLst/>
          </a:prstGeom>
        </p:spPr>
        <p:txBody>
          <a:bodyPr spcFirstLastPara="1" wrap="square" lIns="91425" tIns="91425" rIns="91425" bIns="91425" anchor="ctr" anchorCtr="0">
            <a:noAutofit/>
          </a:bodyPr>
          <a:lstStyle>
            <a:lvl1pPr lvl="0" algn="ctr">
              <a:spcBef>
                <a:spcPts val="0"/>
              </a:spcBef>
              <a:spcAft>
                <a:spcPts val="0"/>
              </a:spcAft>
              <a:buSzPts val="2800"/>
              <a:buNone/>
              <a:defRPr>
                <a:solidFill>
                  <a:schemeClr val="dk1"/>
                </a:solidFill>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5"/>
        <p:cNvGrpSpPr/>
        <p:nvPr/>
      </p:nvGrpSpPr>
      <p:grpSpPr>
        <a:xfrm>
          <a:off x="0" y="0"/>
          <a:ext cx="0" cy="0"/>
          <a:chOff x="0" y="0"/>
          <a:chExt cx="0" cy="0"/>
        </a:xfrm>
      </p:grpSpPr>
      <p:sp>
        <p:nvSpPr>
          <p:cNvPr id="26" name="Google Shape;26;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27" name="Google Shape;27;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8" name="Google Shape;28;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29"/>
        <p:cNvGrpSpPr/>
        <p:nvPr/>
      </p:nvGrpSpPr>
      <p:grpSpPr>
        <a:xfrm>
          <a:off x="0" y="0"/>
          <a:ext cx="0" cy="0"/>
          <a:chOff x="0" y="0"/>
          <a:chExt cx="0" cy="0"/>
        </a:xfrm>
      </p:grpSpPr>
      <p:sp>
        <p:nvSpPr>
          <p:cNvPr id="30" name="Google Shape;30;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1" name="Google Shape;31;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2"/>
        <p:cNvGrpSpPr/>
        <p:nvPr/>
      </p:nvGrpSpPr>
      <p:grpSpPr>
        <a:xfrm>
          <a:off x="0" y="0"/>
          <a:ext cx="0" cy="0"/>
          <a:chOff x="0" y="0"/>
          <a:chExt cx="0" cy="0"/>
        </a:xfrm>
      </p:grpSpPr>
      <p:sp>
        <p:nvSpPr>
          <p:cNvPr id="33" name="Google Shape;33;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5" name="Google Shape;35;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6" name="Google Shape;36;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37" name="Google Shape;37;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38"/>
        <p:cNvGrpSpPr/>
        <p:nvPr/>
      </p:nvGrpSpPr>
      <p:grpSpPr>
        <a:xfrm>
          <a:off x="0" y="0"/>
          <a:ext cx="0" cy="0"/>
          <a:chOff x="0" y="0"/>
          <a:chExt cx="0" cy="0"/>
        </a:xfrm>
      </p:grpSpPr>
      <p:sp>
        <p:nvSpPr>
          <p:cNvPr id="39" name="Google Shape;39;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0" name="Google Shape;40;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0275" y="536650"/>
            <a:ext cx="7723500" cy="4812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Clr>
                <a:schemeClr val="dk1"/>
              </a:buClr>
              <a:buSzPts val="2800"/>
              <a:buFont typeface="Fira Sans Extra Condensed Medium"/>
              <a:buNone/>
              <a:defRPr sz="2800">
                <a:solidFill>
                  <a:schemeClr val="dk1"/>
                </a:solidFill>
                <a:latin typeface="Fira Sans Extra Condensed Medium"/>
                <a:ea typeface="Fira Sans Extra Condensed Medium"/>
                <a:cs typeface="Fira Sans Extra Condensed Medium"/>
                <a:sym typeface="Fira Sans Extra Condensed Medium"/>
              </a:defRPr>
            </a:lvl1pPr>
            <a:lvl2pPr lvl="1">
              <a:spcBef>
                <a:spcPts val="0"/>
              </a:spcBef>
              <a:spcAft>
                <a:spcPts val="0"/>
              </a:spcAft>
              <a:buClr>
                <a:schemeClr val="dk1"/>
              </a:buClr>
              <a:buSzPts val="2800"/>
              <a:buFont typeface="Fira Sans Extra Condensed Medium"/>
              <a:buNone/>
              <a:defRPr sz="2800">
                <a:solidFill>
                  <a:schemeClr val="dk1"/>
                </a:solidFill>
                <a:latin typeface="Fira Sans Extra Condensed Medium"/>
                <a:ea typeface="Fira Sans Extra Condensed Medium"/>
                <a:cs typeface="Fira Sans Extra Condensed Medium"/>
                <a:sym typeface="Fira Sans Extra Condensed Medium"/>
              </a:defRPr>
            </a:lvl2pPr>
            <a:lvl3pPr lvl="2">
              <a:spcBef>
                <a:spcPts val="0"/>
              </a:spcBef>
              <a:spcAft>
                <a:spcPts val="0"/>
              </a:spcAft>
              <a:buClr>
                <a:schemeClr val="dk1"/>
              </a:buClr>
              <a:buSzPts val="2800"/>
              <a:buFont typeface="Fira Sans Extra Condensed Medium"/>
              <a:buNone/>
              <a:defRPr sz="2800">
                <a:solidFill>
                  <a:schemeClr val="dk1"/>
                </a:solidFill>
                <a:latin typeface="Fira Sans Extra Condensed Medium"/>
                <a:ea typeface="Fira Sans Extra Condensed Medium"/>
                <a:cs typeface="Fira Sans Extra Condensed Medium"/>
                <a:sym typeface="Fira Sans Extra Condensed Medium"/>
              </a:defRPr>
            </a:lvl3pPr>
            <a:lvl4pPr lvl="3">
              <a:spcBef>
                <a:spcPts val="0"/>
              </a:spcBef>
              <a:spcAft>
                <a:spcPts val="0"/>
              </a:spcAft>
              <a:buClr>
                <a:schemeClr val="dk1"/>
              </a:buClr>
              <a:buSzPts val="2800"/>
              <a:buFont typeface="Fira Sans Extra Condensed Medium"/>
              <a:buNone/>
              <a:defRPr sz="2800">
                <a:solidFill>
                  <a:schemeClr val="dk1"/>
                </a:solidFill>
                <a:latin typeface="Fira Sans Extra Condensed Medium"/>
                <a:ea typeface="Fira Sans Extra Condensed Medium"/>
                <a:cs typeface="Fira Sans Extra Condensed Medium"/>
                <a:sym typeface="Fira Sans Extra Condensed Medium"/>
              </a:defRPr>
            </a:lvl4pPr>
            <a:lvl5pPr lvl="4">
              <a:spcBef>
                <a:spcPts val="0"/>
              </a:spcBef>
              <a:spcAft>
                <a:spcPts val="0"/>
              </a:spcAft>
              <a:buClr>
                <a:schemeClr val="dk1"/>
              </a:buClr>
              <a:buSzPts val="2800"/>
              <a:buFont typeface="Fira Sans Extra Condensed Medium"/>
              <a:buNone/>
              <a:defRPr sz="2800">
                <a:solidFill>
                  <a:schemeClr val="dk1"/>
                </a:solidFill>
                <a:latin typeface="Fira Sans Extra Condensed Medium"/>
                <a:ea typeface="Fira Sans Extra Condensed Medium"/>
                <a:cs typeface="Fira Sans Extra Condensed Medium"/>
                <a:sym typeface="Fira Sans Extra Condensed Medium"/>
              </a:defRPr>
            </a:lvl5pPr>
            <a:lvl6pPr lvl="5">
              <a:spcBef>
                <a:spcPts val="0"/>
              </a:spcBef>
              <a:spcAft>
                <a:spcPts val="0"/>
              </a:spcAft>
              <a:buClr>
                <a:schemeClr val="dk1"/>
              </a:buClr>
              <a:buSzPts val="2800"/>
              <a:buFont typeface="Fira Sans Extra Condensed Medium"/>
              <a:buNone/>
              <a:defRPr sz="2800">
                <a:solidFill>
                  <a:schemeClr val="dk1"/>
                </a:solidFill>
                <a:latin typeface="Fira Sans Extra Condensed Medium"/>
                <a:ea typeface="Fira Sans Extra Condensed Medium"/>
                <a:cs typeface="Fira Sans Extra Condensed Medium"/>
                <a:sym typeface="Fira Sans Extra Condensed Medium"/>
              </a:defRPr>
            </a:lvl6pPr>
            <a:lvl7pPr lvl="6">
              <a:spcBef>
                <a:spcPts val="0"/>
              </a:spcBef>
              <a:spcAft>
                <a:spcPts val="0"/>
              </a:spcAft>
              <a:buClr>
                <a:schemeClr val="dk1"/>
              </a:buClr>
              <a:buSzPts val="2800"/>
              <a:buFont typeface="Fira Sans Extra Condensed Medium"/>
              <a:buNone/>
              <a:defRPr sz="2800">
                <a:solidFill>
                  <a:schemeClr val="dk1"/>
                </a:solidFill>
                <a:latin typeface="Fira Sans Extra Condensed Medium"/>
                <a:ea typeface="Fira Sans Extra Condensed Medium"/>
                <a:cs typeface="Fira Sans Extra Condensed Medium"/>
                <a:sym typeface="Fira Sans Extra Condensed Medium"/>
              </a:defRPr>
            </a:lvl7pPr>
            <a:lvl8pPr lvl="7">
              <a:spcBef>
                <a:spcPts val="0"/>
              </a:spcBef>
              <a:spcAft>
                <a:spcPts val="0"/>
              </a:spcAft>
              <a:buClr>
                <a:schemeClr val="dk1"/>
              </a:buClr>
              <a:buSzPts val="2800"/>
              <a:buFont typeface="Fira Sans Extra Condensed Medium"/>
              <a:buNone/>
              <a:defRPr sz="2800">
                <a:solidFill>
                  <a:schemeClr val="dk1"/>
                </a:solidFill>
                <a:latin typeface="Fira Sans Extra Condensed Medium"/>
                <a:ea typeface="Fira Sans Extra Condensed Medium"/>
                <a:cs typeface="Fira Sans Extra Condensed Medium"/>
                <a:sym typeface="Fira Sans Extra Condensed Medium"/>
              </a:defRPr>
            </a:lvl8pPr>
            <a:lvl9pPr lvl="8">
              <a:spcBef>
                <a:spcPts val="0"/>
              </a:spcBef>
              <a:spcAft>
                <a:spcPts val="0"/>
              </a:spcAft>
              <a:buClr>
                <a:schemeClr val="dk1"/>
              </a:buClr>
              <a:buSzPts val="2800"/>
              <a:buFont typeface="Fira Sans Extra Condensed Medium"/>
              <a:buNone/>
              <a:defRPr sz="2800">
                <a:solidFill>
                  <a:schemeClr val="dk1"/>
                </a:solidFill>
                <a:latin typeface="Fira Sans Extra Condensed Medium"/>
                <a:ea typeface="Fira Sans Extra Condensed Medium"/>
                <a:cs typeface="Fira Sans Extra Condensed Medium"/>
                <a:sym typeface="Fira Sans Extra Condensed Medium"/>
              </a:defRPr>
            </a:lvl9pPr>
          </a:lstStyle>
          <a:p>
            <a:endParaRPr/>
          </a:p>
        </p:txBody>
      </p:sp>
      <p:sp>
        <p:nvSpPr>
          <p:cNvPr id="7" name="Google Shape;7;p1"/>
          <p:cNvSpPr txBox="1">
            <a:spLocks noGrp="1"/>
          </p:cNvSpPr>
          <p:nvPr>
            <p:ph type="body" idx="1"/>
          </p:nvPr>
        </p:nvSpPr>
        <p:spPr>
          <a:xfrm>
            <a:off x="710275" y="1152475"/>
            <a:ext cx="7723500" cy="34545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marL="914400" lvl="1"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2pPr>
            <a:lvl3pPr marL="1371600" lvl="2"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3pPr>
            <a:lvl4pPr marL="1828800" lvl="3"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4pPr>
            <a:lvl5pPr marL="2286000" lvl="4"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5pPr>
            <a:lvl6pPr marL="2743200" lvl="5"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6pPr>
            <a:lvl7pPr marL="3200400" lvl="6"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7pPr>
            <a:lvl8pPr marL="3657600" lvl="7"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8pPr>
            <a:lvl9pPr marL="4114800" lvl="8" indent="-317500">
              <a:lnSpc>
                <a:spcPct val="115000"/>
              </a:lnSpc>
              <a:spcBef>
                <a:spcPts val="1600"/>
              </a:spcBef>
              <a:spcAft>
                <a:spcPts val="1600"/>
              </a:spcAft>
              <a:buClr>
                <a:schemeClr val="dk1"/>
              </a:buClr>
              <a:buSzPts val="1400"/>
              <a:buFont typeface="Roboto"/>
              <a:buChar char="■"/>
              <a:defRPr>
                <a:solidFill>
                  <a:schemeClr val="dk1"/>
                </a:solidFill>
                <a:latin typeface="Roboto"/>
                <a:ea typeface="Roboto"/>
                <a:cs typeface="Roboto"/>
                <a:sym typeface="Robot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288">
          <p15:clr>
            <a:srgbClr val="EA4335"/>
          </p15:clr>
        </p15:guide>
        <p15:guide id="2" orient="horz" pos="258">
          <p15:clr>
            <a:srgbClr val="EA4335"/>
          </p15:clr>
        </p15:guide>
        <p15:guide id="3" pos="5472">
          <p15:clr>
            <a:srgbClr val="EA4335"/>
          </p15:clr>
        </p15:guide>
        <p15:guide id="4" orient="horz" pos="2982">
          <p15:clr>
            <a:srgbClr val="EA4335"/>
          </p15:clr>
        </p15:guide>
        <p15:guide id="5" pos="2880">
          <p15:clr>
            <a:srgbClr val="EA4335"/>
          </p15:clr>
        </p15:guide>
        <p15:guide id="6" orient="horz" pos="1620">
          <p15:clr>
            <a:srgbClr val="EA4335"/>
          </p15:clr>
        </p15:guide>
        <p15:guide id="7" pos="4176">
          <p15:clr>
            <a:srgbClr val="EA4335"/>
          </p15:clr>
        </p15:guide>
        <p15:guide id="8" pos="1584">
          <p15:clr>
            <a:srgbClr val="EA4335"/>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5"/>
          <p:cNvSpPr/>
          <p:nvPr/>
        </p:nvSpPr>
        <p:spPr>
          <a:xfrm>
            <a:off x="5066430" y="514634"/>
            <a:ext cx="2726803" cy="2751101"/>
          </a:xfrm>
          <a:custGeom>
            <a:avLst/>
            <a:gdLst/>
            <a:ahLst/>
            <a:cxnLst/>
            <a:rect l="l" t="t" r="r" b="b"/>
            <a:pathLst>
              <a:path w="77433" h="78123" extrusionOk="0">
                <a:moveTo>
                  <a:pt x="38716" y="1"/>
                </a:moveTo>
                <a:cubicBezTo>
                  <a:pt x="17339" y="1"/>
                  <a:pt x="0" y="17477"/>
                  <a:pt x="0" y="39052"/>
                </a:cubicBezTo>
                <a:cubicBezTo>
                  <a:pt x="0" y="60626"/>
                  <a:pt x="17339" y="78122"/>
                  <a:pt x="38716" y="78122"/>
                </a:cubicBezTo>
                <a:cubicBezTo>
                  <a:pt x="60114" y="78122"/>
                  <a:pt x="77432" y="60626"/>
                  <a:pt x="77432" y="39052"/>
                </a:cubicBezTo>
                <a:cubicBezTo>
                  <a:pt x="77432" y="17477"/>
                  <a:pt x="60114" y="1"/>
                  <a:pt x="38716" y="1"/>
                </a:cubicBezTo>
                <a:close/>
              </a:path>
            </a:pathLst>
          </a:custGeom>
          <a:solidFill>
            <a:srgbClr val="E0E0E0">
              <a:alpha val="50000"/>
            </a:srgbClr>
          </a:solidFill>
          <a:ln w="381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15"/>
          <p:cNvSpPr txBox="1">
            <a:spLocks noGrp="1"/>
          </p:cNvSpPr>
          <p:nvPr>
            <p:ph type="ctrTitle"/>
          </p:nvPr>
        </p:nvSpPr>
        <p:spPr>
          <a:xfrm>
            <a:off x="457200" y="1701408"/>
            <a:ext cx="4109100" cy="1372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Risk </a:t>
            </a:r>
            <a:r>
              <a:rPr lang="en" dirty="0" smtClean="0"/>
              <a:t>Management</a:t>
            </a:r>
            <a:endParaRPr dirty="0"/>
          </a:p>
        </p:txBody>
      </p:sp>
      <p:sp>
        <p:nvSpPr>
          <p:cNvPr id="57" name="Google Shape;57;p15"/>
          <p:cNvSpPr txBox="1">
            <a:spLocks noGrp="1"/>
          </p:cNvSpPr>
          <p:nvPr>
            <p:ph type="subTitle" idx="1"/>
          </p:nvPr>
        </p:nvSpPr>
        <p:spPr>
          <a:xfrm>
            <a:off x="460025" y="3097691"/>
            <a:ext cx="4109100" cy="1419879"/>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smtClean="0">
                <a:solidFill>
                  <a:schemeClr val="accent3"/>
                </a:solidFill>
              </a:rPr>
              <a:t>Economic and Business Faculty</a:t>
            </a:r>
          </a:p>
          <a:p>
            <a:pPr marL="0" lvl="0" indent="0" algn="l" rtl="0">
              <a:spcBef>
                <a:spcPts val="0"/>
              </a:spcBef>
              <a:spcAft>
                <a:spcPts val="0"/>
              </a:spcAft>
              <a:buNone/>
            </a:pPr>
            <a:r>
              <a:rPr lang="en" dirty="0" smtClean="0">
                <a:solidFill>
                  <a:schemeClr val="accent3"/>
                </a:solidFill>
              </a:rPr>
              <a:t>University of Lampung</a:t>
            </a:r>
          </a:p>
          <a:p>
            <a:pPr marL="0" lvl="0" indent="0" algn="l" rtl="0">
              <a:spcBef>
                <a:spcPts val="0"/>
              </a:spcBef>
              <a:spcAft>
                <a:spcPts val="0"/>
              </a:spcAft>
              <a:buNone/>
            </a:pPr>
            <a:endParaRPr lang="en" dirty="0" smtClean="0"/>
          </a:p>
          <a:p>
            <a:pPr marL="0" lvl="0" indent="0" algn="l" rtl="0">
              <a:lnSpc>
                <a:spcPct val="114000"/>
              </a:lnSpc>
              <a:spcBef>
                <a:spcPts val="0"/>
              </a:spcBef>
              <a:spcAft>
                <a:spcPts val="0"/>
              </a:spcAft>
              <a:buNone/>
            </a:pPr>
            <a:r>
              <a:rPr lang="en-US" sz="1100" i="1" dirty="0" smtClean="0">
                <a:solidFill>
                  <a:schemeClr val="bg1">
                    <a:lumMod val="85000"/>
                  </a:schemeClr>
                </a:solidFill>
              </a:rPr>
              <a:t>P</a:t>
            </a:r>
            <a:r>
              <a:rPr lang="en" sz="1100" i="1" dirty="0" smtClean="0">
                <a:solidFill>
                  <a:schemeClr val="bg1">
                    <a:lumMod val="85000"/>
                  </a:schemeClr>
                </a:solidFill>
              </a:rPr>
              <a:t>resented by </a:t>
            </a:r>
          </a:p>
          <a:p>
            <a:pPr marL="0" lvl="0" indent="0" algn="l" rtl="0">
              <a:lnSpc>
                <a:spcPct val="114000"/>
              </a:lnSpc>
              <a:spcBef>
                <a:spcPts val="0"/>
              </a:spcBef>
              <a:spcAft>
                <a:spcPts val="0"/>
              </a:spcAft>
              <a:buNone/>
            </a:pPr>
            <a:r>
              <a:rPr lang="en" sz="1100" dirty="0" smtClean="0">
                <a:solidFill>
                  <a:schemeClr val="bg1">
                    <a:lumMod val="85000"/>
                  </a:schemeClr>
                </a:solidFill>
              </a:rPr>
              <a:t>R.A. Fiska Huzaimah, S.E., M.Si</a:t>
            </a:r>
            <a:endParaRPr lang="en" sz="1100" i="1" dirty="0">
              <a:solidFill>
                <a:schemeClr val="bg1">
                  <a:lumMod val="85000"/>
                </a:schemeClr>
              </a:solidFill>
            </a:endParaRPr>
          </a:p>
          <a:p>
            <a:pPr marL="0" lvl="0" indent="0" algn="l" rtl="0">
              <a:spcBef>
                <a:spcPts val="0"/>
              </a:spcBef>
              <a:spcAft>
                <a:spcPts val="0"/>
              </a:spcAft>
              <a:buNone/>
            </a:pPr>
            <a:endParaRPr dirty="0"/>
          </a:p>
        </p:txBody>
      </p:sp>
      <p:sp>
        <p:nvSpPr>
          <p:cNvPr id="58" name="Google Shape;58;p15"/>
          <p:cNvSpPr txBox="1">
            <a:spLocks noGrp="1"/>
          </p:cNvSpPr>
          <p:nvPr>
            <p:ph type="ctrTitle"/>
          </p:nvPr>
        </p:nvSpPr>
        <p:spPr>
          <a:xfrm>
            <a:off x="5600225" y="1071900"/>
            <a:ext cx="3047700" cy="1633200"/>
          </a:xfrm>
          <a:prstGeom prst="rect">
            <a:avLst/>
          </a:prstGeom>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2800">
                <a:solidFill>
                  <a:schemeClr val="accent4"/>
                </a:solidFill>
              </a:rPr>
              <a:t>RIS</a:t>
            </a:r>
            <a:r>
              <a:rPr lang="en" sz="11300">
                <a:solidFill>
                  <a:schemeClr val="accent6"/>
                </a:solidFill>
              </a:rPr>
              <a:t>K</a:t>
            </a:r>
            <a:endParaRPr sz="11300">
              <a:solidFill>
                <a:schemeClr val="accent6"/>
              </a:solidFill>
            </a:endParaRPr>
          </a:p>
        </p:txBody>
      </p:sp>
      <p:sp>
        <p:nvSpPr>
          <p:cNvPr id="59" name="Google Shape;59;p15"/>
          <p:cNvSpPr/>
          <p:nvPr/>
        </p:nvSpPr>
        <p:spPr>
          <a:xfrm>
            <a:off x="4804864" y="4334230"/>
            <a:ext cx="3249957" cy="399690"/>
          </a:xfrm>
          <a:custGeom>
            <a:avLst/>
            <a:gdLst/>
            <a:ahLst/>
            <a:cxnLst/>
            <a:rect l="l" t="t" r="r" b="b"/>
            <a:pathLst>
              <a:path w="92289" h="11350" extrusionOk="0">
                <a:moveTo>
                  <a:pt x="46144" y="1"/>
                </a:moveTo>
                <a:cubicBezTo>
                  <a:pt x="20649" y="1"/>
                  <a:pt x="0" y="2542"/>
                  <a:pt x="0" y="5675"/>
                </a:cubicBezTo>
                <a:cubicBezTo>
                  <a:pt x="0" y="8808"/>
                  <a:pt x="20649" y="11349"/>
                  <a:pt x="46144" y="11349"/>
                </a:cubicBezTo>
                <a:cubicBezTo>
                  <a:pt x="71640" y="11349"/>
                  <a:pt x="92288" y="8808"/>
                  <a:pt x="92288" y="5675"/>
                </a:cubicBezTo>
                <a:cubicBezTo>
                  <a:pt x="92288" y="2542"/>
                  <a:pt x="71640" y="1"/>
                  <a:pt x="46144" y="1"/>
                </a:cubicBezTo>
                <a:close/>
              </a:path>
            </a:pathLst>
          </a:custGeom>
          <a:solidFill>
            <a:srgbClr val="EFEF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15"/>
          <p:cNvSpPr/>
          <p:nvPr/>
        </p:nvSpPr>
        <p:spPr>
          <a:xfrm>
            <a:off x="7489997" y="2514951"/>
            <a:ext cx="1414058" cy="1068564"/>
          </a:xfrm>
          <a:custGeom>
            <a:avLst/>
            <a:gdLst/>
            <a:ahLst/>
            <a:cxnLst/>
            <a:rect l="l" t="t" r="r" b="b"/>
            <a:pathLst>
              <a:path w="40155" h="30344" extrusionOk="0">
                <a:moveTo>
                  <a:pt x="5241" y="1"/>
                </a:moveTo>
                <a:lnTo>
                  <a:pt x="0" y="8513"/>
                </a:lnTo>
                <a:lnTo>
                  <a:pt x="34914" y="30343"/>
                </a:lnTo>
                <a:lnTo>
                  <a:pt x="40155" y="21832"/>
                </a:lnTo>
                <a:lnTo>
                  <a:pt x="5241" y="1"/>
                </a:lnTo>
                <a:close/>
              </a:path>
            </a:pathLst>
          </a:custGeom>
          <a:solidFill>
            <a:srgbClr val="377F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15"/>
          <p:cNvSpPr/>
          <p:nvPr/>
        </p:nvSpPr>
        <p:spPr>
          <a:xfrm>
            <a:off x="7508731" y="2526079"/>
            <a:ext cx="721626" cy="336550"/>
          </a:xfrm>
          <a:custGeom>
            <a:avLst/>
            <a:gdLst/>
            <a:ahLst/>
            <a:cxnLst/>
            <a:rect l="l" t="t" r="r" b="b"/>
            <a:pathLst>
              <a:path w="20492" h="9557" extrusionOk="0">
                <a:moveTo>
                  <a:pt x="5222" y="0"/>
                </a:moveTo>
                <a:cubicBezTo>
                  <a:pt x="5222" y="0"/>
                  <a:pt x="2778" y="5064"/>
                  <a:pt x="0" y="8512"/>
                </a:cubicBezTo>
                <a:lnTo>
                  <a:pt x="20491" y="9556"/>
                </a:lnTo>
                <a:lnTo>
                  <a:pt x="5222" y="0"/>
                </a:lnTo>
                <a:close/>
              </a:path>
            </a:pathLst>
          </a:custGeom>
          <a:solidFill>
            <a:srgbClr val="256C6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15"/>
          <p:cNvSpPr/>
          <p:nvPr/>
        </p:nvSpPr>
        <p:spPr>
          <a:xfrm>
            <a:off x="8411203" y="3069641"/>
            <a:ext cx="1658310" cy="1258831"/>
          </a:xfrm>
          <a:custGeom>
            <a:avLst/>
            <a:gdLst/>
            <a:ahLst/>
            <a:cxnLst/>
            <a:rect l="l" t="t" r="r" b="b"/>
            <a:pathLst>
              <a:path w="47091" h="35747" extrusionOk="0">
                <a:moveTo>
                  <a:pt x="7725" y="0"/>
                </a:moveTo>
                <a:cubicBezTo>
                  <a:pt x="7443" y="0"/>
                  <a:pt x="7167" y="144"/>
                  <a:pt x="7015" y="411"/>
                </a:cubicBezTo>
                <a:lnTo>
                  <a:pt x="237" y="11405"/>
                </a:lnTo>
                <a:cubicBezTo>
                  <a:pt x="1" y="11799"/>
                  <a:pt x="119" y="12331"/>
                  <a:pt x="513" y="12587"/>
                </a:cubicBezTo>
                <a:lnTo>
                  <a:pt x="36313" y="34970"/>
                </a:lnTo>
                <a:cubicBezTo>
                  <a:pt x="37150" y="35495"/>
                  <a:pt x="38084" y="35747"/>
                  <a:pt x="39008" y="35747"/>
                </a:cubicBezTo>
                <a:cubicBezTo>
                  <a:pt x="40715" y="35747"/>
                  <a:pt x="42388" y="34888"/>
                  <a:pt x="43347" y="33315"/>
                </a:cubicBezTo>
                <a:lnTo>
                  <a:pt x="45613" y="29630"/>
                </a:lnTo>
                <a:cubicBezTo>
                  <a:pt x="47091" y="27207"/>
                  <a:pt x="46362" y="24035"/>
                  <a:pt x="43958" y="22518"/>
                </a:cubicBezTo>
                <a:lnTo>
                  <a:pt x="8178" y="135"/>
                </a:lnTo>
                <a:cubicBezTo>
                  <a:pt x="8037" y="44"/>
                  <a:pt x="7880" y="0"/>
                  <a:pt x="7725" y="0"/>
                </a:cubicBezTo>
                <a:close/>
              </a:path>
            </a:pathLst>
          </a:custGeom>
          <a:solidFill>
            <a:srgbClr val="0A4D47"/>
          </a:solidFill>
          <a:ln w="1905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15"/>
          <p:cNvSpPr/>
          <p:nvPr/>
        </p:nvSpPr>
        <p:spPr>
          <a:xfrm>
            <a:off x="4762536" y="415574"/>
            <a:ext cx="3334614" cy="2948939"/>
          </a:xfrm>
          <a:custGeom>
            <a:avLst/>
            <a:gdLst/>
            <a:ahLst/>
            <a:cxnLst/>
            <a:rect l="l" t="t" r="r" b="b"/>
            <a:pathLst>
              <a:path w="94693" h="83741" extrusionOk="0">
                <a:moveTo>
                  <a:pt x="47427" y="3814"/>
                </a:moveTo>
                <a:cubicBezTo>
                  <a:pt x="54207" y="3814"/>
                  <a:pt x="61068" y="5653"/>
                  <a:pt x="67246" y="9513"/>
                </a:cubicBezTo>
                <a:cubicBezTo>
                  <a:pt x="84920" y="20586"/>
                  <a:pt x="90377" y="44091"/>
                  <a:pt x="79423" y="61922"/>
                </a:cubicBezTo>
                <a:cubicBezTo>
                  <a:pt x="72283" y="73536"/>
                  <a:pt x="59922" y="79920"/>
                  <a:pt x="47289" y="79920"/>
                </a:cubicBezTo>
                <a:cubicBezTo>
                  <a:pt x="40505" y="79920"/>
                  <a:pt x="33642" y="78079"/>
                  <a:pt x="27466" y="74217"/>
                </a:cubicBezTo>
                <a:cubicBezTo>
                  <a:pt x="9793" y="63144"/>
                  <a:pt x="4335" y="39638"/>
                  <a:pt x="15290" y="21807"/>
                </a:cubicBezTo>
                <a:cubicBezTo>
                  <a:pt x="22432" y="10203"/>
                  <a:pt x="34790" y="3814"/>
                  <a:pt x="47427" y="3814"/>
                </a:cubicBezTo>
                <a:close/>
                <a:moveTo>
                  <a:pt x="47425" y="0"/>
                </a:moveTo>
                <a:cubicBezTo>
                  <a:pt x="33524" y="0"/>
                  <a:pt x="19924" y="7030"/>
                  <a:pt x="12078" y="19798"/>
                </a:cubicBezTo>
                <a:cubicBezTo>
                  <a:pt x="1" y="39422"/>
                  <a:pt x="6010" y="65291"/>
                  <a:pt x="25476" y="77468"/>
                </a:cubicBezTo>
                <a:cubicBezTo>
                  <a:pt x="32271" y="81715"/>
                  <a:pt x="39821" y="83740"/>
                  <a:pt x="47284" y="83740"/>
                </a:cubicBezTo>
                <a:cubicBezTo>
                  <a:pt x="61181" y="83740"/>
                  <a:pt x="74776" y="76719"/>
                  <a:pt x="82634" y="63952"/>
                </a:cubicBezTo>
                <a:cubicBezTo>
                  <a:pt x="94692" y="44328"/>
                  <a:pt x="88683" y="18458"/>
                  <a:pt x="69236" y="6281"/>
                </a:cubicBezTo>
                <a:cubicBezTo>
                  <a:pt x="62442" y="2027"/>
                  <a:pt x="54890" y="0"/>
                  <a:pt x="47425" y="0"/>
                </a:cubicBezTo>
                <a:close/>
              </a:path>
            </a:pathLst>
          </a:custGeom>
          <a:solidFill>
            <a:srgbClr val="7B9895"/>
          </a:solidFill>
          <a:ln w="1905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15"/>
          <p:cNvSpPr/>
          <p:nvPr/>
        </p:nvSpPr>
        <p:spPr>
          <a:xfrm>
            <a:off x="5625363" y="685145"/>
            <a:ext cx="1036730" cy="500018"/>
          </a:xfrm>
          <a:custGeom>
            <a:avLst/>
            <a:gdLst/>
            <a:ahLst/>
            <a:cxnLst/>
            <a:rect l="l" t="t" r="r" b="b"/>
            <a:pathLst>
              <a:path w="29440" h="14199" extrusionOk="0">
                <a:moveTo>
                  <a:pt x="21265" y="0"/>
                </a:moveTo>
                <a:cubicBezTo>
                  <a:pt x="17492" y="0"/>
                  <a:pt x="13695" y="847"/>
                  <a:pt x="10274" y="2350"/>
                </a:cubicBezTo>
                <a:cubicBezTo>
                  <a:pt x="5782" y="4340"/>
                  <a:pt x="1427" y="8103"/>
                  <a:pt x="147" y="13029"/>
                </a:cubicBezTo>
                <a:cubicBezTo>
                  <a:pt x="0" y="13587"/>
                  <a:pt x="465" y="14199"/>
                  <a:pt x="980" y="14199"/>
                </a:cubicBezTo>
                <a:cubicBezTo>
                  <a:pt x="1157" y="14199"/>
                  <a:pt x="1340" y="14126"/>
                  <a:pt x="1506" y="13955"/>
                </a:cubicBezTo>
                <a:cubicBezTo>
                  <a:pt x="4541" y="10803"/>
                  <a:pt x="7732" y="8044"/>
                  <a:pt x="11791" y="6330"/>
                </a:cubicBezTo>
                <a:cubicBezTo>
                  <a:pt x="14905" y="5005"/>
                  <a:pt x="18135" y="4669"/>
                  <a:pt x="21402" y="4669"/>
                </a:cubicBezTo>
                <a:cubicBezTo>
                  <a:pt x="22994" y="4669"/>
                  <a:pt x="24594" y="4749"/>
                  <a:pt x="26194" y="4833"/>
                </a:cubicBezTo>
                <a:cubicBezTo>
                  <a:pt x="26237" y="4835"/>
                  <a:pt x="26280" y="4837"/>
                  <a:pt x="26322" y="4837"/>
                </a:cubicBezTo>
                <a:cubicBezTo>
                  <a:pt x="28554" y="4837"/>
                  <a:pt x="29440" y="1314"/>
                  <a:pt x="27081" y="715"/>
                </a:cubicBezTo>
                <a:cubicBezTo>
                  <a:pt x="25186" y="229"/>
                  <a:pt x="23228" y="0"/>
                  <a:pt x="2126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Risk</a:t>
            </a:r>
            <a:endParaRPr lang="en-US" dirty="0"/>
          </a:p>
        </p:txBody>
      </p:sp>
      <p:sp>
        <p:nvSpPr>
          <p:cNvPr id="3" name="Rectangle 2"/>
          <p:cNvSpPr/>
          <p:nvPr/>
        </p:nvSpPr>
        <p:spPr>
          <a:xfrm>
            <a:off x="1367544" y="1891445"/>
            <a:ext cx="6444343" cy="2200089"/>
          </a:xfrm>
          <a:prstGeom prst="rect">
            <a:avLst/>
          </a:prstGeom>
        </p:spPr>
        <p:txBody>
          <a:bodyPr wrap="square">
            <a:spAutoFit/>
          </a:bodyPr>
          <a:lstStyle/>
          <a:p>
            <a:pPr>
              <a:lnSpc>
                <a:spcPct val="107000"/>
              </a:lnSpc>
            </a:pPr>
            <a:r>
              <a:rPr lang="en-US" sz="1600" b="1" dirty="0">
                <a:latin typeface="Calibri" panose="020F0502020204030204" pitchFamily="34" charset="0"/>
                <a:ea typeface="Calibri" panose="020F0502020204030204" pitchFamily="34" charset="0"/>
                <a:cs typeface="Arial" panose="020B0604020202020204" pitchFamily="34" charset="0"/>
              </a:rPr>
              <a:t>Risk</a:t>
            </a:r>
            <a:r>
              <a:rPr lang="en-US" sz="1600" dirty="0">
                <a:latin typeface="Calibri" panose="020F0502020204030204" pitchFamily="34" charset="0"/>
                <a:ea typeface="Calibri" panose="020F0502020204030204" pitchFamily="34" charset="0"/>
                <a:cs typeface="Arial" panose="020B0604020202020204" pitchFamily="34" charset="0"/>
              </a:rPr>
              <a:t> is the</a:t>
            </a:r>
            <a:r>
              <a:rPr lang="en-US" sz="1600" b="1" dirty="0">
                <a:latin typeface="Calibri" panose="020F0502020204030204" pitchFamily="34" charset="0"/>
                <a:ea typeface="Calibri" panose="020F0502020204030204" pitchFamily="34" charset="0"/>
                <a:cs typeface="Arial" panose="020B0604020202020204" pitchFamily="34" charset="0"/>
              </a:rPr>
              <a:t> </a:t>
            </a:r>
            <a:r>
              <a:rPr lang="en-US" sz="1600" b="1" dirty="0">
                <a:solidFill>
                  <a:schemeClr val="accent2">
                    <a:lumMod val="75000"/>
                  </a:schemeClr>
                </a:solidFill>
                <a:latin typeface="Calibri" panose="020F0502020204030204" pitchFamily="34" charset="0"/>
                <a:ea typeface="Calibri" panose="020F0502020204030204" pitchFamily="34" charset="0"/>
                <a:cs typeface="Arial" panose="020B0604020202020204" pitchFamily="34" charset="0"/>
              </a:rPr>
              <a:t>possibility</a:t>
            </a:r>
            <a:r>
              <a:rPr lang="en-US" sz="1600" b="1" dirty="0">
                <a:latin typeface="Calibri" panose="020F0502020204030204" pitchFamily="34" charset="0"/>
                <a:ea typeface="Calibri" panose="020F0502020204030204" pitchFamily="34" charset="0"/>
                <a:cs typeface="Arial" panose="020B0604020202020204" pitchFamily="34" charset="0"/>
              </a:rPr>
              <a:t> </a:t>
            </a:r>
            <a:r>
              <a:rPr lang="en-US" sz="1600" dirty="0">
                <a:latin typeface="Calibri" panose="020F0502020204030204" pitchFamily="34" charset="0"/>
                <a:ea typeface="Calibri" panose="020F0502020204030204" pitchFamily="34" charset="0"/>
                <a:cs typeface="Arial" panose="020B0604020202020204" pitchFamily="34" charset="0"/>
              </a:rPr>
              <a:t>of something bad happening (</a:t>
            </a:r>
            <a:r>
              <a:rPr lang="en-US" sz="1600" i="1" dirty="0">
                <a:latin typeface="Calibri" panose="020F0502020204030204" pitchFamily="34" charset="0"/>
                <a:ea typeface="Calibri" panose="020F0502020204030204" pitchFamily="34" charset="0"/>
                <a:cs typeface="Arial" panose="020B0604020202020204" pitchFamily="34" charset="0"/>
              </a:rPr>
              <a:t>Wikipedia</a:t>
            </a:r>
            <a:r>
              <a:rPr lang="en-US" sz="1600" dirty="0">
                <a:latin typeface="Calibri" panose="020F0502020204030204" pitchFamily="34" charset="0"/>
                <a:ea typeface="Calibri" panose="020F0502020204030204" pitchFamily="34" charset="0"/>
                <a:cs typeface="Arial" panose="020B0604020202020204" pitchFamily="34"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en-US" sz="1600" dirty="0" smtClean="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600" b="1" dirty="0" smtClean="0">
                <a:latin typeface="Calibri" panose="020F0502020204030204" pitchFamily="34" charset="0"/>
                <a:ea typeface="Calibri" panose="020F0502020204030204" pitchFamily="34" charset="0"/>
                <a:cs typeface="Times New Roman" panose="02020603050405020304" pitchFamily="18" charset="0"/>
              </a:rPr>
              <a:t>Risk</a:t>
            </a:r>
            <a:r>
              <a:rPr lang="en-US" sz="1600" dirty="0" smtClean="0">
                <a:latin typeface="Calibri" panose="020F0502020204030204" pitchFamily="34" charset="0"/>
                <a:ea typeface="Calibri" panose="020F0502020204030204" pitchFamily="34" charset="0"/>
                <a:cs typeface="Times New Roman" panose="02020603050405020304" pitchFamily="18" charset="0"/>
              </a:rPr>
              <a:t> </a:t>
            </a:r>
            <a:r>
              <a:rPr lang="en-US" sz="1600" dirty="0">
                <a:latin typeface="Calibri" panose="020F0502020204030204" pitchFamily="34" charset="0"/>
                <a:ea typeface="Calibri" panose="020F0502020204030204" pitchFamily="34" charset="0"/>
                <a:cs typeface="Times New Roman" panose="02020603050405020304" pitchFamily="18" charset="0"/>
              </a:rPr>
              <a:t>can also mean exposure to the </a:t>
            </a:r>
            <a:r>
              <a:rPr lang="en-US" sz="1600" b="1" dirty="0">
                <a:solidFill>
                  <a:schemeClr val="accent2">
                    <a:lumMod val="75000"/>
                  </a:schemeClr>
                </a:solidFill>
                <a:latin typeface="Calibri" panose="020F0502020204030204" pitchFamily="34" charset="0"/>
                <a:ea typeface="Calibri" panose="020F0502020204030204" pitchFamily="34" charset="0"/>
                <a:cs typeface="Times New Roman" panose="02020603050405020304" pitchFamily="18" charset="0"/>
              </a:rPr>
              <a:t>chance</a:t>
            </a:r>
            <a:r>
              <a:rPr lang="en-US" sz="1600" dirty="0">
                <a:latin typeface="Calibri" panose="020F0502020204030204" pitchFamily="34" charset="0"/>
                <a:ea typeface="Calibri" panose="020F0502020204030204" pitchFamily="34" charset="0"/>
                <a:cs typeface="Times New Roman" panose="02020603050405020304" pitchFamily="18" charset="0"/>
              </a:rPr>
              <a:t> of injury or loss; a hazard or dangerous chance (</a:t>
            </a:r>
            <a:r>
              <a:rPr lang="en-US" sz="1600" i="1" dirty="0">
                <a:latin typeface="Calibri" panose="020F0502020204030204" pitchFamily="34" charset="0"/>
                <a:ea typeface="Calibri" panose="020F0502020204030204" pitchFamily="34" charset="0"/>
                <a:cs typeface="Times New Roman" panose="02020603050405020304" pitchFamily="18" charset="0"/>
              </a:rPr>
              <a:t>dictionary.com</a:t>
            </a:r>
            <a:r>
              <a:rPr lang="en-US" sz="1600" dirty="0" smtClean="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600" b="1" dirty="0">
                <a:latin typeface="Calibri" panose="020F0502020204030204" pitchFamily="34" charset="0"/>
                <a:ea typeface="Calibri" panose="020F0502020204030204" pitchFamily="34" charset="0"/>
                <a:cs typeface="Arial" panose="020B0604020202020204" pitchFamily="34" charset="0"/>
              </a:rPr>
              <a:t>Risk</a:t>
            </a:r>
            <a:r>
              <a:rPr lang="en-US" sz="1600" dirty="0">
                <a:latin typeface="Calibri" panose="020F0502020204030204" pitchFamily="34" charset="0"/>
                <a:ea typeface="Calibri" panose="020F0502020204030204" pitchFamily="34" charset="0"/>
                <a:cs typeface="Arial" panose="020B0604020202020204" pitchFamily="34" charset="0"/>
              </a:rPr>
              <a:t> is defined in financial terms as the </a:t>
            </a:r>
            <a:r>
              <a:rPr lang="en-US" sz="1600" b="1" dirty="0">
                <a:solidFill>
                  <a:schemeClr val="accent2">
                    <a:lumMod val="75000"/>
                  </a:schemeClr>
                </a:solidFill>
                <a:latin typeface="Calibri" panose="020F0502020204030204" pitchFamily="34" charset="0"/>
                <a:ea typeface="Calibri" panose="020F0502020204030204" pitchFamily="34" charset="0"/>
                <a:cs typeface="Arial" panose="020B0604020202020204" pitchFamily="34" charset="0"/>
              </a:rPr>
              <a:t>chance</a:t>
            </a:r>
            <a:r>
              <a:rPr lang="en-US" sz="1600" dirty="0">
                <a:latin typeface="Calibri" panose="020F0502020204030204" pitchFamily="34" charset="0"/>
                <a:ea typeface="Calibri" panose="020F0502020204030204" pitchFamily="34" charset="0"/>
                <a:cs typeface="Arial" panose="020B0604020202020204" pitchFamily="34" charset="0"/>
              </a:rPr>
              <a:t> that an outcome or investment's actual gains will differ from an expected outcome or return (</a:t>
            </a:r>
            <a:r>
              <a:rPr lang="en-US" sz="1600" i="1" dirty="0" err="1">
                <a:latin typeface="Calibri" panose="020F0502020204030204" pitchFamily="34" charset="0"/>
                <a:ea typeface="Calibri" panose="020F0502020204030204" pitchFamily="34" charset="0"/>
                <a:cs typeface="Arial" panose="020B0604020202020204" pitchFamily="34" charset="0"/>
              </a:rPr>
              <a:t>Investopedia</a:t>
            </a:r>
            <a:r>
              <a:rPr lang="en-US" sz="1600" dirty="0" smtClean="0">
                <a:latin typeface="Calibri" panose="020F0502020204030204" pitchFamily="34" charset="0"/>
                <a:ea typeface="Calibri" panose="020F0502020204030204" pitchFamily="34" charset="0"/>
                <a:cs typeface="Arial" panose="020B0604020202020204" pitchFamily="34" charset="0"/>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4" name="Google Shape;245;p21"/>
          <p:cNvGrpSpPr/>
          <p:nvPr/>
        </p:nvGrpSpPr>
        <p:grpSpPr>
          <a:xfrm>
            <a:off x="457225" y="1230085"/>
            <a:ext cx="8229597" cy="3646714"/>
            <a:chOff x="3116313" y="1374007"/>
            <a:chExt cx="2912362" cy="3029902"/>
          </a:xfrm>
        </p:grpSpPr>
        <p:sp>
          <p:nvSpPr>
            <p:cNvPr id="5" name="Google Shape;246;p21"/>
            <p:cNvSpPr/>
            <p:nvPr/>
          </p:nvSpPr>
          <p:spPr>
            <a:xfrm flipH="1">
              <a:off x="4410911" y="1374007"/>
              <a:ext cx="1615781" cy="482861"/>
            </a:xfrm>
            <a:custGeom>
              <a:avLst/>
              <a:gdLst/>
              <a:ahLst/>
              <a:cxnLst/>
              <a:rect l="l" t="t" r="r" b="b"/>
              <a:pathLst>
                <a:path w="26867" h="10086" extrusionOk="0">
                  <a:moveTo>
                    <a:pt x="10086" y="0"/>
                  </a:moveTo>
                  <a:lnTo>
                    <a:pt x="0" y="10086"/>
                  </a:lnTo>
                  <a:lnTo>
                    <a:pt x="26866" y="10086"/>
                  </a:lnTo>
                  <a:lnTo>
                    <a:pt x="2686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247;p21"/>
            <p:cNvSpPr/>
            <p:nvPr/>
          </p:nvSpPr>
          <p:spPr>
            <a:xfrm>
              <a:off x="3125209" y="1385900"/>
              <a:ext cx="260758" cy="16158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248;p21"/>
            <p:cNvSpPr/>
            <p:nvPr/>
          </p:nvSpPr>
          <p:spPr>
            <a:xfrm flipH="1">
              <a:off x="5766368" y="2766067"/>
              <a:ext cx="260323" cy="1637842"/>
            </a:xfrm>
            <a:custGeom>
              <a:avLst/>
              <a:gdLst/>
              <a:ahLst/>
              <a:cxnLst/>
              <a:rect l="l" t="t" r="r" b="b"/>
              <a:pathLst>
                <a:path w="10086" h="26867" extrusionOk="0">
                  <a:moveTo>
                    <a:pt x="0" y="1"/>
                  </a:moveTo>
                  <a:lnTo>
                    <a:pt x="0" y="16782"/>
                  </a:lnTo>
                  <a:lnTo>
                    <a:pt x="10085" y="26867"/>
                  </a:lnTo>
                  <a:lnTo>
                    <a:pt x="1008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249;p21"/>
            <p:cNvSpPr/>
            <p:nvPr/>
          </p:nvSpPr>
          <p:spPr>
            <a:xfrm>
              <a:off x="3125216" y="1376906"/>
              <a:ext cx="1936500" cy="478469"/>
            </a:xfrm>
            <a:prstGeom prst="homePlat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250;p21"/>
            <p:cNvSpPr/>
            <p:nvPr/>
          </p:nvSpPr>
          <p:spPr>
            <a:xfrm flipH="1">
              <a:off x="3117308" y="3800799"/>
              <a:ext cx="1615781" cy="494574"/>
            </a:xfrm>
            <a:custGeom>
              <a:avLst/>
              <a:gdLst/>
              <a:ahLst/>
              <a:cxnLst/>
              <a:rect l="l" t="t" r="r" b="b"/>
              <a:pathLst>
                <a:path w="26867" h="10086" extrusionOk="0">
                  <a:moveTo>
                    <a:pt x="1" y="1"/>
                  </a:moveTo>
                  <a:lnTo>
                    <a:pt x="1" y="10086"/>
                  </a:lnTo>
                  <a:lnTo>
                    <a:pt x="16782" y="10086"/>
                  </a:lnTo>
                  <a:lnTo>
                    <a:pt x="2686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251;p21"/>
            <p:cNvSpPr/>
            <p:nvPr/>
          </p:nvSpPr>
          <p:spPr>
            <a:xfrm rot="16200000">
              <a:off x="2529970" y="2944800"/>
              <a:ext cx="1449738" cy="262258"/>
            </a:xfrm>
            <a:prstGeom prst="homePlate">
              <a:avLst>
                <a:gd name="adj" fmla="val 5000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252;p21"/>
            <p:cNvSpPr/>
            <p:nvPr/>
          </p:nvSpPr>
          <p:spPr>
            <a:xfrm rot="5400000">
              <a:off x="5167321" y="2455915"/>
              <a:ext cx="1455230" cy="257136"/>
            </a:xfrm>
            <a:prstGeom prst="homePlate">
              <a:avLst>
                <a:gd name="adj"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253;p21"/>
            <p:cNvSpPr/>
            <p:nvPr/>
          </p:nvSpPr>
          <p:spPr>
            <a:xfrm rot="10800000">
              <a:off x="4081178" y="3800797"/>
              <a:ext cx="1944300" cy="494566"/>
            </a:xfrm>
            <a:prstGeom prst="homePlate">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254;p21"/>
            <p:cNvSpPr/>
            <p:nvPr/>
          </p:nvSpPr>
          <p:spPr>
            <a:xfrm rot="5400000">
              <a:off x="3117300" y="1385975"/>
              <a:ext cx="399900" cy="399900"/>
            </a:xfrm>
            <a:prstGeom prst="rtTriangle">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255;p21"/>
            <p:cNvSpPr/>
            <p:nvPr/>
          </p:nvSpPr>
          <p:spPr>
            <a:xfrm rot="-5400000" flipH="1">
              <a:off x="5628775" y="1385975"/>
              <a:ext cx="399900" cy="399900"/>
            </a:xfrm>
            <a:prstGeom prst="rtTriangle">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256;p21"/>
            <p:cNvSpPr/>
            <p:nvPr/>
          </p:nvSpPr>
          <p:spPr>
            <a:xfrm rot="5400000" flipH="1">
              <a:off x="3116313" y="3895475"/>
              <a:ext cx="399900" cy="399900"/>
            </a:xfrm>
            <a:prstGeom prst="rtTriangle">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257;p21"/>
            <p:cNvSpPr/>
            <p:nvPr/>
          </p:nvSpPr>
          <p:spPr>
            <a:xfrm rot="-5400000">
              <a:off x="5627788" y="3895475"/>
              <a:ext cx="399900" cy="399900"/>
            </a:xfrm>
            <a:prstGeom prst="rtTriangle">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2866736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22"/>
          <p:cNvSpPr txBox="1">
            <a:spLocks noGrp="1"/>
          </p:cNvSpPr>
          <p:nvPr>
            <p:ph type="title"/>
          </p:nvPr>
        </p:nvSpPr>
        <p:spPr>
          <a:xfrm>
            <a:off x="457225" y="409575"/>
            <a:ext cx="8229600" cy="32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Levels of Uncertainty</a:t>
            </a:r>
            <a:endParaRPr dirty="0"/>
          </a:p>
        </p:txBody>
      </p:sp>
      <p:sp>
        <p:nvSpPr>
          <p:cNvPr id="275" name="Google Shape;275;p22"/>
          <p:cNvSpPr/>
          <p:nvPr/>
        </p:nvSpPr>
        <p:spPr>
          <a:xfrm rot="-2670332">
            <a:off x="2057515" y="2776998"/>
            <a:ext cx="580731" cy="1348103"/>
          </a:xfrm>
          <a:custGeom>
            <a:avLst/>
            <a:gdLst/>
            <a:ahLst/>
            <a:cxnLst/>
            <a:rect l="l" t="t" r="r" b="b"/>
            <a:pathLst>
              <a:path w="15408" h="35768" extrusionOk="0">
                <a:moveTo>
                  <a:pt x="7327" y="0"/>
                </a:moveTo>
                <a:cubicBezTo>
                  <a:pt x="2762" y="4679"/>
                  <a:pt x="0" y="10956"/>
                  <a:pt x="0" y="17895"/>
                </a:cubicBezTo>
                <a:cubicBezTo>
                  <a:pt x="0" y="24834"/>
                  <a:pt x="2762" y="31202"/>
                  <a:pt x="7327" y="35767"/>
                </a:cubicBezTo>
                <a:lnTo>
                  <a:pt x="15407" y="27687"/>
                </a:lnTo>
                <a:cubicBezTo>
                  <a:pt x="12919" y="25222"/>
                  <a:pt x="11413" y="21684"/>
                  <a:pt x="11413" y="17895"/>
                </a:cubicBezTo>
                <a:cubicBezTo>
                  <a:pt x="11413" y="14083"/>
                  <a:pt x="12919" y="10660"/>
                  <a:pt x="15407" y="8103"/>
                </a:cubicBezTo>
                <a:lnTo>
                  <a:pt x="7327" y="0"/>
                </a:lnTo>
                <a:close/>
              </a:path>
            </a:pathLst>
          </a:custGeom>
          <a:solidFill>
            <a:srgbClr val="C2A2C4"/>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22"/>
          <p:cNvSpPr/>
          <p:nvPr/>
        </p:nvSpPr>
        <p:spPr>
          <a:xfrm rot="-2670332">
            <a:off x="1682630" y="2228459"/>
            <a:ext cx="1347236" cy="580731"/>
          </a:xfrm>
          <a:custGeom>
            <a:avLst/>
            <a:gdLst/>
            <a:ahLst/>
            <a:cxnLst/>
            <a:rect l="l" t="t" r="r" b="b"/>
            <a:pathLst>
              <a:path w="35745" h="15408" extrusionOk="0">
                <a:moveTo>
                  <a:pt x="17872" y="0"/>
                </a:moveTo>
                <a:cubicBezTo>
                  <a:pt x="10934" y="0"/>
                  <a:pt x="4565" y="2739"/>
                  <a:pt x="0" y="7304"/>
                </a:cubicBezTo>
                <a:lnTo>
                  <a:pt x="8080" y="15407"/>
                </a:lnTo>
                <a:cubicBezTo>
                  <a:pt x="10637" y="12919"/>
                  <a:pt x="14061" y="11413"/>
                  <a:pt x="17872" y="11413"/>
                </a:cubicBezTo>
                <a:cubicBezTo>
                  <a:pt x="21684" y="11413"/>
                  <a:pt x="25108" y="12919"/>
                  <a:pt x="27665" y="15407"/>
                </a:cubicBezTo>
                <a:lnTo>
                  <a:pt x="35745" y="7304"/>
                </a:lnTo>
                <a:cubicBezTo>
                  <a:pt x="31180" y="2739"/>
                  <a:pt x="24811" y="0"/>
                  <a:pt x="17872" y="0"/>
                </a:cubicBezTo>
                <a:close/>
              </a:path>
            </a:pathLst>
          </a:custGeom>
          <a:solidFill>
            <a:srgbClr val="B2CDA8"/>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22"/>
          <p:cNvSpPr/>
          <p:nvPr/>
        </p:nvSpPr>
        <p:spPr>
          <a:xfrm rot="-2670332">
            <a:off x="2998161" y="1852512"/>
            <a:ext cx="580731" cy="1348103"/>
          </a:xfrm>
          <a:custGeom>
            <a:avLst/>
            <a:gdLst/>
            <a:ahLst/>
            <a:cxnLst/>
            <a:rect l="l" t="t" r="r" b="b"/>
            <a:pathLst>
              <a:path w="15408" h="35768" extrusionOk="0">
                <a:moveTo>
                  <a:pt x="8081" y="0"/>
                </a:moveTo>
                <a:lnTo>
                  <a:pt x="1" y="8103"/>
                </a:lnTo>
                <a:cubicBezTo>
                  <a:pt x="2466" y="10660"/>
                  <a:pt x="3995" y="14083"/>
                  <a:pt x="3995" y="17895"/>
                </a:cubicBezTo>
                <a:cubicBezTo>
                  <a:pt x="3995" y="21684"/>
                  <a:pt x="2466" y="25222"/>
                  <a:pt x="1" y="27687"/>
                </a:cubicBezTo>
                <a:lnTo>
                  <a:pt x="8081" y="35767"/>
                </a:lnTo>
                <a:cubicBezTo>
                  <a:pt x="12646" y="31202"/>
                  <a:pt x="15408" y="24834"/>
                  <a:pt x="15408" y="17895"/>
                </a:cubicBezTo>
                <a:cubicBezTo>
                  <a:pt x="15408" y="10956"/>
                  <a:pt x="12646" y="4679"/>
                  <a:pt x="8081" y="0"/>
                </a:cubicBezTo>
                <a:close/>
              </a:path>
            </a:pathLst>
          </a:custGeom>
          <a:solidFill>
            <a:srgbClr val="81E3DA"/>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22"/>
          <p:cNvSpPr/>
          <p:nvPr/>
        </p:nvSpPr>
        <p:spPr>
          <a:xfrm rot="-2670332">
            <a:off x="2608307" y="3168616"/>
            <a:ext cx="1347236" cy="584160"/>
          </a:xfrm>
          <a:custGeom>
            <a:avLst/>
            <a:gdLst/>
            <a:ahLst/>
            <a:cxnLst/>
            <a:rect l="l" t="t" r="r" b="b"/>
            <a:pathLst>
              <a:path w="35745" h="15499" extrusionOk="0">
                <a:moveTo>
                  <a:pt x="8080" y="0"/>
                </a:moveTo>
                <a:lnTo>
                  <a:pt x="0" y="8080"/>
                </a:lnTo>
                <a:cubicBezTo>
                  <a:pt x="4565" y="12645"/>
                  <a:pt x="10934" y="15499"/>
                  <a:pt x="17872" y="15499"/>
                </a:cubicBezTo>
                <a:cubicBezTo>
                  <a:pt x="24811" y="15499"/>
                  <a:pt x="31180" y="12645"/>
                  <a:pt x="35745" y="8080"/>
                </a:cubicBezTo>
                <a:lnTo>
                  <a:pt x="27665" y="0"/>
                </a:lnTo>
                <a:cubicBezTo>
                  <a:pt x="25108" y="2465"/>
                  <a:pt x="21684" y="3995"/>
                  <a:pt x="17872" y="3995"/>
                </a:cubicBezTo>
                <a:cubicBezTo>
                  <a:pt x="14061" y="3995"/>
                  <a:pt x="10637" y="2465"/>
                  <a:pt x="8080" y="0"/>
                </a:cubicBezTo>
                <a:close/>
              </a:path>
            </a:pathLst>
          </a:custGeom>
          <a:solidFill>
            <a:srgbClr val="39ABA1"/>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22"/>
          <p:cNvSpPr/>
          <p:nvPr/>
        </p:nvSpPr>
        <p:spPr>
          <a:xfrm rot="-2669010">
            <a:off x="1412757" y="2595932"/>
            <a:ext cx="1072639" cy="2489872"/>
          </a:xfrm>
          <a:custGeom>
            <a:avLst/>
            <a:gdLst/>
            <a:ahLst/>
            <a:cxnLst/>
            <a:rect l="l" t="t" r="r" b="b"/>
            <a:pathLst>
              <a:path w="15408" h="35768" extrusionOk="0">
                <a:moveTo>
                  <a:pt x="7327" y="0"/>
                </a:moveTo>
                <a:cubicBezTo>
                  <a:pt x="2762" y="4679"/>
                  <a:pt x="0" y="10956"/>
                  <a:pt x="0" y="17895"/>
                </a:cubicBezTo>
                <a:cubicBezTo>
                  <a:pt x="0" y="24834"/>
                  <a:pt x="2762" y="31202"/>
                  <a:pt x="7327" y="35767"/>
                </a:cubicBezTo>
                <a:lnTo>
                  <a:pt x="15407" y="27687"/>
                </a:lnTo>
                <a:cubicBezTo>
                  <a:pt x="12919" y="25222"/>
                  <a:pt x="11413" y="21684"/>
                  <a:pt x="11413" y="17895"/>
                </a:cubicBezTo>
                <a:cubicBezTo>
                  <a:pt x="11413" y="14083"/>
                  <a:pt x="12919" y="10660"/>
                  <a:pt x="15407" y="8103"/>
                </a:cubicBezTo>
                <a:lnTo>
                  <a:pt x="7327" y="0"/>
                </a:lnTo>
                <a:close/>
              </a:path>
            </a:pathLst>
          </a:custGeom>
          <a:solidFill>
            <a:schemeClr val="accent4"/>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22"/>
          <p:cNvSpPr/>
          <p:nvPr/>
        </p:nvSpPr>
        <p:spPr>
          <a:xfrm rot="-2669010">
            <a:off x="720357" y="1583413"/>
            <a:ext cx="2488414" cy="1072578"/>
          </a:xfrm>
          <a:custGeom>
            <a:avLst/>
            <a:gdLst/>
            <a:ahLst/>
            <a:cxnLst/>
            <a:rect l="l" t="t" r="r" b="b"/>
            <a:pathLst>
              <a:path w="35745" h="15408" extrusionOk="0">
                <a:moveTo>
                  <a:pt x="17872" y="0"/>
                </a:moveTo>
                <a:cubicBezTo>
                  <a:pt x="10934" y="0"/>
                  <a:pt x="4565" y="2739"/>
                  <a:pt x="0" y="7304"/>
                </a:cubicBezTo>
                <a:lnTo>
                  <a:pt x="8080" y="15407"/>
                </a:lnTo>
                <a:cubicBezTo>
                  <a:pt x="10637" y="12919"/>
                  <a:pt x="14061" y="11413"/>
                  <a:pt x="17872" y="11413"/>
                </a:cubicBezTo>
                <a:cubicBezTo>
                  <a:pt x="21684" y="11413"/>
                  <a:pt x="25108" y="12919"/>
                  <a:pt x="27665" y="15407"/>
                </a:cubicBezTo>
                <a:lnTo>
                  <a:pt x="35745" y="7304"/>
                </a:lnTo>
                <a:cubicBezTo>
                  <a:pt x="31180" y="2739"/>
                  <a:pt x="24811" y="0"/>
                  <a:pt x="17872" y="0"/>
                </a:cubicBezTo>
                <a:close/>
              </a:path>
            </a:pathLst>
          </a:custGeom>
          <a:solidFill>
            <a:schemeClr val="accent1"/>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22"/>
          <p:cNvSpPr/>
          <p:nvPr/>
        </p:nvSpPr>
        <p:spPr>
          <a:xfrm rot="-2669010">
            <a:off x="3150913" y="889046"/>
            <a:ext cx="1072639" cy="2489872"/>
          </a:xfrm>
          <a:custGeom>
            <a:avLst/>
            <a:gdLst/>
            <a:ahLst/>
            <a:cxnLst/>
            <a:rect l="l" t="t" r="r" b="b"/>
            <a:pathLst>
              <a:path w="15408" h="35768" extrusionOk="0">
                <a:moveTo>
                  <a:pt x="8081" y="0"/>
                </a:moveTo>
                <a:lnTo>
                  <a:pt x="1" y="8103"/>
                </a:lnTo>
                <a:cubicBezTo>
                  <a:pt x="2466" y="10660"/>
                  <a:pt x="3995" y="14083"/>
                  <a:pt x="3995" y="17895"/>
                </a:cubicBezTo>
                <a:cubicBezTo>
                  <a:pt x="3995" y="21684"/>
                  <a:pt x="2466" y="25222"/>
                  <a:pt x="1" y="27687"/>
                </a:cubicBezTo>
                <a:lnTo>
                  <a:pt x="8081" y="35767"/>
                </a:lnTo>
                <a:cubicBezTo>
                  <a:pt x="12646" y="31202"/>
                  <a:pt x="15408" y="24834"/>
                  <a:pt x="15408" y="17895"/>
                </a:cubicBezTo>
                <a:cubicBezTo>
                  <a:pt x="15408" y="10956"/>
                  <a:pt x="12646" y="4679"/>
                  <a:pt x="8081" y="0"/>
                </a:cubicBezTo>
                <a:close/>
              </a:path>
            </a:pathLst>
          </a:custGeom>
          <a:solidFill>
            <a:schemeClr val="accent2"/>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22"/>
          <p:cNvSpPr/>
          <p:nvPr/>
        </p:nvSpPr>
        <p:spPr>
          <a:xfrm rot="-2669010">
            <a:off x="2430853" y="3319230"/>
            <a:ext cx="2488414" cy="1078912"/>
          </a:xfrm>
          <a:custGeom>
            <a:avLst/>
            <a:gdLst/>
            <a:ahLst/>
            <a:cxnLst/>
            <a:rect l="l" t="t" r="r" b="b"/>
            <a:pathLst>
              <a:path w="35745" h="15499" extrusionOk="0">
                <a:moveTo>
                  <a:pt x="8080" y="0"/>
                </a:moveTo>
                <a:lnTo>
                  <a:pt x="0" y="8080"/>
                </a:lnTo>
                <a:cubicBezTo>
                  <a:pt x="4565" y="12645"/>
                  <a:pt x="10934" y="15499"/>
                  <a:pt x="17872" y="15499"/>
                </a:cubicBezTo>
                <a:cubicBezTo>
                  <a:pt x="24811" y="15499"/>
                  <a:pt x="31180" y="12645"/>
                  <a:pt x="35745" y="8080"/>
                </a:cubicBezTo>
                <a:lnTo>
                  <a:pt x="27665" y="0"/>
                </a:lnTo>
                <a:cubicBezTo>
                  <a:pt x="25108" y="2465"/>
                  <a:pt x="21684" y="3995"/>
                  <a:pt x="17872" y="3995"/>
                </a:cubicBezTo>
                <a:cubicBezTo>
                  <a:pt x="14061" y="3995"/>
                  <a:pt x="10637" y="2465"/>
                  <a:pt x="8080" y="0"/>
                </a:cubicBezTo>
                <a:close/>
              </a:path>
            </a:pathLst>
          </a:custGeom>
          <a:solidFill>
            <a:schemeClr val="accent3"/>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22"/>
          <p:cNvSpPr txBox="1"/>
          <p:nvPr/>
        </p:nvSpPr>
        <p:spPr>
          <a:xfrm>
            <a:off x="5943957" y="1236004"/>
            <a:ext cx="2506500" cy="2475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2000" dirty="0" smtClean="0">
                <a:solidFill>
                  <a:schemeClr val="accent1"/>
                </a:solidFill>
                <a:latin typeface="Fira Sans Extra Condensed Medium"/>
                <a:ea typeface="Fira Sans Extra Condensed Medium"/>
                <a:cs typeface="Fira Sans Extra Condensed Medium"/>
                <a:sym typeface="Fira Sans Extra Condensed Medium"/>
              </a:rPr>
              <a:t>NO UNCERTAINTY</a:t>
            </a:r>
            <a:endParaRPr sz="1900" dirty="0">
              <a:solidFill>
                <a:schemeClr val="accent1"/>
              </a:solidFill>
              <a:latin typeface="Fira Sans Extra Condensed Medium"/>
              <a:ea typeface="Fira Sans Extra Condensed Medium"/>
              <a:cs typeface="Fira Sans Extra Condensed Medium"/>
              <a:sym typeface="Fira Sans Extra Condensed Medium"/>
            </a:endParaRPr>
          </a:p>
        </p:txBody>
      </p:sp>
      <p:sp>
        <p:nvSpPr>
          <p:cNvPr id="285" name="Google Shape;285;p22"/>
          <p:cNvSpPr txBox="1"/>
          <p:nvPr/>
        </p:nvSpPr>
        <p:spPr>
          <a:xfrm>
            <a:off x="5943957" y="2168588"/>
            <a:ext cx="2506500" cy="2475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1900" dirty="0" smtClean="0">
                <a:solidFill>
                  <a:schemeClr val="accent2"/>
                </a:solidFill>
                <a:latin typeface="Fira Sans Extra Condensed Medium"/>
                <a:ea typeface="Fira Sans Extra Condensed Medium"/>
                <a:cs typeface="Fira Sans Extra Condensed Medium"/>
                <a:sym typeface="Fira Sans Extra Condensed Medium"/>
              </a:rPr>
              <a:t>OBJECTIVE UNCERTAINTY</a:t>
            </a:r>
            <a:endParaRPr sz="1900" dirty="0">
              <a:solidFill>
                <a:schemeClr val="accent2"/>
              </a:solidFill>
              <a:latin typeface="Fira Sans Extra Condensed Medium"/>
              <a:ea typeface="Fira Sans Extra Condensed Medium"/>
              <a:cs typeface="Fira Sans Extra Condensed Medium"/>
              <a:sym typeface="Fira Sans Extra Condensed Medium"/>
            </a:endParaRPr>
          </a:p>
        </p:txBody>
      </p:sp>
      <p:sp>
        <p:nvSpPr>
          <p:cNvPr id="287" name="Google Shape;287;p22"/>
          <p:cNvSpPr txBox="1"/>
          <p:nvPr/>
        </p:nvSpPr>
        <p:spPr>
          <a:xfrm>
            <a:off x="5791200" y="3101191"/>
            <a:ext cx="2659257" cy="261806"/>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1900" dirty="0" smtClean="0">
                <a:solidFill>
                  <a:schemeClr val="accent3"/>
                </a:solidFill>
                <a:latin typeface="Fira Sans Extra Condensed Medium"/>
                <a:ea typeface="Fira Sans Extra Condensed Medium"/>
                <a:cs typeface="Fira Sans Extra Condensed Medium"/>
                <a:sym typeface="Fira Sans Extra Condensed Medium"/>
              </a:rPr>
              <a:t>SUBJECTIVE UNCERTAINTY</a:t>
            </a:r>
            <a:endParaRPr sz="1900" dirty="0">
              <a:solidFill>
                <a:schemeClr val="accent3"/>
              </a:solidFill>
              <a:latin typeface="Fira Sans Extra Condensed Medium"/>
              <a:ea typeface="Fira Sans Extra Condensed Medium"/>
              <a:cs typeface="Fira Sans Extra Condensed Medium"/>
              <a:sym typeface="Fira Sans Extra Condensed Medium"/>
            </a:endParaRPr>
          </a:p>
        </p:txBody>
      </p:sp>
      <p:sp>
        <p:nvSpPr>
          <p:cNvPr id="289" name="Google Shape;289;p22"/>
          <p:cNvSpPr txBox="1"/>
          <p:nvPr/>
        </p:nvSpPr>
        <p:spPr>
          <a:xfrm>
            <a:off x="6074795" y="4033775"/>
            <a:ext cx="2375700" cy="2475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1900" dirty="0" smtClean="0">
                <a:solidFill>
                  <a:schemeClr val="accent4"/>
                </a:solidFill>
                <a:latin typeface="Fira Sans Extra Condensed Medium"/>
                <a:ea typeface="Fira Sans Extra Condensed Medium"/>
                <a:cs typeface="Fira Sans Extra Condensed Medium"/>
                <a:sym typeface="Fira Sans Extra Condensed Medium"/>
              </a:rPr>
              <a:t>VERY UNCERTAIN</a:t>
            </a:r>
            <a:endParaRPr sz="1900" dirty="0">
              <a:solidFill>
                <a:schemeClr val="accent4"/>
              </a:solidFill>
              <a:latin typeface="Fira Sans Extra Condensed Medium"/>
              <a:ea typeface="Fira Sans Extra Condensed Medium"/>
              <a:cs typeface="Fira Sans Extra Condensed Medium"/>
              <a:sym typeface="Fira Sans Extra Condensed Medium"/>
            </a:endParaRPr>
          </a:p>
        </p:txBody>
      </p:sp>
      <p:sp>
        <p:nvSpPr>
          <p:cNvPr id="290" name="Google Shape;290;p22"/>
          <p:cNvSpPr txBox="1"/>
          <p:nvPr/>
        </p:nvSpPr>
        <p:spPr>
          <a:xfrm>
            <a:off x="5604989" y="4295580"/>
            <a:ext cx="2845500" cy="427500"/>
          </a:xfrm>
          <a:prstGeom prst="rect">
            <a:avLst/>
          </a:prstGeom>
          <a:noFill/>
          <a:ln>
            <a:noFill/>
          </a:ln>
        </p:spPr>
        <p:txBody>
          <a:bodyPr spcFirstLastPara="1" wrap="square" lIns="91425" tIns="91425" rIns="91425" bIns="91425" anchor="ctr" anchorCtr="0">
            <a:noAutofit/>
          </a:bodyPr>
          <a:lstStyle/>
          <a:p>
            <a:pPr lvl="0" algn="r"/>
            <a:r>
              <a:rPr lang="en-US" sz="1200" dirty="0">
                <a:solidFill>
                  <a:schemeClr val="dk1"/>
                </a:solidFill>
                <a:latin typeface="Roboto"/>
                <a:ea typeface="Roboto"/>
                <a:cs typeface="Roboto"/>
                <a:sym typeface="Roboto"/>
              </a:rPr>
              <a:t>Outcomes cannot be identified and probabilities are unknown.</a:t>
            </a:r>
            <a:endParaRPr sz="1200" dirty="0">
              <a:solidFill>
                <a:schemeClr val="dk1"/>
              </a:solidFill>
              <a:latin typeface="Roboto"/>
              <a:ea typeface="Roboto"/>
              <a:cs typeface="Roboto"/>
              <a:sym typeface="Roboto"/>
            </a:endParaRPr>
          </a:p>
        </p:txBody>
      </p:sp>
      <p:grpSp>
        <p:nvGrpSpPr>
          <p:cNvPr id="291" name="Google Shape;291;p22"/>
          <p:cNvGrpSpPr/>
          <p:nvPr/>
        </p:nvGrpSpPr>
        <p:grpSpPr>
          <a:xfrm>
            <a:off x="1701653" y="1876979"/>
            <a:ext cx="283539" cy="322616"/>
            <a:chOff x="1516475" y="238075"/>
            <a:chExt cx="424650" cy="483175"/>
          </a:xfrm>
        </p:grpSpPr>
        <p:sp>
          <p:nvSpPr>
            <p:cNvPr id="292" name="Google Shape;292;p22"/>
            <p:cNvSpPr/>
            <p:nvPr/>
          </p:nvSpPr>
          <p:spPr>
            <a:xfrm>
              <a:off x="1516475" y="238075"/>
              <a:ext cx="424650" cy="483175"/>
            </a:xfrm>
            <a:custGeom>
              <a:avLst/>
              <a:gdLst/>
              <a:ahLst/>
              <a:cxnLst/>
              <a:rect l="l" t="t" r="r" b="b"/>
              <a:pathLst>
                <a:path w="16986" h="19327" extrusionOk="0">
                  <a:moveTo>
                    <a:pt x="8491" y="1134"/>
                  </a:moveTo>
                  <a:cubicBezTo>
                    <a:pt x="11302" y="1134"/>
                    <a:pt x="13588" y="3438"/>
                    <a:pt x="13588" y="6267"/>
                  </a:cubicBezTo>
                  <a:cubicBezTo>
                    <a:pt x="13588" y="7318"/>
                    <a:pt x="13262" y="8342"/>
                    <a:pt x="12655" y="9199"/>
                  </a:cubicBezTo>
                  <a:cubicBezTo>
                    <a:pt x="12625" y="9242"/>
                    <a:pt x="12604" y="9272"/>
                    <a:pt x="12595" y="9284"/>
                  </a:cubicBezTo>
                  <a:lnTo>
                    <a:pt x="8491" y="15724"/>
                  </a:lnTo>
                  <a:lnTo>
                    <a:pt x="4388" y="9287"/>
                  </a:lnTo>
                  <a:cubicBezTo>
                    <a:pt x="4382" y="9275"/>
                    <a:pt x="4373" y="9266"/>
                    <a:pt x="4367" y="9257"/>
                  </a:cubicBezTo>
                  <a:cubicBezTo>
                    <a:pt x="4249" y="9091"/>
                    <a:pt x="4140" y="8921"/>
                    <a:pt x="4041" y="8743"/>
                  </a:cubicBezTo>
                  <a:cubicBezTo>
                    <a:pt x="3618" y="7985"/>
                    <a:pt x="3398" y="7134"/>
                    <a:pt x="3398" y="6267"/>
                  </a:cubicBezTo>
                  <a:cubicBezTo>
                    <a:pt x="3398" y="6174"/>
                    <a:pt x="3398" y="6080"/>
                    <a:pt x="3404" y="5990"/>
                  </a:cubicBezTo>
                  <a:cubicBezTo>
                    <a:pt x="3552" y="3266"/>
                    <a:pt x="5786" y="1134"/>
                    <a:pt x="8491" y="1134"/>
                  </a:cubicBezTo>
                  <a:close/>
                  <a:moveTo>
                    <a:pt x="11049" y="13819"/>
                  </a:moveTo>
                  <a:cubicBezTo>
                    <a:pt x="14358" y="14233"/>
                    <a:pt x="15853" y="15289"/>
                    <a:pt x="15853" y="15930"/>
                  </a:cubicBezTo>
                  <a:cubicBezTo>
                    <a:pt x="15853" y="16304"/>
                    <a:pt x="15339" y="16887"/>
                    <a:pt x="13905" y="17397"/>
                  </a:cubicBezTo>
                  <a:cubicBezTo>
                    <a:pt x="12471" y="17910"/>
                    <a:pt x="10545" y="18194"/>
                    <a:pt x="8491" y="18194"/>
                  </a:cubicBezTo>
                  <a:cubicBezTo>
                    <a:pt x="6438" y="18194"/>
                    <a:pt x="4515" y="17910"/>
                    <a:pt x="3077" y="17397"/>
                  </a:cubicBezTo>
                  <a:cubicBezTo>
                    <a:pt x="1640" y="16884"/>
                    <a:pt x="1133" y="16304"/>
                    <a:pt x="1133" y="15930"/>
                  </a:cubicBezTo>
                  <a:cubicBezTo>
                    <a:pt x="1133" y="15289"/>
                    <a:pt x="2625" y="14233"/>
                    <a:pt x="5934" y="13819"/>
                  </a:cubicBezTo>
                  <a:lnTo>
                    <a:pt x="8014" y="17083"/>
                  </a:lnTo>
                  <a:cubicBezTo>
                    <a:pt x="8126" y="17258"/>
                    <a:pt x="8309" y="17346"/>
                    <a:pt x="8491" y="17346"/>
                  </a:cubicBezTo>
                  <a:cubicBezTo>
                    <a:pt x="8674" y="17346"/>
                    <a:pt x="8857" y="17258"/>
                    <a:pt x="8968" y="17083"/>
                  </a:cubicBezTo>
                  <a:lnTo>
                    <a:pt x="11049" y="13819"/>
                  </a:lnTo>
                  <a:close/>
                  <a:moveTo>
                    <a:pt x="8494" y="1"/>
                  </a:moveTo>
                  <a:cubicBezTo>
                    <a:pt x="6947" y="1"/>
                    <a:pt x="5399" y="578"/>
                    <a:pt x="4201" y="1738"/>
                  </a:cubicBezTo>
                  <a:cubicBezTo>
                    <a:pt x="3050" y="2837"/>
                    <a:pt x="2359" y="4338"/>
                    <a:pt x="2274" y="5929"/>
                  </a:cubicBezTo>
                  <a:cubicBezTo>
                    <a:pt x="2268" y="6041"/>
                    <a:pt x="2265" y="6156"/>
                    <a:pt x="2265" y="6267"/>
                  </a:cubicBezTo>
                  <a:cubicBezTo>
                    <a:pt x="2265" y="7327"/>
                    <a:pt x="2534" y="8372"/>
                    <a:pt x="3050" y="9296"/>
                  </a:cubicBezTo>
                  <a:cubicBezTo>
                    <a:pt x="3168" y="9507"/>
                    <a:pt x="3301" y="9713"/>
                    <a:pt x="3440" y="9909"/>
                  </a:cubicBezTo>
                  <a:lnTo>
                    <a:pt x="5267" y="12771"/>
                  </a:lnTo>
                  <a:cubicBezTo>
                    <a:pt x="3953" y="12971"/>
                    <a:pt x="2809" y="13294"/>
                    <a:pt x="1921" y="13713"/>
                  </a:cubicBezTo>
                  <a:cubicBezTo>
                    <a:pt x="333" y="14465"/>
                    <a:pt x="1" y="15332"/>
                    <a:pt x="1" y="15930"/>
                  </a:cubicBezTo>
                  <a:cubicBezTo>
                    <a:pt x="1" y="16648"/>
                    <a:pt x="469" y="17669"/>
                    <a:pt x="2697" y="18466"/>
                  </a:cubicBezTo>
                  <a:cubicBezTo>
                    <a:pt x="4252" y="19022"/>
                    <a:pt x="6311" y="19326"/>
                    <a:pt x="8491" y="19326"/>
                  </a:cubicBezTo>
                  <a:cubicBezTo>
                    <a:pt x="10671" y="19326"/>
                    <a:pt x="12731" y="19022"/>
                    <a:pt x="14286" y="18466"/>
                  </a:cubicBezTo>
                  <a:cubicBezTo>
                    <a:pt x="16514" y="17669"/>
                    <a:pt x="16985" y="16648"/>
                    <a:pt x="16985" y="15930"/>
                  </a:cubicBezTo>
                  <a:cubicBezTo>
                    <a:pt x="16985" y="15332"/>
                    <a:pt x="16650" y="14465"/>
                    <a:pt x="15062" y="13713"/>
                  </a:cubicBezTo>
                  <a:cubicBezTo>
                    <a:pt x="14174" y="13294"/>
                    <a:pt x="13030" y="12971"/>
                    <a:pt x="11716" y="12768"/>
                  </a:cubicBezTo>
                  <a:lnTo>
                    <a:pt x="13549" y="9897"/>
                  </a:lnTo>
                  <a:lnTo>
                    <a:pt x="13561" y="9879"/>
                  </a:lnTo>
                  <a:cubicBezTo>
                    <a:pt x="13567" y="9873"/>
                    <a:pt x="13570" y="9867"/>
                    <a:pt x="13576" y="9861"/>
                  </a:cubicBezTo>
                  <a:cubicBezTo>
                    <a:pt x="15327" y="7382"/>
                    <a:pt x="15041" y="3997"/>
                    <a:pt x="12897" y="1847"/>
                  </a:cubicBezTo>
                  <a:cubicBezTo>
                    <a:pt x="11689" y="618"/>
                    <a:pt x="10092" y="1"/>
                    <a:pt x="849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293" name="Google Shape;293;p22"/>
            <p:cNvSpPr/>
            <p:nvPr/>
          </p:nvSpPr>
          <p:spPr>
            <a:xfrm>
              <a:off x="1652425" y="324000"/>
              <a:ext cx="147150" cy="141575"/>
            </a:xfrm>
            <a:custGeom>
              <a:avLst/>
              <a:gdLst/>
              <a:ahLst/>
              <a:cxnLst/>
              <a:rect l="l" t="t" r="r" b="b"/>
              <a:pathLst>
                <a:path w="5886" h="5663" extrusionOk="0">
                  <a:moveTo>
                    <a:pt x="3054" y="1131"/>
                  </a:moveTo>
                  <a:cubicBezTo>
                    <a:pt x="3495" y="1131"/>
                    <a:pt x="3930" y="1303"/>
                    <a:pt x="4255" y="1629"/>
                  </a:cubicBezTo>
                  <a:cubicBezTo>
                    <a:pt x="4741" y="2115"/>
                    <a:pt x="4886" y="2845"/>
                    <a:pt x="4623" y="3480"/>
                  </a:cubicBezTo>
                  <a:cubicBezTo>
                    <a:pt x="4361" y="4114"/>
                    <a:pt x="3742" y="4530"/>
                    <a:pt x="3053" y="4530"/>
                  </a:cubicBezTo>
                  <a:cubicBezTo>
                    <a:pt x="2114" y="4527"/>
                    <a:pt x="1356" y="3769"/>
                    <a:pt x="1356" y="2830"/>
                  </a:cubicBezTo>
                  <a:cubicBezTo>
                    <a:pt x="1356" y="2142"/>
                    <a:pt x="1770" y="1523"/>
                    <a:pt x="2404" y="1260"/>
                  </a:cubicBezTo>
                  <a:cubicBezTo>
                    <a:pt x="2614" y="1173"/>
                    <a:pt x="2835" y="1131"/>
                    <a:pt x="3054" y="1131"/>
                  </a:cubicBezTo>
                  <a:close/>
                  <a:moveTo>
                    <a:pt x="3053" y="0"/>
                  </a:moveTo>
                  <a:cubicBezTo>
                    <a:pt x="2316" y="0"/>
                    <a:pt x="1593" y="287"/>
                    <a:pt x="1051" y="828"/>
                  </a:cubicBezTo>
                  <a:cubicBezTo>
                    <a:pt x="242" y="1638"/>
                    <a:pt x="1" y="2855"/>
                    <a:pt x="439" y="3914"/>
                  </a:cubicBezTo>
                  <a:cubicBezTo>
                    <a:pt x="876" y="4971"/>
                    <a:pt x="1909" y="5663"/>
                    <a:pt x="3053" y="5663"/>
                  </a:cubicBezTo>
                  <a:cubicBezTo>
                    <a:pt x="4617" y="5660"/>
                    <a:pt x="5883" y="4394"/>
                    <a:pt x="5886" y="2830"/>
                  </a:cubicBezTo>
                  <a:cubicBezTo>
                    <a:pt x="5886" y="1686"/>
                    <a:pt x="5194" y="653"/>
                    <a:pt x="4137" y="216"/>
                  </a:cubicBezTo>
                  <a:cubicBezTo>
                    <a:pt x="3786" y="70"/>
                    <a:pt x="3418" y="0"/>
                    <a:pt x="305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grpSp>
        <p:nvGrpSpPr>
          <p:cNvPr id="294" name="Google Shape;294;p22"/>
          <p:cNvGrpSpPr/>
          <p:nvPr/>
        </p:nvGrpSpPr>
        <p:grpSpPr>
          <a:xfrm>
            <a:off x="3600925" y="1876956"/>
            <a:ext cx="333433" cy="322583"/>
            <a:chOff x="3270550" y="832575"/>
            <a:chExt cx="499375" cy="483125"/>
          </a:xfrm>
        </p:grpSpPr>
        <p:sp>
          <p:nvSpPr>
            <p:cNvPr id="295" name="Google Shape;295;p22"/>
            <p:cNvSpPr/>
            <p:nvPr/>
          </p:nvSpPr>
          <p:spPr>
            <a:xfrm>
              <a:off x="3270550" y="865975"/>
              <a:ext cx="463725" cy="449725"/>
            </a:xfrm>
            <a:custGeom>
              <a:avLst/>
              <a:gdLst/>
              <a:ahLst/>
              <a:cxnLst/>
              <a:rect l="l" t="t" r="r" b="b"/>
              <a:pathLst>
                <a:path w="18549" h="17989" extrusionOk="0">
                  <a:moveTo>
                    <a:pt x="4823" y="1361"/>
                  </a:moveTo>
                  <a:lnTo>
                    <a:pt x="9177" y="8619"/>
                  </a:lnTo>
                  <a:cubicBezTo>
                    <a:pt x="9237" y="8716"/>
                    <a:pt x="9325" y="8794"/>
                    <a:pt x="9427" y="8843"/>
                  </a:cubicBezTo>
                  <a:lnTo>
                    <a:pt x="17136" y="12345"/>
                  </a:lnTo>
                  <a:cubicBezTo>
                    <a:pt x="15653" y="15102"/>
                    <a:pt x="12779" y="16856"/>
                    <a:pt x="9663" y="16856"/>
                  </a:cubicBezTo>
                  <a:cubicBezTo>
                    <a:pt x="4958" y="16856"/>
                    <a:pt x="1133" y="13031"/>
                    <a:pt x="1133" y="8326"/>
                  </a:cubicBezTo>
                  <a:cubicBezTo>
                    <a:pt x="1133" y="5573"/>
                    <a:pt x="2534" y="2952"/>
                    <a:pt x="4823" y="1361"/>
                  </a:cubicBezTo>
                  <a:close/>
                  <a:moveTo>
                    <a:pt x="5005" y="0"/>
                  </a:moveTo>
                  <a:cubicBezTo>
                    <a:pt x="4907" y="0"/>
                    <a:pt x="4807" y="26"/>
                    <a:pt x="4717" y="80"/>
                  </a:cubicBezTo>
                  <a:cubicBezTo>
                    <a:pt x="3313" y="926"/>
                    <a:pt x="2141" y="2106"/>
                    <a:pt x="1311" y="3516"/>
                  </a:cubicBezTo>
                  <a:cubicBezTo>
                    <a:pt x="453" y="4975"/>
                    <a:pt x="1" y="6636"/>
                    <a:pt x="1" y="8326"/>
                  </a:cubicBezTo>
                  <a:cubicBezTo>
                    <a:pt x="1" y="10896"/>
                    <a:pt x="1009" y="13321"/>
                    <a:pt x="2839" y="15150"/>
                  </a:cubicBezTo>
                  <a:cubicBezTo>
                    <a:pt x="4669" y="16980"/>
                    <a:pt x="7093" y="17989"/>
                    <a:pt x="9663" y="17989"/>
                  </a:cubicBezTo>
                  <a:cubicBezTo>
                    <a:pt x="13410" y="17989"/>
                    <a:pt x="16846" y="15757"/>
                    <a:pt x="18419" y="12306"/>
                  </a:cubicBezTo>
                  <a:cubicBezTo>
                    <a:pt x="18549" y="12022"/>
                    <a:pt x="18422" y="11687"/>
                    <a:pt x="18138" y="11557"/>
                  </a:cubicBezTo>
                  <a:lnTo>
                    <a:pt x="10058" y="7886"/>
                  </a:lnTo>
                  <a:lnTo>
                    <a:pt x="5493" y="277"/>
                  </a:lnTo>
                  <a:cubicBezTo>
                    <a:pt x="5387" y="99"/>
                    <a:pt x="5198" y="0"/>
                    <a:pt x="50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296" name="Google Shape;296;p22"/>
            <p:cNvSpPr/>
            <p:nvPr/>
          </p:nvSpPr>
          <p:spPr>
            <a:xfrm>
              <a:off x="3562600" y="876075"/>
              <a:ext cx="207325" cy="241775"/>
            </a:xfrm>
            <a:custGeom>
              <a:avLst/>
              <a:gdLst/>
              <a:ahLst/>
              <a:cxnLst/>
              <a:rect l="l" t="t" r="r" b="b"/>
              <a:pathLst>
                <a:path w="8293" h="9671" extrusionOk="0">
                  <a:moveTo>
                    <a:pt x="4204" y="1437"/>
                  </a:moveTo>
                  <a:cubicBezTo>
                    <a:pt x="5680" y="2826"/>
                    <a:pt x="6517" y="4764"/>
                    <a:pt x="6511" y="6790"/>
                  </a:cubicBezTo>
                  <a:cubicBezTo>
                    <a:pt x="6511" y="7300"/>
                    <a:pt x="6459" y="7811"/>
                    <a:pt x="6354" y="8309"/>
                  </a:cubicBezTo>
                  <a:lnTo>
                    <a:pt x="1468" y="6090"/>
                  </a:lnTo>
                  <a:lnTo>
                    <a:pt x="4204" y="1437"/>
                  </a:lnTo>
                  <a:close/>
                  <a:moveTo>
                    <a:pt x="4060" y="1"/>
                  </a:moveTo>
                  <a:cubicBezTo>
                    <a:pt x="3867" y="1"/>
                    <a:pt x="3677" y="99"/>
                    <a:pt x="3570" y="280"/>
                  </a:cubicBezTo>
                  <a:lnTo>
                    <a:pt x="173" y="6056"/>
                  </a:lnTo>
                  <a:cubicBezTo>
                    <a:pt x="1" y="6346"/>
                    <a:pt x="119" y="6721"/>
                    <a:pt x="427" y="6860"/>
                  </a:cubicBezTo>
                  <a:lnTo>
                    <a:pt x="6499" y="9622"/>
                  </a:lnTo>
                  <a:cubicBezTo>
                    <a:pt x="6574" y="9656"/>
                    <a:pt x="6653" y="9671"/>
                    <a:pt x="6734" y="9671"/>
                  </a:cubicBezTo>
                  <a:cubicBezTo>
                    <a:pt x="6982" y="9671"/>
                    <a:pt x="7202" y="9508"/>
                    <a:pt x="7275" y="9269"/>
                  </a:cubicBezTo>
                  <a:cubicBezTo>
                    <a:pt x="8292" y="5921"/>
                    <a:pt x="7157" y="2291"/>
                    <a:pt x="4409" y="123"/>
                  </a:cubicBezTo>
                  <a:cubicBezTo>
                    <a:pt x="4305" y="40"/>
                    <a:pt x="4182" y="1"/>
                    <a:pt x="406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297" name="Google Shape;297;p22"/>
            <p:cNvSpPr/>
            <p:nvPr/>
          </p:nvSpPr>
          <p:spPr>
            <a:xfrm>
              <a:off x="3443500" y="832575"/>
              <a:ext cx="187300" cy="173625"/>
            </a:xfrm>
            <a:custGeom>
              <a:avLst/>
              <a:gdLst/>
              <a:ahLst/>
              <a:cxnLst/>
              <a:rect l="l" t="t" r="r" b="b"/>
              <a:pathLst>
                <a:path w="7492" h="6945" extrusionOk="0">
                  <a:moveTo>
                    <a:pt x="3877" y="1133"/>
                  </a:moveTo>
                  <a:cubicBezTo>
                    <a:pt x="4588" y="1133"/>
                    <a:pt x="5300" y="1235"/>
                    <a:pt x="5991" y="1440"/>
                  </a:cubicBezTo>
                  <a:lnTo>
                    <a:pt x="3735" y="5269"/>
                  </a:lnTo>
                  <a:lnTo>
                    <a:pt x="1492" y="1528"/>
                  </a:lnTo>
                  <a:cubicBezTo>
                    <a:pt x="2264" y="1265"/>
                    <a:pt x="3070" y="1133"/>
                    <a:pt x="3877" y="1133"/>
                  </a:cubicBezTo>
                  <a:close/>
                  <a:moveTo>
                    <a:pt x="3877" y="0"/>
                  </a:moveTo>
                  <a:cubicBezTo>
                    <a:pt x="2702" y="0"/>
                    <a:pt x="1528" y="243"/>
                    <a:pt x="432" y="728"/>
                  </a:cubicBezTo>
                  <a:cubicBezTo>
                    <a:pt x="121" y="867"/>
                    <a:pt x="0" y="1244"/>
                    <a:pt x="175" y="1537"/>
                  </a:cubicBezTo>
                  <a:lnTo>
                    <a:pt x="3255" y="6670"/>
                  </a:lnTo>
                  <a:cubicBezTo>
                    <a:pt x="3358" y="6839"/>
                    <a:pt x="3542" y="6945"/>
                    <a:pt x="3741" y="6945"/>
                  </a:cubicBezTo>
                  <a:lnTo>
                    <a:pt x="3744" y="6945"/>
                  </a:lnTo>
                  <a:cubicBezTo>
                    <a:pt x="3943" y="6945"/>
                    <a:pt x="4128" y="6839"/>
                    <a:pt x="4230" y="6667"/>
                  </a:cubicBezTo>
                  <a:lnTo>
                    <a:pt x="7313" y="1419"/>
                  </a:lnTo>
                  <a:cubicBezTo>
                    <a:pt x="7491" y="1120"/>
                    <a:pt x="7358" y="737"/>
                    <a:pt x="7038" y="607"/>
                  </a:cubicBezTo>
                  <a:cubicBezTo>
                    <a:pt x="6023" y="202"/>
                    <a:pt x="4950" y="0"/>
                    <a:pt x="387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
        <p:nvSpPr>
          <p:cNvPr id="298" name="Google Shape;298;p22"/>
          <p:cNvSpPr/>
          <p:nvPr/>
        </p:nvSpPr>
        <p:spPr>
          <a:xfrm>
            <a:off x="1657186" y="3766648"/>
            <a:ext cx="334234" cy="322532"/>
          </a:xfrm>
          <a:custGeom>
            <a:avLst/>
            <a:gdLst/>
            <a:ahLst/>
            <a:cxnLst/>
            <a:rect l="l" t="t" r="r" b="b"/>
            <a:pathLst>
              <a:path w="20023" h="19322" extrusionOk="0">
                <a:moveTo>
                  <a:pt x="15673" y="3395"/>
                </a:moveTo>
                <a:cubicBezTo>
                  <a:pt x="15818" y="3395"/>
                  <a:pt x="15963" y="3450"/>
                  <a:pt x="16073" y="3560"/>
                </a:cubicBezTo>
                <a:cubicBezTo>
                  <a:pt x="16294" y="3780"/>
                  <a:pt x="16294" y="4140"/>
                  <a:pt x="16073" y="4360"/>
                </a:cubicBezTo>
                <a:lnTo>
                  <a:pt x="13054" y="7380"/>
                </a:lnTo>
                <a:cubicBezTo>
                  <a:pt x="12939" y="7229"/>
                  <a:pt x="12815" y="7087"/>
                  <a:pt x="12682" y="6951"/>
                </a:cubicBezTo>
                <a:cubicBezTo>
                  <a:pt x="12547" y="6818"/>
                  <a:pt x="12405" y="6694"/>
                  <a:pt x="12254" y="6579"/>
                </a:cubicBezTo>
                <a:lnTo>
                  <a:pt x="15273" y="3560"/>
                </a:lnTo>
                <a:cubicBezTo>
                  <a:pt x="15383" y="3450"/>
                  <a:pt x="15528" y="3395"/>
                  <a:pt x="15673" y="3395"/>
                </a:cubicBezTo>
                <a:close/>
                <a:moveTo>
                  <a:pt x="9879" y="9187"/>
                </a:moveTo>
                <a:cubicBezTo>
                  <a:pt x="10024" y="9187"/>
                  <a:pt x="10169" y="9243"/>
                  <a:pt x="10279" y="9354"/>
                </a:cubicBezTo>
                <a:cubicBezTo>
                  <a:pt x="10635" y="9711"/>
                  <a:pt x="10385" y="10321"/>
                  <a:pt x="9880" y="10321"/>
                </a:cubicBezTo>
                <a:cubicBezTo>
                  <a:pt x="9376" y="10321"/>
                  <a:pt x="9123" y="9711"/>
                  <a:pt x="9479" y="9354"/>
                </a:cubicBezTo>
                <a:cubicBezTo>
                  <a:pt x="9589" y="9243"/>
                  <a:pt x="9734" y="9187"/>
                  <a:pt x="9879" y="9187"/>
                </a:cubicBezTo>
                <a:close/>
                <a:moveTo>
                  <a:pt x="15746" y="1059"/>
                </a:moveTo>
                <a:cubicBezTo>
                  <a:pt x="16469" y="1059"/>
                  <a:pt x="17193" y="1334"/>
                  <a:pt x="17746" y="1887"/>
                </a:cubicBezTo>
                <a:cubicBezTo>
                  <a:pt x="18878" y="3019"/>
                  <a:pt x="18845" y="4867"/>
                  <a:pt x="17674" y="5960"/>
                </a:cubicBezTo>
                <a:lnTo>
                  <a:pt x="11882" y="11755"/>
                </a:lnTo>
                <a:cubicBezTo>
                  <a:pt x="11323" y="12314"/>
                  <a:pt x="10601" y="12585"/>
                  <a:pt x="9883" y="12585"/>
                </a:cubicBezTo>
                <a:cubicBezTo>
                  <a:pt x="8973" y="12585"/>
                  <a:pt x="8071" y="12149"/>
                  <a:pt x="7519" y="11314"/>
                </a:cubicBezTo>
                <a:lnTo>
                  <a:pt x="8350" y="10487"/>
                </a:lnTo>
                <a:cubicBezTo>
                  <a:pt x="8649" y="11113"/>
                  <a:pt x="9263" y="11453"/>
                  <a:pt x="9886" y="11453"/>
                </a:cubicBezTo>
                <a:cubicBezTo>
                  <a:pt x="10313" y="11453"/>
                  <a:pt x="10745" y="11293"/>
                  <a:pt x="11082" y="10955"/>
                </a:cubicBezTo>
                <a:lnTo>
                  <a:pt x="16876" y="5160"/>
                </a:lnTo>
                <a:cubicBezTo>
                  <a:pt x="17538" y="4499"/>
                  <a:pt x="17538" y="3421"/>
                  <a:pt x="16876" y="2760"/>
                </a:cubicBezTo>
                <a:cubicBezTo>
                  <a:pt x="16544" y="2428"/>
                  <a:pt x="16110" y="2262"/>
                  <a:pt x="15675" y="2262"/>
                </a:cubicBezTo>
                <a:cubicBezTo>
                  <a:pt x="15240" y="2262"/>
                  <a:pt x="14805" y="2428"/>
                  <a:pt x="14473" y="2760"/>
                </a:cubicBezTo>
                <a:lnTo>
                  <a:pt x="11212" y="6021"/>
                </a:lnTo>
                <a:cubicBezTo>
                  <a:pt x="10787" y="5872"/>
                  <a:pt x="10339" y="5794"/>
                  <a:pt x="9888" y="5794"/>
                </a:cubicBezTo>
                <a:cubicBezTo>
                  <a:pt x="9872" y="5794"/>
                  <a:pt x="9855" y="5794"/>
                  <a:pt x="9838" y="5794"/>
                </a:cubicBezTo>
                <a:lnTo>
                  <a:pt x="13673" y="1960"/>
                </a:lnTo>
                <a:cubicBezTo>
                  <a:pt x="14232" y="1360"/>
                  <a:pt x="14988" y="1059"/>
                  <a:pt x="15746" y="1059"/>
                </a:cubicBezTo>
                <a:close/>
                <a:moveTo>
                  <a:pt x="6707" y="12126"/>
                </a:moveTo>
                <a:cubicBezTo>
                  <a:pt x="6819" y="12280"/>
                  <a:pt x="6943" y="12422"/>
                  <a:pt x="7078" y="12555"/>
                </a:cubicBezTo>
                <a:cubicBezTo>
                  <a:pt x="7211" y="12691"/>
                  <a:pt x="7356" y="12815"/>
                  <a:pt x="7507" y="12929"/>
                </a:cubicBezTo>
                <a:lnTo>
                  <a:pt x="4675" y="15759"/>
                </a:lnTo>
                <a:cubicBezTo>
                  <a:pt x="4565" y="15869"/>
                  <a:pt x="4420" y="15924"/>
                  <a:pt x="4275" y="15924"/>
                </a:cubicBezTo>
                <a:cubicBezTo>
                  <a:pt x="4130" y="15924"/>
                  <a:pt x="3985" y="15869"/>
                  <a:pt x="3875" y="15759"/>
                </a:cubicBezTo>
                <a:cubicBezTo>
                  <a:pt x="3654" y="15538"/>
                  <a:pt x="3654" y="15179"/>
                  <a:pt x="3875" y="14958"/>
                </a:cubicBezTo>
                <a:lnTo>
                  <a:pt x="6707" y="12126"/>
                </a:lnTo>
                <a:close/>
                <a:moveTo>
                  <a:pt x="9878" y="6924"/>
                </a:moveTo>
                <a:cubicBezTo>
                  <a:pt x="10788" y="6924"/>
                  <a:pt x="11690" y="7359"/>
                  <a:pt x="12242" y="8195"/>
                </a:cubicBezTo>
                <a:lnTo>
                  <a:pt x="11414" y="9022"/>
                </a:lnTo>
                <a:cubicBezTo>
                  <a:pt x="11114" y="8396"/>
                  <a:pt x="10500" y="8056"/>
                  <a:pt x="9877" y="8056"/>
                </a:cubicBezTo>
                <a:cubicBezTo>
                  <a:pt x="9449" y="8056"/>
                  <a:pt x="9017" y="8216"/>
                  <a:pt x="8679" y="8554"/>
                </a:cubicBezTo>
                <a:lnTo>
                  <a:pt x="3075" y="14158"/>
                </a:lnTo>
                <a:cubicBezTo>
                  <a:pt x="2410" y="14819"/>
                  <a:pt x="2410" y="15897"/>
                  <a:pt x="3075" y="16559"/>
                </a:cubicBezTo>
                <a:cubicBezTo>
                  <a:pt x="3407" y="16891"/>
                  <a:pt x="3842" y="17057"/>
                  <a:pt x="4276" y="17057"/>
                </a:cubicBezTo>
                <a:cubicBezTo>
                  <a:pt x="4710" y="17057"/>
                  <a:pt x="5144" y="16891"/>
                  <a:pt x="5475" y="16559"/>
                </a:cubicBezTo>
                <a:lnTo>
                  <a:pt x="8549" y="13488"/>
                </a:lnTo>
                <a:cubicBezTo>
                  <a:pt x="8978" y="13639"/>
                  <a:pt x="9428" y="13714"/>
                  <a:pt x="9880" y="13714"/>
                </a:cubicBezTo>
                <a:lnTo>
                  <a:pt x="9923" y="13714"/>
                </a:lnTo>
                <a:lnTo>
                  <a:pt x="6275" y="17359"/>
                </a:lnTo>
                <a:cubicBezTo>
                  <a:pt x="5716" y="17958"/>
                  <a:pt x="4960" y="18259"/>
                  <a:pt x="4202" y="18259"/>
                </a:cubicBezTo>
                <a:cubicBezTo>
                  <a:pt x="3479" y="18259"/>
                  <a:pt x="2755" y="17984"/>
                  <a:pt x="2202" y="17431"/>
                </a:cubicBezTo>
                <a:cubicBezTo>
                  <a:pt x="1070" y="16299"/>
                  <a:pt x="1103" y="14451"/>
                  <a:pt x="2274" y="13358"/>
                </a:cubicBezTo>
                <a:lnTo>
                  <a:pt x="7879" y="7754"/>
                </a:lnTo>
                <a:cubicBezTo>
                  <a:pt x="8438" y="7195"/>
                  <a:pt x="9160" y="6924"/>
                  <a:pt x="9878" y="6924"/>
                </a:cubicBezTo>
                <a:close/>
                <a:moveTo>
                  <a:pt x="15672" y="0"/>
                </a:moveTo>
                <a:cubicBezTo>
                  <a:pt x="14657" y="0"/>
                  <a:pt x="13643" y="387"/>
                  <a:pt x="12870" y="1159"/>
                </a:cubicBezTo>
                <a:lnTo>
                  <a:pt x="7075" y="6954"/>
                </a:lnTo>
                <a:lnTo>
                  <a:pt x="1474" y="12555"/>
                </a:lnTo>
                <a:cubicBezTo>
                  <a:pt x="339" y="13690"/>
                  <a:pt x="1" y="15393"/>
                  <a:pt x="614" y="16876"/>
                </a:cubicBezTo>
                <a:cubicBezTo>
                  <a:pt x="1227" y="18355"/>
                  <a:pt x="2673" y="19321"/>
                  <a:pt x="4276" y="19321"/>
                </a:cubicBezTo>
                <a:cubicBezTo>
                  <a:pt x="4280" y="19322"/>
                  <a:pt x="4284" y="19322"/>
                  <a:pt x="4288" y="19322"/>
                </a:cubicBezTo>
                <a:cubicBezTo>
                  <a:pt x="5334" y="19322"/>
                  <a:pt x="6338" y="18905"/>
                  <a:pt x="7078" y="18162"/>
                </a:cubicBezTo>
                <a:lnTo>
                  <a:pt x="12679" y="12558"/>
                </a:lnTo>
                <a:lnTo>
                  <a:pt x="18474" y="6767"/>
                </a:lnTo>
                <a:cubicBezTo>
                  <a:pt x="20023" y="5218"/>
                  <a:pt x="20023" y="2708"/>
                  <a:pt x="18474" y="1159"/>
                </a:cubicBezTo>
                <a:cubicBezTo>
                  <a:pt x="17701" y="387"/>
                  <a:pt x="16686" y="0"/>
                  <a:pt x="156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nvGrpSpPr>
          <p:cNvPr id="299" name="Google Shape;299;p22"/>
          <p:cNvGrpSpPr/>
          <p:nvPr/>
        </p:nvGrpSpPr>
        <p:grpSpPr>
          <a:xfrm>
            <a:off x="3672067" y="3775937"/>
            <a:ext cx="306858" cy="303687"/>
            <a:chOff x="3282325" y="2035675"/>
            <a:chExt cx="459575" cy="454825"/>
          </a:xfrm>
        </p:grpSpPr>
        <p:sp>
          <p:nvSpPr>
            <p:cNvPr id="300" name="Google Shape;300;p22"/>
            <p:cNvSpPr/>
            <p:nvPr/>
          </p:nvSpPr>
          <p:spPr>
            <a:xfrm>
              <a:off x="3337050" y="2234125"/>
              <a:ext cx="85925" cy="206325"/>
            </a:xfrm>
            <a:custGeom>
              <a:avLst/>
              <a:gdLst/>
              <a:ahLst/>
              <a:cxnLst/>
              <a:rect l="l" t="t" r="r" b="b"/>
              <a:pathLst>
                <a:path w="3437" h="8253" extrusionOk="0">
                  <a:moveTo>
                    <a:pt x="2305" y="1133"/>
                  </a:moveTo>
                  <a:lnTo>
                    <a:pt x="2305" y="7120"/>
                  </a:lnTo>
                  <a:lnTo>
                    <a:pt x="1133" y="7120"/>
                  </a:lnTo>
                  <a:lnTo>
                    <a:pt x="1133" y="1133"/>
                  </a:lnTo>
                  <a:close/>
                  <a:moveTo>
                    <a:pt x="568" y="0"/>
                  </a:moveTo>
                  <a:cubicBezTo>
                    <a:pt x="254" y="0"/>
                    <a:pt x="1" y="254"/>
                    <a:pt x="1" y="568"/>
                  </a:cubicBezTo>
                  <a:lnTo>
                    <a:pt x="1" y="7688"/>
                  </a:lnTo>
                  <a:cubicBezTo>
                    <a:pt x="1" y="7999"/>
                    <a:pt x="254" y="8253"/>
                    <a:pt x="568" y="8253"/>
                  </a:cubicBezTo>
                  <a:lnTo>
                    <a:pt x="2869" y="8253"/>
                  </a:lnTo>
                  <a:cubicBezTo>
                    <a:pt x="3183" y="8253"/>
                    <a:pt x="3437" y="7999"/>
                    <a:pt x="3437" y="7688"/>
                  </a:cubicBezTo>
                  <a:lnTo>
                    <a:pt x="3437" y="568"/>
                  </a:lnTo>
                  <a:cubicBezTo>
                    <a:pt x="3437" y="254"/>
                    <a:pt x="3183" y="0"/>
                    <a:pt x="286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301" name="Google Shape;301;p22"/>
            <p:cNvSpPr/>
            <p:nvPr/>
          </p:nvSpPr>
          <p:spPr>
            <a:xfrm>
              <a:off x="3451275" y="2175475"/>
              <a:ext cx="84925" cy="264975"/>
            </a:xfrm>
            <a:custGeom>
              <a:avLst/>
              <a:gdLst/>
              <a:ahLst/>
              <a:cxnLst/>
              <a:rect l="l" t="t" r="r" b="b"/>
              <a:pathLst>
                <a:path w="3397" h="10599" extrusionOk="0">
                  <a:moveTo>
                    <a:pt x="2265" y="1133"/>
                  </a:moveTo>
                  <a:lnTo>
                    <a:pt x="2265" y="9466"/>
                  </a:lnTo>
                  <a:lnTo>
                    <a:pt x="1132" y="9466"/>
                  </a:lnTo>
                  <a:lnTo>
                    <a:pt x="1132" y="1133"/>
                  </a:lnTo>
                  <a:close/>
                  <a:moveTo>
                    <a:pt x="565" y="0"/>
                  </a:moveTo>
                  <a:cubicBezTo>
                    <a:pt x="254" y="0"/>
                    <a:pt x="0" y="254"/>
                    <a:pt x="0" y="565"/>
                  </a:cubicBezTo>
                  <a:lnTo>
                    <a:pt x="0" y="10034"/>
                  </a:lnTo>
                  <a:cubicBezTo>
                    <a:pt x="0" y="10345"/>
                    <a:pt x="254" y="10599"/>
                    <a:pt x="565" y="10599"/>
                  </a:cubicBezTo>
                  <a:lnTo>
                    <a:pt x="2829" y="10599"/>
                  </a:lnTo>
                  <a:cubicBezTo>
                    <a:pt x="3143" y="10599"/>
                    <a:pt x="3397" y="10345"/>
                    <a:pt x="3397" y="10034"/>
                  </a:cubicBezTo>
                  <a:lnTo>
                    <a:pt x="3397" y="565"/>
                  </a:lnTo>
                  <a:cubicBezTo>
                    <a:pt x="3397" y="254"/>
                    <a:pt x="3143" y="0"/>
                    <a:pt x="282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302" name="Google Shape;302;p22"/>
            <p:cNvSpPr/>
            <p:nvPr/>
          </p:nvSpPr>
          <p:spPr>
            <a:xfrm>
              <a:off x="3564500" y="2116825"/>
              <a:ext cx="84950" cy="323625"/>
            </a:xfrm>
            <a:custGeom>
              <a:avLst/>
              <a:gdLst/>
              <a:ahLst/>
              <a:cxnLst/>
              <a:rect l="l" t="t" r="r" b="b"/>
              <a:pathLst>
                <a:path w="3398" h="12945" extrusionOk="0">
                  <a:moveTo>
                    <a:pt x="2265" y="1132"/>
                  </a:moveTo>
                  <a:lnTo>
                    <a:pt x="2265" y="11812"/>
                  </a:lnTo>
                  <a:lnTo>
                    <a:pt x="1133" y="11812"/>
                  </a:lnTo>
                  <a:lnTo>
                    <a:pt x="1133" y="1132"/>
                  </a:lnTo>
                  <a:close/>
                  <a:moveTo>
                    <a:pt x="565" y="0"/>
                  </a:moveTo>
                  <a:cubicBezTo>
                    <a:pt x="254" y="0"/>
                    <a:pt x="0" y="251"/>
                    <a:pt x="0" y="565"/>
                  </a:cubicBezTo>
                  <a:lnTo>
                    <a:pt x="0" y="12380"/>
                  </a:lnTo>
                  <a:cubicBezTo>
                    <a:pt x="0" y="12691"/>
                    <a:pt x="254" y="12945"/>
                    <a:pt x="565" y="12945"/>
                  </a:cubicBezTo>
                  <a:lnTo>
                    <a:pt x="2829" y="12945"/>
                  </a:lnTo>
                  <a:cubicBezTo>
                    <a:pt x="3144" y="12945"/>
                    <a:pt x="3397" y="12691"/>
                    <a:pt x="3397" y="12380"/>
                  </a:cubicBezTo>
                  <a:lnTo>
                    <a:pt x="3397" y="565"/>
                  </a:lnTo>
                  <a:cubicBezTo>
                    <a:pt x="3397" y="251"/>
                    <a:pt x="3144" y="0"/>
                    <a:pt x="282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303" name="Google Shape;303;p22"/>
            <p:cNvSpPr/>
            <p:nvPr/>
          </p:nvSpPr>
          <p:spPr>
            <a:xfrm>
              <a:off x="3282325" y="2035675"/>
              <a:ext cx="459575" cy="454825"/>
            </a:xfrm>
            <a:custGeom>
              <a:avLst/>
              <a:gdLst/>
              <a:ahLst/>
              <a:cxnLst/>
              <a:rect l="l" t="t" r="r" b="b"/>
              <a:pathLst>
                <a:path w="18383" h="18193" extrusionOk="0">
                  <a:moveTo>
                    <a:pt x="568" y="0"/>
                  </a:moveTo>
                  <a:cubicBezTo>
                    <a:pt x="254" y="0"/>
                    <a:pt x="1" y="251"/>
                    <a:pt x="1" y="565"/>
                  </a:cubicBezTo>
                  <a:lnTo>
                    <a:pt x="1" y="17625"/>
                  </a:lnTo>
                  <a:cubicBezTo>
                    <a:pt x="1" y="17939"/>
                    <a:pt x="254" y="18192"/>
                    <a:pt x="568" y="18192"/>
                  </a:cubicBezTo>
                  <a:lnTo>
                    <a:pt x="17815" y="18192"/>
                  </a:lnTo>
                  <a:cubicBezTo>
                    <a:pt x="18129" y="18192"/>
                    <a:pt x="18383" y="17939"/>
                    <a:pt x="18383" y="17625"/>
                  </a:cubicBezTo>
                  <a:cubicBezTo>
                    <a:pt x="18383" y="17311"/>
                    <a:pt x="18129" y="17060"/>
                    <a:pt x="17815" y="17060"/>
                  </a:cubicBezTo>
                  <a:lnTo>
                    <a:pt x="1133" y="17060"/>
                  </a:lnTo>
                  <a:lnTo>
                    <a:pt x="1133" y="565"/>
                  </a:lnTo>
                  <a:cubicBezTo>
                    <a:pt x="1133" y="251"/>
                    <a:pt x="879" y="0"/>
                    <a:pt x="56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
        <p:nvSpPr>
          <p:cNvPr id="32" name="Google Shape;290;p22"/>
          <p:cNvSpPr txBox="1"/>
          <p:nvPr/>
        </p:nvSpPr>
        <p:spPr>
          <a:xfrm>
            <a:off x="5604989" y="1415659"/>
            <a:ext cx="2845500" cy="427500"/>
          </a:xfrm>
          <a:prstGeom prst="rect">
            <a:avLst/>
          </a:prstGeom>
          <a:noFill/>
          <a:ln>
            <a:noFill/>
          </a:ln>
        </p:spPr>
        <p:txBody>
          <a:bodyPr spcFirstLastPara="1" wrap="square" lIns="91425" tIns="91425" rIns="91425" bIns="91425" anchor="ctr" anchorCtr="0">
            <a:noAutofit/>
          </a:bodyPr>
          <a:lstStyle/>
          <a:p>
            <a:pPr lvl="0" algn="r"/>
            <a:r>
              <a:rPr lang="en-US" sz="1200" dirty="0">
                <a:solidFill>
                  <a:schemeClr val="dk1"/>
                </a:solidFill>
                <a:latin typeface="Roboto"/>
                <a:ea typeface="Roboto"/>
                <a:cs typeface="Roboto"/>
                <a:sym typeface="Roboto"/>
              </a:rPr>
              <a:t>Results can be predicted with certainty.</a:t>
            </a:r>
            <a:endParaRPr sz="1200" dirty="0">
              <a:solidFill>
                <a:schemeClr val="dk1"/>
              </a:solidFill>
              <a:latin typeface="Roboto"/>
              <a:ea typeface="Roboto"/>
              <a:cs typeface="Roboto"/>
              <a:sym typeface="Roboto"/>
            </a:endParaRPr>
          </a:p>
        </p:txBody>
      </p:sp>
      <p:sp>
        <p:nvSpPr>
          <p:cNvPr id="33" name="Google Shape;290;p22"/>
          <p:cNvSpPr txBox="1"/>
          <p:nvPr/>
        </p:nvSpPr>
        <p:spPr>
          <a:xfrm>
            <a:off x="5604989" y="2433612"/>
            <a:ext cx="2845500" cy="427500"/>
          </a:xfrm>
          <a:prstGeom prst="rect">
            <a:avLst/>
          </a:prstGeom>
          <a:noFill/>
          <a:ln>
            <a:noFill/>
          </a:ln>
        </p:spPr>
        <p:txBody>
          <a:bodyPr spcFirstLastPara="1" wrap="square" lIns="91425" tIns="91425" rIns="91425" bIns="91425" anchor="ctr" anchorCtr="0">
            <a:noAutofit/>
          </a:bodyPr>
          <a:lstStyle/>
          <a:p>
            <a:pPr lvl="0" algn="r"/>
            <a:r>
              <a:rPr lang="en-US" sz="1200" dirty="0">
                <a:solidFill>
                  <a:schemeClr val="dk1"/>
                </a:solidFill>
                <a:latin typeface="Roboto"/>
                <a:ea typeface="Roboto"/>
                <a:cs typeface="Roboto"/>
                <a:sym typeface="Roboto"/>
              </a:rPr>
              <a:t>Outcomes can be identified and probabilities known.</a:t>
            </a:r>
            <a:endParaRPr sz="1200" dirty="0">
              <a:solidFill>
                <a:schemeClr val="dk1"/>
              </a:solidFill>
              <a:latin typeface="Roboto"/>
              <a:ea typeface="Roboto"/>
              <a:cs typeface="Roboto"/>
              <a:sym typeface="Roboto"/>
            </a:endParaRPr>
          </a:p>
        </p:txBody>
      </p:sp>
      <p:sp>
        <p:nvSpPr>
          <p:cNvPr id="34" name="Google Shape;290;p22"/>
          <p:cNvSpPr txBox="1"/>
          <p:nvPr/>
        </p:nvSpPr>
        <p:spPr>
          <a:xfrm>
            <a:off x="5604957" y="3385373"/>
            <a:ext cx="2845500" cy="427500"/>
          </a:xfrm>
          <a:prstGeom prst="rect">
            <a:avLst/>
          </a:prstGeom>
          <a:noFill/>
          <a:ln>
            <a:noFill/>
          </a:ln>
        </p:spPr>
        <p:txBody>
          <a:bodyPr spcFirstLastPara="1" wrap="square" lIns="91425" tIns="91425" rIns="91425" bIns="91425" anchor="ctr" anchorCtr="0">
            <a:noAutofit/>
          </a:bodyPr>
          <a:lstStyle/>
          <a:p>
            <a:pPr lvl="0" algn="r"/>
            <a:r>
              <a:rPr lang="en-US" sz="1200" dirty="0">
                <a:solidFill>
                  <a:schemeClr val="dk1"/>
                </a:solidFill>
                <a:latin typeface="Roboto"/>
                <a:ea typeface="Roboto"/>
                <a:cs typeface="Roboto"/>
                <a:sym typeface="Roboto"/>
              </a:rPr>
              <a:t>Outcomes can be identified but probabilities are unknown</a:t>
            </a:r>
            <a:r>
              <a:rPr lang="en-US" sz="1200" dirty="0" smtClean="0">
                <a:solidFill>
                  <a:schemeClr val="dk1"/>
                </a:solidFill>
                <a:latin typeface="Roboto"/>
                <a:ea typeface="Roboto"/>
                <a:cs typeface="Roboto"/>
                <a:sym typeface="Roboto"/>
              </a:rPr>
              <a:t>.</a:t>
            </a:r>
            <a:endParaRPr sz="1200" dirty="0">
              <a:solidFill>
                <a:schemeClr val="dk1"/>
              </a:solidFill>
              <a:latin typeface="Roboto"/>
              <a:ea typeface="Roboto"/>
              <a:cs typeface="Roboto"/>
              <a:sym typeface="Roboto"/>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15"/>
        <p:cNvGrpSpPr/>
        <p:nvPr/>
      </p:nvGrpSpPr>
      <p:grpSpPr>
        <a:xfrm>
          <a:off x="0" y="0"/>
          <a:ext cx="0" cy="0"/>
          <a:chOff x="0" y="0"/>
          <a:chExt cx="0" cy="0"/>
        </a:xfrm>
      </p:grpSpPr>
      <p:sp>
        <p:nvSpPr>
          <p:cNvPr id="816" name="Google Shape;816;p35"/>
          <p:cNvSpPr txBox="1">
            <a:spLocks noGrp="1"/>
          </p:cNvSpPr>
          <p:nvPr>
            <p:ph type="title"/>
          </p:nvPr>
        </p:nvSpPr>
        <p:spPr>
          <a:xfrm>
            <a:off x="419285" y="445362"/>
            <a:ext cx="8229600" cy="32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Types of Risks</a:t>
            </a:r>
            <a:endParaRPr dirty="0"/>
          </a:p>
        </p:txBody>
      </p:sp>
      <p:sp>
        <p:nvSpPr>
          <p:cNvPr id="817" name="Google Shape;817;p35"/>
          <p:cNvSpPr/>
          <p:nvPr/>
        </p:nvSpPr>
        <p:spPr>
          <a:xfrm>
            <a:off x="4212760" y="1552397"/>
            <a:ext cx="748769" cy="744966"/>
          </a:xfrm>
          <a:prstGeom prst="ellipse">
            <a:avLst/>
          </a:prstGeom>
          <a:solidFill>
            <a:schemeClr val="accent1"/>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chemeClr val="lt1"/>
              </a:solidFill>
              <a:latin typeface="Lato Light"/>
              <a:ea typeface="Lato Light"/>
              <a:cs typeface="Lato Light"/>
              <a:sym typeface="Lato Light"/>
            </a:endParaRPr>
          </a:p>
        </p:txBody>
      </p:sp>
      <p:sp>
        <p:nvSpPr>
          <p:cNvPr id="819" name="Google Shape;819;p35"/>
          <p:cNvSpPr/>
          <p:nvPr/>
        </p:nvSpPr>
        <p:spPr>
          <a:xfrm>
            <a:off x="7420712" y="1543457"/>
            <a:ext cx="759472" cy="807104"/>
          </a:xfrm>
          <a:prstGeom prst="ellipse">
            <a:avLst/>
          </a:prstGeom>
          <a:solidFill>
            <a:schemeClr val="accent2"/>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chemeClr val="lt1"/>
              </a:solidFill>
              <a:latin typeface="Lato Light"/>
              <a:ea typeface="Lato Light"/>
              <a:cs typeface="Lato Light"/>
              <a:sym typeface="Lato Light"/>
            </a:endParaRPr>
          </a:p>
        </p:txBody>
      </p:sp>
      <p:sp>
        <p:nvSpPr>
          <p:cNvPr id="820" name="Google Shape;820;p35"/>
          <p:cNvSpPr/>
          <p:nvPr/>
        </p:nvSpPr>
        <p:spPr>
          <a:xfrm>
            <a:off x="1059644" y="1567126"/>
            <a:ext cx="782681" cy="731187"/>
          </a:xfrm>
          <a:prstGeom prst="ellipse">
            <a:avLst/>
          </a:prstGeom>
          <a:solidFill>
            <a:schemeClr val="accent4"/>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chemeClr val="lt1"/>
              </a:solidFill>
              <a:latin typeface="Lato Light"/>
              <a:ea typeface="Lato Light"/>
              <a:cs typeface="Lato Light"/>
              <a:sym typeface="Lato Light"/>
            </a:endParaRPr>
          </a:p>
        </p:txBody>
      </p:sp>
      <p:sp>
        <p:nvSpPr>
          <p:cNvPr id="821" name="Google Shape;821;p35"/>
          <p:cNvSpPr/>
          <p:nvPr/>
        </p:nvSpPr>
        <p:spPr>
          <a:xfrm rot="7608285" flipV="1">
            <a:off x="4051353" y="2164350"/>
            <a:ext cx="428653" cy="349713"/>
          </a:xfrm>
          <a:custGeom>
            <a:avLst/>
            <a:gdLst/>
            <a:ahLst/>
            <a:cxnLst/>
            <a:rect l="l" t="t" r="r" b="b"/>
            <a:pathLst>
              <a:path w="1329157" h="1391949" extrusionOk="0">
                <a:moveTo>
                  <a:pt x="41538" y="0"/>
                </a:moveTo>
                <a:cubicBezTo>
                  <a:pt x="521999" y="279964"/>
                  <a:pt x="928877" y="670327"/>
                  <a:pt x="1228496" y="1138783"/>
                </a:cubicBezTo>
                <a:lnTo>
                  <a:pt x="1312058" y="1094035"/>
                </a:lnTo>
                <a:lnTo>
                  <a:pt x="1329157" y="1391949"/>
                </a:lnTo>
                <a:lnTo>
                  <a:pt x="1071978" y="1222596"/>
                </a:lnTo>
                <a:lnTo>
                  <a:pt x="1155538" y="1177851"/>
                </a:lnTo>
                <a:cubicBezTo>
                  <a:pt x="863292" y="722801"/>
                  <a:pt x="467271" y="343565"/>
                  <a:pt x="0" y="71287"/>
                </a:cubicBezTo>
                <a:close/>
              </a:path>
            </a:pathLst>
          </a:custGeom>
          <a:solidFill>
            <a:schemeClr val="accent1"/>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chemeClr val="lt1"/>
              </a:solidFill>
              <a:latin typeface="Lato Light"/>
              <a:ea typeface="Lato Light"/>
              <a:cs typeface="Lato Light"/>
              <a:sym typeface="Lato Light"/>
            </a:endParaRPr>
          </a:p>
        </p:txBody>
      </p:sp>
      <p:sp>
        <p:nvSpPr>
          <p:cNvPr id="822" name="Google Shape;822;p35"/>
          <p:cNvSpPr/>
          <p:nvPr/>
        </p:nvSpPr>
        <p:spPr>
          <a:xfrm rot="199159">
            <a:off x="1821050" y="1953899"/>
            <a:ext cx="428653" cy="448904"/>
          </a:xfrm>
          <a:custGeom>
            <a:avLst/>
            <a:gdLst/>
            <a:ahLst/>
            <a:cxnLst/>
            <a:rect l="l" t="t" r="r" b="b"/>
            <a:pathLst>
              <a:path w="1329157" h="1391949" extrusionOk="0">
                <a:moveTo>
                  <a:pt x="41538" y="0"/>
                </a:moveTo>
                <a:cubicBezTo>
                  <a:pt x="521999" y="279964"/>
                  <a:pt x="928877" y="670327"/>
                  <a:pt x="1228496" y="1138783"/>
                </a:cubicBezTo>
                <a:lnTo>
                  <a:pt x="1312058" y="1094035"/>
                </a:lnTo>
                <a:lnTo>
                  <a:pt x="1329157" y="1391949"/>
                </a:lnTo>
                <a:lnTo>
                  <a:pt x="1071978" y="1222596"/>
                </a:lnTo>
                <a:lnTo>
                  <a:pt x="1155538" y="1177851"/>
                </a:lnTo>
                <a:cubicBezTo>
                  <a:pt x="863292" y="722801"/>
                  <a:pt x="467271" y="343565"/>
                  <a:pt x="0" y="71287"/>
                </a:cubicBezTo>
                <a:close/>
              </a:path>
            </a:pathLst>
          </a:custGeom>
          <a:solidFill>
            <a:schemeClr val="accent4"/>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chemeClr val="lt1"/>
              </a:solidFill>
              <a:latin typeface="Lato Light"/>
              <a:ea typeface="Lato Light"/>
              <a:cs typeface="Lato Light"/>
              <a:sym typeface="Lato Light"/>
            </a:endParaRPr>
          </a:p>
        </p:txBody>
      </p:sp>
      <p:sp>
        <p:nvSpPr>
          <p:cNvPr id="824" name="Google Shape;824;p35"/>
          <p:cNvSpPr/>
          <p:nvPr/>
        </p:nvSpPr>
        <p:spPr>
          <a:xfrm rot="5069953">
            <a:off x="7450349" y="2224686"/>
            <a:ext cx="428653" cy="448904"/>
          </a:xfrm>
          <a:custGeom>
            <a:avLst/>
            <a:gdLst/>
            <a:ahLst/>
            <a:cxnLst/>
            <a:rect l="l" t="t" r="r" b="b"/>
            <a:pathLst>
              <a:path w="1329157" h="1391949" extrusionOk="0">
                <a:moveTo>
                  <a:pt x="41538" y="0"/>
                </a:moveTo>
                <a:cubicBezTo>
                  <a:pt x="521999" y="279964"/>
                  <a:pt x="928877" y="670327"/>
                  <a:pt x="1228496" y="1138783"/>
                </a:cubicBezTo>
                <a:lnTo>
                  <a:pt x="1312058" y="1094035"/>
                </a:lnTo>
                <a:lnTo>
                  <a:pt x="1329157" y="1391949"/>
                </a:lnTo>
                <a:lnTo>
                  <a:pt x="1071978" y="1222596"/>
                </a:lnTo>
                <a:lnTo>
                  <a:pt x="1155538" y="1177851"/>
                </a:lnTo>
                <a:cubicBezTo>
                  <a:pt x="863292" y="722801"/>
                  <a:pt x="467271" y="343565"/>
                  <a:pt x="0" y="71287"/>
                </a:cubicBezTo>
                <a:close/>
              </a:path>
            </a:pathLst>
          </a:custGeom>
          <a:solidFill>
            <a:schemeClr val="accent2"/>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chemeClr val="lt1"/>
              </a:solidFill>
              <a:latin typeface="Lato Light"/>
              <a:ea typeface="Lato Light"/>
              <a:cs typeface="Lato Light"/>
              <a:sym typeface="Lato Light"/>
            </a:endParaRPr>
          </a:p>
        </p:txBody>
      </p:sp>
      <p:sp>
        <p:nvSpPr>
          <p:cNvPr id="826" name="Google Shape;826;p35"/>
          <p:cNvSpPr txBox="1"/>
          <p:nvPr/>
        </p:nvSpPr>
        <p:spPr>
          <a:xfrm>
            <a:off x="4167577" y="4218731"/>
            <a:ext cx="808800" cy="404100"/>
          </a:xfrm>
          <a:prstGeom prst="rect">
            <a:avLst/>
          </a:prstGeom>
          <a:noFill/>
          <a:ln>
            <a:noFill/>
          </a:ln>
        </p:spPr>
        <p:txBody>
          <a:bodyPr spcFirstLastPara="1" wrap="square" lIns="34300" tIns="17150" rIns="34300" bIns="17150" anchor="t" anchorCtr="0">
            <a:noAutofit/>
          </a:bodyPr>
          <a:lstStyle/>
          <a:p>
            <a:pPr marL="0" marR="0" lvl="0" indent="0" algn="ctr" rtl="0">
              <a:spcBef>
                <a:spcPts val="0"/>
              </a:spcBef>
              <a:spcAft>
                <a:spcPts val="0"/>
              </a:spcAft>
              <a:buNone/>
            </a:pPr>
            <a:r>
              <a:rPr lang="en" sz="1200">
                <a:solidFill>
                  <a:schemeClr val="lt1"/>
                </a:solidFill>
                <a:latin typeface="Fira Sans Extra Condensed Medium"/>
                <a:ea typeface="Fira Sans Extra Condensed Medium"/>
                <a:cs typeface="Fira Sans Extra Condensed Medium"/>
                <a:sym typeface="Fira Sans Extra Condensed Medium"/>
              </a:rPr>
              <a:t>CONTROL</a:t>
            </a:r>
            <a:endParaRPr sz="500">
              <a:latin typeface="Fira Sans Extra Condensed Medium"/>
              <a:ea typeface="Fira Sans Extra Condensed Medium"/>
              <a:cs typeface="Fira Sans Extra Condensed Medium"/>
              <a:sym typeface="Fira Sans Extra Condensed Medium"/>
            </a:endParaRPr>
          </a:p>
          <a:p>
            <a:pPr marL="0" marR="0" lvl="0" indent="0" algn="ctr" rtl="0">
              <a:spcBef>
                <a:spcPts val="0"/>
              </a:spcBef>
              <a:spcAft>
                <a:spcPts val="0"/>
              </a:spcAft>
              <a:buNone/>
            </a:pPr>
            <a:r>
              <a:rPr lang="en" sz="1200">
                <a:solidFill>
                  <a:schemeClr val="lt1"/>
                </a:solidFill>
                <a:latin typeface="Fira Sans Extra Condensed Medium"/>
                <a:ea typeface="Fira Sans Extra Condensed Medium"/>
                <a:cs typeface="Fira Sans Extra Condensed Medium"/>
                <a:sym typeface="Fira Sans Extra Condensed Medium"/>
              </a:rPr>
              <a:t>RISK</a:t>
            </a:r>
            <a:endParaRPr sz="500">
              <a:latin typeface="Fira Sans Extra Condensed Medium"/>
              <a:ea typeface="Fira Sans Extra Condensed Medium"/>
              <a:cs typeface="Fira Sans Extra Condensed Medium"/>
              <a:sym typeface="Fira Sans Extra Condensed Medium"/>
            </a:endParaRPr>
          </a:p>
        </p:txBody>
      </p:sp>
      <p:sp>
        <p:nvSpPr>
          <p:cNvPr id="827" name="Google Shape;827;p35"/>
          <p:cNvSpPr txBox="1"/>
          <p:nvPr/>
        </p:nvSpPr>
        <p:spPr>
          <a:xfrm>
            <a:off x="5823446" y="2997319"/>
            <a:ext cx="643500" cy="404100"/>
          </a:xfrm>
          <a:prstGeom prst="rect">
            <a:avLst/>
          </a:prstGeom>
          <a:noFill/>
          <a:ln>
            <a:noFill/>
          </a:ln>
        </p:spPr>
        <p:txBody>
          <a:bodyPr spcFirstLastPara="1" wrap="square" lIns="34300" tIns="17150" rIns="34300" bIns="17150" anchor="t" anchorCtr="0">
            <a:noAutofit/>
          </a:bodyPr>
          <a:lstStyle/>
          <a:p>
            <a:pPr marL="0" marR="0" lvl="0" indent="0" algn="ctr" rtl="0">
              <a:spcBef>
                <a:spcPts val="0"/>
              </a:spcBef>
              <a:spcAft>
                <a:spcPts val="0"/>
              </a:spcAft>
              <a:buNone/>
            </a:pPr>
            <a:r>
              <a:rPr lang="en" sz="1200">
                <a:solidFill>
                  <a:schemeClr val="lt1"/>
                </a:solidFill>
                <a:latin typeface="Fira Sans Extra Condensed Medium"/>
                <a:ea typeface="Fira Sans Extra Condensed Medium"/>
                <a:cs typeface="Fira Sans Extra Condensed Medium"/>
                <a:sym typeface="Fira Sans Extra Condensed Medium"/>
              </a:rPr>
              <a:t>ASSESS</a:t>
            </a:r>
            <a:endParaRPr sz="500">
              <a:latin typeface="Fira Sans Extra Condensed Medium"/>
              <a:ea typeface="Fira Sans Extra Condensed Medium"/>
              <a:cs typeface="Fira Sans Extra Condensed Medium"/>
              <a:sym typeface="Fira Sans Extra Condensed Medium"/>
            </a:endParaRPr>
          </a:p>
          <a:p>
            <a:pPr marL="0" marR="0" lvl="0" indent="0" algn="ctr" rtl="0">
              <a:spcBef>
                <a:spcPts val="0"/>
              </a:spcBef>
              <a:spcAft>
                <a:spcPts val="0"/>
              </a:spcAft>
              <a:buNone/>
            </a:pPr>
            <a:r>
              <a:rPr lang="en" sz="1200">
                <a:solidFill>
                  <a:schemeClr val="lt1"/>
                </a:solidFill>
                <a:latin typeface="Fira Sans Extra Condensed Medium"/>
                <a:ea typeface="Fira Sans Extra Condensed Medium"/>
                <a:cs typeface="Fira Sans Extra Condensed Medium"/>
                <a:sym typeface="Fira Sans Extra Condensed Medium"/>
              </a:rPr>
              <a:t>RISK</a:t>
            </a:r>
            <a:endParaRPr sz="500">
              <a:latin typeface="Fira Sans Extra Condensed Medium"/>
              <a:ea typeface="Fira Sans Extra Condensed Medium"/>
              <a:cs typeface="Fira Sans Extra Condensed Medium"/>
              <a:sym typeface="Fira Sans Extra Condensed Medium"/>
            </a:endParaRPr>
          </a:p>
        </p:txBody>
      </p:sp>
      <p:sp>
        <p:nvSpPr>
          <p:cNvPr id="831" name="Google Shape;831;p35"/>
          <p:cNvSpPr txBox="1"/>
          <p:nvPr/>
        </p:nvSpPr>
        <p:spPr>
          <a:xfrm>
            <a:off x="3830684" y="2801009"/>
            <a:ext cx="2007900" cy="279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2200" dirty="0" smtClean="0">
                <a:solidFill>
                  <a:schemeClr val="accent1"/>
                </a:solidFill>
                <a:latin typeface="Fira Sans Extra Condensed Medium"/>
                <a:ea typeface="Fira Sans Extra Condensed Medium"/>
                <a:cs typeface="Fira Sans Extra Condensed Medium"/>
                <a:sym typeface="Fira Sans Extra Condensed Medium"/>
              </a:rPr>
              <a:t>STATIC RISK</a:t>
            </a:r>
            <a:endParaRPr sz="2200" dirty="0">
              <a:solidFill>
                <a:schemeClr val="accent1"/>
              </a:solidFill>
              <a:latin typeface="Fira Sans Extra Condensed Medium"/>
              <a:ea typeface="Fira Sans Extra Condensed Medium"/>
              <a:cs typeface="Fira Sans Extra Condensed Medium"/>
              <a:sym typeface="Fira Sans Extra Condensed Medium"/>
            </a:endParaRPr>
          </a:p>
        </p:txBody>
      </p:sp>
      <p:sp>
        <p:nvSpPr>
          <p:cNvPr id="834" name="Google Shape;834;p35"/>
          <p:cNvSpPr txBox="1"/>
          <p:nvPr/>
        </p:nvSpPr>
        <p:spPr>
          <a:xfrm>
            <a:off x="941163" y="2584188"/>
            <a:ext cx="2007900" cy="279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2200" dirty="0" smtClean="0">
                <a:solidFill>
                  <a:schemeClr val="accent4"/>
                </a:solidFill>
                <a:latin typeface="Fira Sans Extra Condensed Medium"/>
                <a:ea typeface="Fira Sans Extra Condensed Medium"/>
                <a:cs typeface="Fira Sans Extra Condensed Medium"/>
                <a:sym typeface="Fira Sans Extra Condensed Medium"/>
              </a:rPr>
              <a:t>PURE RISK</a:t>
            </a:r>
            <a:endParaRPr sz="2200" dirty="0">
              <a:solidFill>
                <a:schemeClr val="accent4"/>
              </a:solidFill>
              <a:latin typeface="Fira Sans Extra Condensed Medium"/>
              <a:ea typeface="Fira Sans Extra Condensed Medium"/>
              <a:cs typeface="Fira Sans Extra Condensed Medium"/>
              <a:sym typeface="Fira Sans Extra Condensed Medium"/>
            </a:endParaRPr>
          </a:p>
        </p:txBody>
      </p:sp>
      <p:sp>
        <p:nvSpPr>
          <p:cNvPr id="837" name="Google Shape;837;p35"/>
          <p:cNvSpPr txBox="1"/>
          <p:nvPr/>
        </p:nvSpPr>
        <p:spPr>
          <a:xfrm>
            <a:off x="6333196" y="2768908"/>
            <a:ext cx="2007900" cy="623402"/>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2200" dirty="0" smtClean="0">
                <a:solidFill>
                  <a:schemeClr val="accent2"/>
                </a:solidFill>
                <a:latin typeface="Fira Sans Extra Condensed Medium"/>
                <a:ea typeface="Fira Sans Extra Condensed Medium"/>
                <a:cs typeface="Fira Sans Extra Condensed Medium"/>
                <a:sym typeface="Fira Sans Extra Condensed Medium"/>
              </a:rPr>
              <a:t>OBJECTIVE RISK</a:t>
            </a:r>
          </a:p>
          <a:p>
            <a:pPr marL="0" lvl="0" indent="0" algn="r" rtl="0">
              <a:spcBef>
                <a:spcPts val="0"/>
              </a:spcBef>
              <a:spcAft>
                <a:spcPts val="0"/>
              </a:spcAft>
              <a:buNone/>
            </a:pPr>
            <a:r>
              <a:rPr lang="en" sz="2200" dirty="0" smtClean="0">
                <a:solidFill>
                  <a:schemeClr val="accent2"/>
                </a:solidFill>
                <a:latin typeface="Fira Sans Extra Condensed Medium"/>
                <a:ea typeface="Fira Sans Extra Condensed Medium"/>
                <a:cs typeface="Fira Sans Extra Condensed Medium"/>
                <a:sym typeface="Fira Sans Extra Condensed Medium"/>
              </a:rPr>
              <a:t>SUBJECTIVE RISK</a:t>
            </a:r>
            <a:endParaRPr sz="2200" dirty="0">
              <a:solidFill>
                <a:schemeClr val="accent2"/>
              </a:solidFill>
              <a:latin typeface="Fira Sans Extra Condensed Medium"/>
              <a:ea typeface="Fira Sans Extra Condensed Medium"/>
              <a:cs typeface="Fira Sans Extra Condensed Medium"/>
              <a:sym typeface="Fira Sans Extra Condensed Medium"/>
            </a:endParaRPr>
          </a:p>
        </p:txBody>
      </p:sp>
      <p:sp>
        <p:nvSpPr>
          <p:cNvPr id="48" name="Google Shape;834;p35"/>
          <p:cNvSpPr txBox="1"/>
          <p:nvPr/>
        </p:nvSpPr>
        <p:spPr>
          <a:xfrm>
            <a:off x="941163" y="2917622"/>
            <a:ext cx="2394909" cy="279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2200" dirty="0" smtClean="0">
                <a:solidFill>
                  <a:schemeClr val="accent4"/>
                </a:solidFill>
                <a:latin typeface="Fira Sans Extra Condensed Medium"/>
                <a:ea typeface="Fira Sans Extra Condensed Medium"/>
                <a:cs typeface="Fira Sans Extra Condensed Medium"/>
                <a:sym typeface="Fira Sans Extra Condensed Medium"/>
              </a:rPr>
              <a:t>SPECULATIVE RISK</a:t>
            </a:r>
            <a:endParaRPr sz="2200" dirty="0">
              <a:solidFill>
                <a:schemeClr val="accent4"/>
              </a:solidFill>
              <a:latin typeface="Fira Sans Extra Condensed Medium"/>
              <a:ea typeface="Fira Sans Extra Condensed Medium"/>
              <a:cs typeface="Fira Sans Extra Condensed Medium"/>
              <a:sym typeface="Fira Sans Extra Condensed Medium"/>
            </a:endParaRPr>
          </a:p>
        </p:txBody>
      </p:sp>
      <p:sp>
        <p:nvSpPr>
          <p:cNvPr id="50" name="Google Shape;831;p35"/>
          <p:cNvSpPr txBox="1"/>
          <p:nvPr/>
        </p:nvSpPr>
        <p:spPr>
          <a:xfrm>
            <a:off x="3830684" y="3126249"/>
            <a:ext cx="2007900" cy="279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2200" dirty="0" smtClean="0">
                <a:solidFill>
                  <a:schemeClr val="accent1"/>
                </a:solidFill>
                <a:latin typeface="Fira Sans Extra Condensed Medium"/>
                <a:ea typeface="Fira Sans Extra Condensed Medium"/>
                <a:cs typeface="Fira Sans Extra Condensed Medium"/>
                <a:sym typeface="Fira Sans Extra Condensed Medium"/>
              </a:rPr>
              <a:t>DYNAMIC RISK</a:t>
            </a:r>
            <a:endParaRPr sz="2200" dirty="0">
              <a:solidFill>
                <a:schemeClr val="accent1"/>
              </a:solidFill>
              <a:latin typeface="Fira Sans Extra Condensed Medium"/>
              <a:ea typeface="Fira Sans Extra Condensed Medium"/>
              <a:cs typeface="Fira Sans Extra Condensed Medium"/>
              <a:sym typeface="Fira Sans Extra Condensed Medium"/>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5"/>
        <p:cNvGrpSpPr/>
        <p:nvPr/>
      </p:nvGrpSpPr>
      <p:grpSpPr>
        <a:xfrm>
          <a:off x="0" y="0"/>
          <a:ext cx="0" cy="0"/>
          <a:chOff x="0" y="0"/>
          <a:chExt cx="0" cy="0"/>
        </a:xfrm>
      </p:grpSpPr>
      <p:sp>
        <p:nvSpPr>
          <p:cNvPr id="816" name="Google Shape;816;p35"/>
          <p:cNvSpPr txBox="1">
            <a:spLocks noGrp="1"/>
          </p:cNvSpPr>
          <p:nvPr>
            <p:ph type="title"/>
          </p:nvPr>
        </p:nvSpPr>
        <p:spPr>
          <a:xfrm>
            <a:off x="419285" y="445362"/>
            <a:ext cx="8229600" cy="32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Risk Management</a:t>
            </a:r>
            <a:endParaRPr dirty="0"/>
          </a:p>
        </p:txBody>
      </p:sp>
      <p:sp>
        <p:nvSpPr>
          <p:cNvPr id="826" name="Google Shape;826;p35"/>
          <p:cNvSpPr txBox="1"/>
          <p:nvPr/>
        </p:nvSpPr>
        <p:spPr>
          <a:xfrm>
            <a:off x="4167577" y="4218731"/>
            <a:ext cx="808800" cy="404100"/>
          </a:xfrm>
          <a:prstGeom prst="rect">
            <a:avLst/>
          </a:prstGeom>
          <a:noFill/>
          <a:ln>
            <a:noFill/>
          </a:ln>
        </p:spPr>
        <p:txBody>
          <a:bodyPr spcFirstLastPara="1" wrap="square" lIns="34300" tIns="17150" rIns="34300" bIns="17150" anchor="t" anchorCtr="0">
            <a:noAutofit/>
          </a:bodyPr>
          <a:lstStyle/>
          <a:p>
            <a:pPr marL="0" marR="0" lvl="0" indent="0" algn="ctr" rtl="0">
              <a:spcBef>
                <a:spcPts val="0"/>
              </a:spcBef>
              <a:spcAft>
                <a:spcPts val="0"/>
              </a:spcAft>
              <a:buNone/>
            </a:pPr>
            <a:r>
              <a:rPr lang="en" sz="1200">
                <a:solidFill>
                  <a:schemeClr val="lt1"/>
                </a:solidFill>
                <a:latin typeface="Fira Sans Extra Condensed Medium"/>
                <a:ea typeface="Fira Sans Extra Condensed Medium"/>
                <a:cs typeface="Fira Sans Extra Condensed Medium"/>
                <a:sym typeface="Fira Sans Extra Condensed Medium"/>
              </a:rPr>
              <a:t>CONTROL</a:t>
            </a:r>
            <a:endParaRPr sz="500">
              <a:latin typeface="Fira Sans Extra Condensed Medium"/>
              <a:ea typeface="Fira Sans Extra Condensed Medium"/>
              <a:cs typeface="Fira Sans Extra Condensed Medium"/>
              <a:sym typeface="Fira Sans Extra Condensed Medium"/>
            </a:endParaRPr>
          </a:p>
          <a:p>
            <a:pPr marL="0" marR="0" lvl="0" indent="0" algn="ctr" rtl="0">
              <a:spcBef>
                <a:spcPts val="0"/>
              </a:spcBef>
              <a:spcAft>
                <a:spcPts val="0"/>
              </a:spcAft>
              <a:buNone/>
            </a:pPr>
            <a:r>
              <a:rPr lang="en" sz="1200">
                <a:solidFill>
                  <a:schemeClr val="lt1"/>
                </a:solidFill>
                <a:latin typeface="Fira Sans Extra Condensed Medium"/>
                <a:ea typeface="Fira Sans Extra Condensed Medium"/>
                <a:cs typeface="Fira Sans Extra Condensed Medium"/>
                <a:sym typeface="Fira Sans Extra Condensed Medium"/>
              </a:rPr>
              <a:t>RISK</a:t>
            </a:r>
            <a:endParaRPr sz="500">
              <a:latin typeface="Fira Sans Extra Condensed Medium"/>
              <a:ea typeface="Fira Sans Extra Condensed Medium"/>
              <a:cs typeface="Fira Sans Extra Condensed Medium"/>
              <a:sym typeface="Fira Sans Extra Condensed Medium"/>
            </a:endParaRPr>
          </a:p>
        </p:txBody>
      </p:sp>
      <p:sp>
        <p:nvSpPr>
          <p:cNvPr id="2" name="Rectangle 1"/>
          <p:cNvSpPr/>
          <p:nvPr/>
        </p:nvSpPr>
        <p:spPr>
          <a:xfrm>
            <a:off x="1224620" y="1498253"/>
            <a:ext cx="6694714" cy="1477328"/>
          </a:xfrm>
          <a:prstGeom prst="rect">
            <a:avLst/>
          </a:prstGeom>
        </p:spPr>
        <p:txBody>
          <a:bodyPr wrap="square">
            <a:spAutoFit/>
          </a:bodyPr>
          <a:lstStyle/>
          <a:p>
            <a:r>
              <a:rPr lang="en-US" sz="1800" dirty="0">
                <a:solidFill>
                  <a:srgbClr val="4D5156"/>
                </a:solidFill>
                <a:latin typeface="arial" panose="020B0604020202020204" pitchFamily="34" charset="0"/>
              </a:rPr>
              <a:t>Risk management is the identification, evaluation, and prioritization of risks followed by coordinated and economical application of resources to minimize, monitor, and control the probability or impact of unfortunate events or to maximize the realization of opportunities.</a:t>
            </a:r>
            <a:endParaRPr lang="en-US" sz="1800" dirty="0"/>
          </a:p>
        </p:txBody>
      </p:sp>
    </p:spTree>
    <p:extLst>
      <p:ext uri="{BB962C8B-B14F-4D97-AF65-F5344CB8AC3E}">
        <p14:creationId xmlns:p14="http://schemas.microsoft.com/office/powerpoint/2010/main" val="3750550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90"/>
        <p:cNvGrpSpPr/>
        <p:nvPr/>
      </p:nvGrpSpPr>
      <p:grpSpPr>
        <a:xfrm>
          <a:off x="0" y="0"/>
          <a:ext cx="0" cy="0"/>
          <a:chOff x="0" y="0"/>
          <a:chExt cx="0" cy="0"/>
        </a:xfrm>
      </p:grpSpPr>
      <p:sp>
        <p:nvSpPr>
          <p:cNvPr id="691" name="Google Shape;691;p33"/>
          <p:cNvSpPr txBox="1">
            <a:spLocks noGrp="1"/>
          </p:cNvSpPr>
          <p:nvPr>
            <p:ph type="title"/>
          </p:nvPr>
        </p:nvSpPr>
        <p:spPr>
          <a:xfrm>
            <a:off x="457225" y="409575"/>
            <a:ext cx="8229600" cy="32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Risk Management </a:t>
            </a:r>
            <a:r>
              <a:rPr lang="en" dirty="0" smtClean="0"/>
              <a:t>Process</a:t>
            </a:r>
            <a:endParaRPr dirty="0"/>
          </a:p>
        </p:txBody>
      </p:sp>
      <p:sp>
        <p:nvSpPr>
          <p:cNvPr id="692" name="Google Shape;692;p33"/>
          <p:cNvSpPr/>
          <p:nvPr/>
        </p:nvSpPr>
        <p:spPr>
          <a:xfrm>
            <a:off x="638750" y="1697569"/>
            <a:ext cx="2222593" cy="1267066"/>
          </a:xfrm>
          <a:custGeom>
            <a:avLst/>
            <a:gdLst/>
            <a:ahLst/>
            <a:cxnLst/>
            <a:rect l="l" t="t" r="r" b="b"/>
            <a:pathLst>
              <a:path w="32311" h="18420" extrusionOk="0">
                <a:moveTo>
                  <a:pt x="0" y="0"/>
                </a:moveTo>
                <a:lnTo>
                  <a:pt x="7964" y="9210"/>
                </a:lnTo>
                <a:lnTo>
                  <a:pt x="0" y="18420"/>
                </a:lnTo>
                <a:lnTo>
                  <a:pt x="24347" y="18420"/>
                </a:lnTo>
                <a:lnTo>
                  <a:pt x="32311" y="9210"/>
                </a:lnTo>
                <a:lnTo>
                  <a:pt x="2434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33"/>
          <p:cNvSpPr txBox="1"/>
          <p:nvPr/>
        </p:nvSpPr>
        <p:spPr>
          <a:xfrm>
            <a:off x="883497" y="3388675"/>
            <a:ext cx="1733100" cy="2394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sz="1800">
                <a:solidFill>
                  <a:schemeClr val="accent1"/>
                </a:solidFill>
                <a:latin typeface="Fira Sans Extra Condensed Medium"/>
                <a:ea typeface="Fira Sans Extra Condensed Medium"/>
                <a:cs typeface="Fira Sans Extra Condensed Medium"/>
                <a:sym typeface="Fira Sans Extra Condensed Medium"/>
              </a:rPr>
              <a:t>IDENTIFY RISK</a:t>
            </a:r>
            <a:endParaRPr sz="1800">
              <a:solidFill>
                <a:schemeClr val="accent1"/>
              </a:solidFill>
              <a:latin typeface="Fira Sans Extra Condensed Medium"/>
              <a:ea typeface="Fira Sans Extra Condensed Medium"/>
              <a:cs typeface="Fira Sans Extra Condensed Medium"/>
              <a:sym typeface="Fira Sans Extra Condensed Medium"/>
            </a:endParaRPr>
          </a:p>
        </p:txBody>
      </p:sp>
      <p:sp>
        <p:nvSpPr>
          <p:cNvPr id="695" name="Google Shape;695;p33"/>
          <p:cNvSpPr/>
          <p:nvPr/>
        </p:nvSpPr>
        <p:spPr>
          <a:xfrm>
            <a:off x="4267202" y="1697569"/>
            <a:ext cx="2355348" cy="1267066"/>
          </a:xfrm>
          <a:custGeom>
            <a:avLst/>
            <a:gdLst/>
            <a:ahLst/>
            <a:cxnLst/>
            <a:rect l="l" t="t" r="r" b="b"/>
            <a:pathLst>
              <a:path w="32281" h="18420" extrusionOk="0">
                <a:moveTo>
                  <a:pt x="1" y="0"/>
                </a:moveTo>
                <a:lnTo>
                  <a:pt x="7934" y="9210"/>
                </a:lnTo>
                <a:lnTo>
                  <a:pt x="1" y="18420"/>
                </a:lnTo>
                <a:lnTo>
                  <a:pt x="24348" y="18420"/>
                </a:lnTo>
                <a:lnTo>
                  <a:pt x="32281" y="9210"/>
                </a:lnTo>
                <a:lnTo>
                  <a:pt x="2434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33"/>
          <p:cNvSpPr txBox="1"/>
          <p:nvPr/>
        </p:nvSpPr>
        <p:spPr>
          <a:xfrm>
            <a:off x="4668534" y="3388675"/>
            <a:ext cx="1687500" cy="239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dirty="0" smtClean="0">
                <a:solidFill>
                  <a:schemeClr val="accent3"/>
                </a:solidFill>
                <a:latin typeface="Fira Sans Extra Condensed Medium"/>
                <a:ea typeface="Fira Sans Extra Condensed Medium"/>
                <a:cs typeface="Fira Sans Extra Condensed Medium"/>
                <a:sym typeface="Fira Sans Extra Condensed Medium"/>
              </a:rPr>
              <a:t>EVALUATING RISK</a:t>
            </a:r>
            <a:endParaRPr sz="1800" dirty="0">
              <a:solidFill>
                <a:schemeClr val="accent3"/>
              </a:solidFill>
              <a:latin typeface="Fira Sans Extra Condensed Medium"/>
              <a:ea typeface="Fira Sans Extra Condensed Medium"/>
              <a:cs typeface="Fira Sans Extra Condensed Medium"/>
              <a:sym typeface="Fira Sans Extra Condensed Medium"/>
            </a:endParaRPr>
          </a:p>
        </p:txBody>
      </p:sp>
      <p:sp>
        <p:nvSpPr>
          <p:cNvPr id="698" name="Google Shape;698;p33"/>
          <p:cNvSpPr/>
          <p:nvPr/>
        </p:nvSpPr>
        <p:spPr>
          <a:xfrm>
            <a:off x="5293961" y="2113355"/>
            <a:ext cx="436646" cy="435494"/>
          </a:xfrm>
          <a:custGeom>
            <a:avLst/>
            <a:gdLst/>
            <a:ahLst/>
            <a:cxnLst/>
            <a:rect l="l" t="t" r="r" b="b"/>
            <a:pathLst>
              <a:path w="11752" h="11721" extrusionOk="0">
                <a:moveTo>
                  <a:pt x="6490" y="662"/>
                </a:moveTo>
                <a:cubicBezTo>
                  <a:pt x="6711" y="662"/>
                  <a:pt x="6868" y="820"/>
                  <a:pt x="6868" y="1009"/>
                </a:cubicBezTo>
                <a:lnTo>
                  <a:pt x="6868" y="1355"/>
                </a:lnTo>
                <a:lnTo>
                  <a:pt x="5167" y="1355"/>
                </a:lnTo>
                <a:cubicBezTo>
                  <a:pt x="4600" y="1355"/>
                  <a:pt x="4127" y="1828"/>
                  <a:pt x="4127" y="2395"/>
                </a:cubicBezTo>
                <a:lnTo>
                  <a:pt x="4127" y="2773"/>
                </a:lnTo>
                <a:lnTo>
                  <a:pt x="3088" y="2773"/>
                </a:lnTo>
                <a:cubicBezTo>
                  <a:pt x="2993" y="2773"/>
                  <a:pt x="2867" y="2836"/>
                  <a:pt x="2836" y="2899"/>
                </a:cubicBezTo>
                <a:lnTo>
                  <a:pt x="2048" y="3687"/>
                </a:lnTo>
                <a:lnTo>
                  <a:pt x="2048" y="3151"/>
                </a:lnTo>
                <a:cubicBezTo>
                  <a:pt x="2048" y="2931"/>
                  <a:pt x="1891" y="2773"/>
                  <a:pt x="1702" y="2773"/>
                </a:cubicBezTo>
                <a:lnTo>
                  <a:pt x="1040" y="2773"/>
                </a:lnTo>
                <a:cubicBezTo>
                  <a:pt x="819" y="2773"/>
                  <a:pt x="662" y="2616"/>
                  <a:pt x="662" y="2427"/>
                </a:cubicBezTo>
                <a:lnTo>
                  <a:pt x="662" y="1009"/>
                </a:lnTo>
                <a:cubicBezTo>
                  <a:pt x="662" y="820"/>
                  <a:pt x="819" y="662"/>
                  <a:pt x="1040" y="662"/>
                </a:cubicBezTo>
                <a:close/>
                <a:moveTo>
                  <a:pt x="10649" y="1986"/>
                </a:moveTo>
                <a:cubicBezTo>
                  <a:pt x="10838" y="1986"/>
                  <a:pt x="10995" y="2143"/>
                  <a:pt x="10995" y="2364"/>
                </a:cubicBezTo>
                <a:lnTo>
                  <a:pt x="10995" y="3781"/>
                </a:lnTo>
                <a:cubicBezTo>
                  <a:pt x="10995" y="3970"/>
                  <a:pt x="10838" y="4128"/>
                  <a:pt x="10649" y="4128"/>
                </a:cubicBezTo>
                <a:lnTo>
                  <a:pt x="8601" y="4128"/>
                </a:lnTo>
                <a:cubicBezTo>
                  <a:pt x="8412" y="4128"/>
                  <a:pt x="8255" y="4285"/>
                  <a:pt x="8255" y="4474"/>
                </a:cubicBezTo>
                <a:lnTo>
                  <a:pt x="8255" y="5041"/>
                </a:lnTo>
                <a:lnTo>
                  <a:pt x="7404" y="4191"/>
                </a:lnTo>
                <a:cubicBezTo>
                  <a:pt x="7372" y="4159"/>
                  <a:pt x="7246" y="4128"/>
                  <a:pt x="7183" y="4128"/>
                </a:cubicBezTo>
                <a:lnTo>
                  <a:pt x="5136" y="4128"/>
                </a:lnTo>
                <a:cubicBezTo>
                  <a:pt x="4947" y="4128"/>
                  <a:pt x="4789" y="3970"/>
                  <a:pt x="4789" y="3781"/>
                </a:cubicBezTo>
                <a:lnTo>
                  <a:pt x="4789" y="2364"/>
                </a:lnTo>
                <a:cubicBezTo>
                  <a:pt x="4789" y="2143"/>
                  <a:pt x="4947" y="1986"/>
                  <a:pt x="5136" y="1986"/>
                </a:cubicBezTo>
                <a:close/>
                <a:moveTo>
                  <a:pt x="3088" y="6207"/>
                </a:moveTo>
                <a:cubicBezTo>
                  <a:pt x="3623" y="6207"/>
                  <a:pt x="4096" y="6680"/>
                  <a:pt x="4096" y="7247"/>
                </a:cubicBezTo>
                <a:cubicBezTo>
                  <a:pt x="4096" y="7782"/>
                  <a:pt x="3623" y="8255"/>
                  <a:pt x="3088" y="8255"/>
                </a:cubicBezTo>
                <a:cubicBezTo>
                  <a:pt x="2521" y="8255"/>
                  <a:pt x="2048" y="7782"/>
                  <a:pt x="2048" y="7247"/>
                </a:cubicBezTo>
                <a:cubicBezTo>
                  <a:pt x="2048" y="6648"/>
                  <a:pt x="2489" y="6207"/>
                  <a:pt x="3088" y="6207"/>
                </a:cubicBezTo>
                <a:close/>
                <a:moveTo>
                  <a:pt x="8601" y="6207"/>
                </a:moveTo>
                <a:cubicBezTo>
                  <a:pt x="9137" y="6207"/>
                  <a:pt x="9609" y="6648"/>
                  <a:pt x="9609" y="7247"/>
                </a:cubicBezTo>
                <a:cubicBezTo>
                  <a:pt x="9609" y="7782"/>
                  <a:pt x="9137" y="8255"/>
                  <a:pt x="8601" y="8255"/>
                </a:cubicBezTo>
                <a:cubicBezTo>
                  <a:pt x="8003" y="8255"/>
                  <a:pt x="7530" y="7782"/>
                  <a:pt x="7530" y="7247"/>
                </a:cubicBezTo>
                <a:cubicBezTo>
                  <a:pt x="7530" y="6680"/>
                  <a:pt x="8003" y="6207"/>
                  <a:pt x="8601" y="6207"/>
                </a:cubicBezTo>
                <a:close/>
                <a:moveTo>
                  <a:pt x="3749" y="8980"/>
                </a:moveTo>
                <a:cubicBezTo>
                  <a:pt x="4695" y="8980"/>
                  <a:pt x="5451" y="9704"/>
                  <a:pt x="5451" y="10649"/>
                </a:cubicBezTo>
                <a:lnTo>
                  <a:pt x="5451" y="11027"/>
                </a:lnTo>
                <a:lnTo>
                  <a:pt x="630" y="11027"/>
                </a:lnTo>
                <a:lnTo>
                  <a:pt x="630" y="10649"/>
                </a:lnTo>
                <a:lnTo>
                  <a:pt x="662" y="10649"/>
                </a:lnTo>
                <a:cubicBezTo>
                  <a:pt x="662" y="9704"/>
                  <a:pt x="1418" y="8980"/>
                  <a:pt x="2363" y="8980"/>
                </a:cubicBezTo>
                <a:close/>
                <a:moveTo>
                  <a:pt x="9369" y="8976"/>
                </a:moveTo>
                <a:cubicBezTo>
                  <a:pt x="10266" y="8976"/>
                  <a:pt x="10995" y="9740"/>
                  <a:pt x="10995" y="10649"/>
                </a:cubicBezTo>
                <a:lnTo>
                  <a:pt x="10995" y="11027"/>
                </a:lnTo>
                <a:lnTo>
                  <a:pt x="6144" y="11027"/>
                </a:lnTo>
                <a:lnTo>
                  <a:pt x="6144" y="10649"/>
                </a:lnTo>
                <a:cubicBezTo>
                  <a:pt x="6144" y="9704"/>
                  <a:pt x="6900" y="8980"/>
                  <a:pt x="7845" y="8980"/>
                </a:cubicBezTo>
                <a:lnTo>
                  <a:pt x="9263" y="8980"/>
                </a:lnTo>
                <a:cubicBezTo>
                  <a:pt x="9298" y="8977"/>
                  <a:pt x="9334" y="8976"/>
                  <a:pt x="9369" y="8976"/>
                </a:cubicBezTo>
                <a:close/>
                <a:moveTo>
                  <a:pt x="1040" y="1"/>
                </a:moveTo>
                <a:cubicBezTo>
                  <a:pt x="473" y="1"/>
                  <a:pt x="0" y="473"/>
                  <a:pt x="0" y="1009"/>
                </a:cubicBezTo>
                <a:lnTo>
                  <a:pt x="0" y="2427"/>
                </a:lnTo>
                <a:cubicBezTo>
                  <a:pt x="0" y="2994"/>
                  <a:pt x="473" y="3466"/>
                  <a:pt x="1040" y="3466"/>
                </a:cubicBezTo>
                <a:lnTo>
                  <a:pt x="1386" y="3466"/>
                </a:lnTo>
                <a:lnTo>
                  <a:pt x="1386" y="4474"/>
                </a:lnTo>
                <a:cubicBezTo>
                  <a:pt x="1386" y="4688"/>
                  <a:pt x="1546" y="4829"/>
                  <a:pt x="1727" y="4829"/>
                </a:cubicBezTo>
                <a:cubicBezTo>
                  <a:pt x="1813" y="4829"/>
                  <a:pt x="1904" y="4797"/>
                  <a:pt x="1985" y="4726"/>
                </a:cubicBezTo>
                <a:lnTo>
                  <a:pt x="3245" y="3466"/>
                </a:lnTo>
                <a:lnTo>
                  <a:pt x="4096" y="3466"/>
                </a:lnTo>
                <a:lnTo>
                  <a:pt x="4096" y="3813"/>
                </a:lnTo>
                <a:cubicBezTo>
                  <a:pt x="4096" y="4348"/>
                  <a:pt x="4568" y="4821"/>
                  <a:pt x="5136" y="4821"/>
                </a:cubicBezTo>
                <a:lnTo>
                  <a:pt x="7057" y="4821"/>
                </a:lnTo>
                <a:lnTo>
                  <a:pt x="7908" y="5672"/>
                </a:lnTo>
                <a:cubicBezTo>
                  <a:pt x="7341" y="5924"/>
                  <a:pt x="6868" y="6522"/>
                  <a:pt x="6868" y="7247"/>
                </a:cubicBezTo>
                <a:cubicBezTo>
                  <a:pt x="6868" y="7625"/>
                  <a:pt x="7026" y="8034"/>
                  <a:pt x="7278" y="8349"/>
                </a:cubicBezTo>
                <a:cubicBezTo>
                  <a:pt x="6648" y="8507"/>
                  <a:pt x="6144" y="8885"/>
                  <a:pt x="5829" y="9452"/>
                </a:cubicBezTo>
                <a:cubicBezTo>
                  <a:pt x="5514" y="8917"/>
                  <a:pt x="5010" y="8539"/>
                  <a:pt x="4411" y="8381"/>
                </a:cubicBezTo>
                <a:cubicBezTo>
                  <a:pt x="4663" y="8066"/>
                  <a:pt x="4821" y="7719"/>
                  <a:pt x="4821" y="7278"/>
                </a:cubicBezTo>
                <a:cubicBezTo>
                  <a:pt x="4821" y="6333"/>
                  <a:pt x="4064" y="5577"/>
                  <a:pt x="3119" y="5577"/>
                </a:cubicBezTo>
                <a:cubicBezTo>
                  <a:pt x="2174" y="5577"/>
                  <a:pt x="1418" y="6333"/>
                  <a:pt x="1418" y="7278"/>
                </a:cubicBezTo>
                <a:cubicBezTo>
                  <a:pt x="1418" y="7719"/>
                  <a:pt x="1576" y="8097"/>
                  <a:pt x="1828" y="8381"/>
                </a:cubicBezTo>
                <a:cubicBezTo>
                  <a:pt x="788" y="8665"/>
                  <a:pt x="32" y="9610"/>
                  <a:pt x="32" y="10712"/>
                </a:cubicBezTo>
                <a:lnTo>
                  <a:pt x="32" y="11374"/>
                </a:lnTo>
                <a:cubicBezTo>
                  <a:pt x="32" y="11563"/>
                  <a:pt x="189" y="11721"/>
                  <a:pt x="410" y="11721"/>
                </a:cubicBezTo>
                <a:lnTo>
                  <a:pt x="11374" y="11721"/>
                </a:lnTo>
                <a:cubicBezTo>
                  <a:pt x="11594" y="11721"/>
                  <a:pt x="11752" y="11563"/>
                  <a:pt x="11752" y="11374"/>
                </a:cubicBezTo>
                <a:lnTo>
                  <a:pt x="11752" y="10712"/>
                </a:lnTo>
                <a:cubicBezTo>
                  <a:pt x="11752" y="9610"/>
                  <a:pt x="10995" y="8665"/>
                  <a:pt x="9956" y="8381"/>
                </a:cubicBezTo>
                <a:cubicBezTo>
                  <a:pt x="10208" y="8066"/>
                  <a:pt x="10365" y="7719"/>
                  <a:pt x="10365" y="7278"/>
                </a:cubicBezTo>
                <a:cubicBezTo>
                  <a:pt x="10365" y="6459"/>
                  <a:pt x="9767" y="5735"/>
                  <a:pt x="8979" y="5577"/>
                </a:cubicBezTo>
                <a:lnTo>
                  <a:pt x="8979" y="4884"/>
                </a:lnTo>
                <a:lnTo>
                  <a:pt x="10649" y="4884"/>
                </a:lnTo>
                <a:lnTo>
                  <a:pt x="10649" y="4821"/>
                </a:lnTo>
                <a:cubicBezTo>
                  <a:pt x="11185" y="4821"/>
                  <a:pt x="11657" y="4348"/>
                  <a:pt x="11657" y="3813"/>
                </a:cubicBezTo>
                <a:lnTo>
                  <a:pt x="11657" y="2395"/>
                </a:lnTo>
                <a:cubicBezTo>
                  <a:pt x="11657" y="1828"/>
                  <a:pt x="11185" y="1355"/>
                  <a:pt x="10649" y="1355"/>
                </a:cubicBezTo>
                <a:lnTo>
                  <a:pt x="7530" y="1355"/>
                </a:lnTo>
                <a:lnTo>
                  <a:pt x="7530" y="1009"/>
                </a:lnTo>
                <a:cubicBezTo>
                  <a:pt x="7530" y="473"/>
                  <a:pt x="7057" y="1"/>
                  <a:pt x="649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33"/>
          <p:cNvSpPr/>
          <p:nvPr/>
        </p:nvSpPr>
        <p:spPr>
          <a:xfrm>
            <a:off x="2519318" y="1697569"/>
            <a:ext cx="2357481" cy="1267066"/>
          </a:xfrm>
          <a:custGeom>
            <a:avLst/>
            <a:gdLst/>
            <a:ahLst/>
            <a:cxnLst/>
            <a:rect l="l" t="t" r="r" b="b"/>
            <a:pathLst>
              <a:path w="32312" h="18420" extrusionOk="0">
                <a:moveTo>
                  <a:pt x="1" y="0"/>
                </a:moveTo>
                <a:lnTo>
                  <a:pt x="7964" y="9210"/>
                </a:lnTo>
                <a:lnTo>
                  <a:pt x="1" y="18420"/>
                </a:lnTo>
                <a:lnTo>
                  <a:pt x="24378" y="18420"/>
                </a:lnTo>
                <a:lnTo>
                  <a:pt x="32311" y="9210"/>
                </a:lnTo>
                <a:lnTo>
                  <a:pt x="2437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33"/>
          <p:cNvSpPr txBox="1"/>
          <p:nvPr/>
        </p:nvSpPr>
        <p:spPr>
          <a:xfrm>
            <a:off x="2786900" y="3388675"/>
            <a:ext cx="2176986" cy="239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dirty="0" smtClean="0">
                <a:solidFill>
                  <a:schemeClr val="accent2"/>
                </a:solidFill>
                <a:latin typeface="Fira Sans Extra Condensed Medium"/>
                <a:ea typeface="Fira Sans Extra Condensed Medium"/>
                <a:cs typeface="Fira Sans Extra Condensed Medium"/>
                <a:sym typeface="Fira Sans Extra Condensed Medium"/>
              </a:rPr>
              <a:t>MEASURE RISK AND</a:t>
            </a:r>
            <a:endParaRPr sz="1800" dirty="0">
              <a:solidFill>
                <a:schemeClr val="accent2"/>
              </a:solidFill>
              <a:latin typeface="Fira Sans Extra Condensed Medium"/>
              <a:ea typeface="Fira Sans Extra Condensed Medium"/>
              <a:cs typeface="Fira Sans Extra Condensed Medium"/>
              <a:sym typeface="Fira Sans Extra Condensed Medium"/>
            </a:endParaRPr>
          </a:p>
        </p:txBody>
      </p:sp>
      <p:grpSp>
        <p:nvGrpSpPr>
          <p:cNvPr id="702" name="Google Shape;702;p33"/>
          <p:cNvGrpSpPr/>
          <p:nvPr/>
        </p:nvGrpSpPr>
        <p:grpSpPr>
          <a:xfrm>
            <a:off x="3412903" y="2114526"/>
            <a:ext cx="435494" cy="433153"/>
            <a:chOff x="-5635200" y="2037975"/>
            <a:chExt cx="293025" cy="291450"/>
          </a:xfrm>
        </p:grpSpPr>
        <p:sp>
          <p:nvSpPr>
            <p:cNvPr id="703" name="Google Shape;703;p33"/>
            <p:cNvSpPr/>
            <p:nvPr/>
          </p:nvSpPr>
          <p:spPr>
            <a:xfrm>
              <a:off x="-5635200" y="2037975"/>
              <a:ext cx="293025" cy="291450"/>
            </a:xfrm>
            <a:custGeom>
              <a:avLst/>
              <a:gdLst/>
              <a:ahLst/>
              <a:cxnLst/>
              <a:rect l="l" t="t" r="r" b="b"/>
              <a:pathLst>
                <a:path w="11721" h="11658" extrusionOk="0">
                  <a:moveTo>
                    <a:pt x="2395" y="725"/>
                  </a:moveTo>
                  <a:cubicBezTo>
                    <a:pt x="2930" y="725"/>
                    <a:pt x="3403" y="1197"/>
                    <a:pt x="3403" y="1733"/>
                  </a:cubicBezTo>
                  <a:cubicBezTo>
                    <a:pt x="3403" y="2300"/>
                    <a:pt x="2930" y="2773"/>
                    <a:pt x="2395" y="2773"/>
                  </a:cubicBezTo>
                  <a:cubicBezTo>
                    <a:pt x="1828" y="2773"/>
                    <a:pt x="1355" y="2300"/>
                    <a:pt x="1355" y="1733"/>
                  </a:cubicBezTo>
                  <a:cubicBezTo>
                    <a:pt x="1355" y="1197"/>
                    <a:pt x="1828" y="725"/>
                    <a:pt x="2395" y="725"/>
                  </a:cubicBezTo>
                  <a:close/>
                  <a:moveTo>
                    <a:pt x="10303" y="725"/>
                  </a:moveTo>
                  <a:lnTo>
                    <a:pt x="10303" y="6585"/>
                  </a:lnTo>
                  <a:lnTo>
                    <a:pt x="10334" y="6585"/>
                  </a:lnTo>
                  <a:cubicBezTo>
                    <a:pt x="10334" y="6774"/>
                    <a:pt x="10177" y="6931"/>
                    <a:pt x="9988" y="6931"/>
                  </a:cubicBezTo>
                  <a:lnTo>
                    <a:pt x="4789" y="6931"/>
                  </a:lnTo>
                  <a:lnTo>
                    <a:pt x="4789" y="5167"/>
                  </a:lnTo>
                  <a:cubicBezTo>
                    <a:pt x="4789" y="4253"/>
                    <a:pt x="4285" y="3434"/>
                    <a:pt x="3498" y="3025"/>
                  </a:cubicBezTo>
                  <a:cubicBezTo>
                    <a:pt x="3844" y="2710"/>
                    <a:pt x="4096" y="2237"/>
                    <a:pt x="4096" y="1733"/>
                  </a:cubicBezTo>
                  <a:cubicBezTo>
                    <a:pt x="4096" y="1355"/>
                    <a:pt x="3970" y="977"/>
                    <a:pt x="3718" y="725"/>
                  </a:cubicBezTo>
                  <a:close/>
                  <a:moveTo>
                    <a:pt x="2710" y="3466"/>
                  </a:moveTo>
                  <a:cubicBezTo>
                    <a:pt x="3498" y="3623"/>
                    <a:pt x="4096" y="4316"/>
                    <a:pt x="4096" y="5167"/>
                  </a:cubicBezTo>
                  <a:lnTo>
                    <a:pt x="4096" y="7246"/>
                  </a:lnTo>
                  <a:cubicBezTo>
                    <a:pt x="4128" y="7435"/>
                    <a:pt x="3970" y="7593"/>
                    <a:pt x="3750" y="7593"/>
                  </a:cubicBezTo>
                  <a:cubicBezTo>
                    <a:pt x="3561" y="7593"/>
                    <a:pt x="3403" y="7750"/>
                    <a:pt x="3403" y="7971"/>
                  </a:cubicBezTo>
                  <a:lnTo>
                    <a:pt x="3403" y="10712"/>
                  </a:lnTo>
                  <a:cubicBezTo>
                    <a:pt x="3403" y="10901"/>
                    <a:pt x="3246" y="11058"/>
                    <a:pt x="3056" y="11058"/>
                  </a:cubicBezTo>
                  <a:lnTo>
                    <a:pt x="1670" y="11058"/>
                  </a:lnTo>
                  <a:cubicBezTo>
                    <a:pt x="1481" y="11058"/>
                    <a:pt x="1324" y="10901"/>
                    <a:pt x="1324" y="10712"/>
                  </a:cubicBezTo>
                  <a:lnTo>
                    <a:pt x="1324" y="7971"/>
                  </a:lnTo>
                  <a:cubicBezTo>
                    <a:pt x="1324" y="7750"/>
                    <a:pt x="1166" y="7593"/>
                    <a:pt x="977" y="7593"/>
                  </a:cubicBezTo>
                  <a:cubicBezTo>
                    <a:pt x="788" y="7593"/>
                    <a:pt x="631" y="7435"/>
                    <a:pt x="631" y="7246"/>
                  </a:cubicBezTo>
                  <a:lnTo>
                    <a:pt x="631" y="5167"/>
                  </a:lnTo>
                  <a:cubicBezTo>
                    <a:pt x="631" y="4316"/>
                    <a:pt x="1198" y="3623"/>
                    <a:pt x="1985" y="3466"/>
                  </a:cubicBezTo>
                  <a:lnTo>
                    <a:pt x="1985" y="5829"/>
                  </a:lnTo>
                  <a:cubicBezTo>
                    <a:pt x="1985" y="6018"/>
                    <a:pt x="2143" y="6175"/>
                    <a:pt x="2363" y="6175"/>
                  </a:cubicBezTo>
                  <a:cubicBezTo>
                    <a:pt x="2552" y="6175"/>
                    <a:pt x="2710" y="6018"/>
                    <a:pt x="2710" y="5829"/>
                  </a:cubicBezTo>
                  <a:lnTo>
                    <a:pt x="2710" y="3466"/>
                  </a:lnTo>
                  <a:close/>
                  <a:moveTo>
                    <a:pt x="2395" y="0"/>
                  </a:moveTo>
                  <a:cubicBezTo>
                    <a:pt x="1450" y="0"/>
                    <a:pt x="694" y="756"/>
                    <a:pt x="694" y="1702"/>
                  </a:cubicBezTo>
                  <a:cubicBezTo>
                    <a:pt x="694" y="2206"/>
                    <a:pt x="946" y="2678"/>
                    <a:pt x="1292" y="2993"/>
                  </a:cubicBezTo>
                  <a:cubicBezTo>
                    <a:pt x="536" y="3403"/>
                    <a:pt x="1" y="4222"/>
                    <a:pt x="1" y="5136"/>
                  </a:cubicBezTo>
                  <a:lnTo>
                    <a:pt x="1" y="7215"/>
                  </a:lnTo>
                  <a:cubicBezTo>
                    <a:pt x="1" y="7656"/>
                    <a:pt x="253" y="8034"/>
                    <a:pt x="662" y="8192"/>
                  </a:cubicBezTo>
                  <a:lnTo>
                    <a:pt x="662" y="10649"/>
                  </a:lnTo>
                  <a:cubicBezTo>
                    <a:pt x="662" y="11184"/>
                    <a:pt x="1135" y="11657"/>
                    <a:pt x="1670" y="11657"/>
                  </a:cubicBezTo>
                  <a:lnTo>
                    <a:pt x="3056" y="11657"/>
                  </a:lnTo>
                  <a:cubicBezTo>
                    <a:pt x="3624" y="11657"/>
                    <a:pt x="4096" y="11184"/>
                    <a:pt x="4096" y="10649"/>
                  </a:cubicBezTo>
                  <a:lnTo>
                    <a:pt x="4096" y="8192"/>
                  </a:lnTo>
                  <a:cubicBezTo>
                    <a:pt x="4348" y="8065"/>
                    <a:pt x="4600" y="7876"/>
                    <a:pt x="4726" y="7561"/>
                  </a:cubicBezTo>
                  <a:lnTo>
                    <a:pt x="9988" y="7561"/>
                  </a:lnTo>
                  <a:cubicBezTo>
                    <a:pt x="10555" y="7561"/>
                    <a:pt x="11027" y="7089"/>
                    <a:pt x="11027" y="6553"/>
                  </a:cubicBezTo>
                  <a:lnTo>
                    <a:pt x="11027" y="662"/>
                  </a:lnTo>
                  <a:lnTo>
                    <a:pt x="11374" y="662"/>
                  </a:lnTo>
                  <a:cubicBezTo>
                    <a:pt x="11563" y="662"/>
                    <a:pt x="11720" y="504"/>
                    <a:pt x="11720" y="315"/>
                  </a:cubicBezTo>
                  <a:cubicBezTo>
                    <a:pt x="11720" y="158"/>
                    <a:pt x="11563" y="0"/>
                    <a:pt x="1137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33"/>
            <p:cNvSpPr/>
            <p:nvPr/>
          </p:nvSpPr>
          <p:spPr>
            <a:xfrm>
              <a:off x="-5496575" y="2072625"/>
              <a:ext cx="102425" cy="102425"/>
            </a:xfrm>
            <a:custGeom>
              <a:avLst/>
              <a:gdLst/>
              <a:ahLst/>
              <a:cxnLst/>
              <a:rect l="l" t="t" r="r" b="b"/>
              <a:pathLst>
                <a:path w="4097" h="4097" extrusionOk="0">
                  <a:moveTo>
                    <a:pt x="2395" y="725"/>
                  </a:moveTo>
                  <a:cubicBezTo>
                    <a:pt x="2867" y="851"/>
                    <a:pt x="3245" y="1229"/>
                    <a:pt x="3371" y="1733"/>
                  </a:cubicBezTo>
                  <a:lnTo>
                    <a:pt x="2395" y="1733"/>
                  </a:lnTo>
                  <a:lnTo>
                    <a:pt x="2395" y="725"/>
                  </a:lnTo>
                  <a:close/>
                  <a:moveTo>
                    <a:pt x="1733" y="757"/>
                  </a:moveTo>
                  <a:lnTo>
                    <a:pt x="1733" y="2080"/>
                  </a:lnTo>
                  <a:cubicBezTo>
                    <a:pt x="1733" y="2269"/>
                    <a:pt x="1891" y="2426"/>
                    <a:pt x="2080" y="2426"/>
                  </a:cubicBezTo>
                  <a:lnTo>
                    <a:pt x="3403" y="2426"/>
                  </a:lnTo>
                  <a:cubicBezTo>
                    <a:pt x="3245" y="3025"/>
                    <a:pt x="2741" y="3466"/>
                    <a:pt x="2080" y="3466"/>
                  </a:cubicBezTo>
                  <a:cubicBezTo>
                    <a:pt x="1324" y="3466"/>
                    <a:pt x="693" y="2836"/>
                    <a:pt x="693" y="2080"/>
                  </a:cubicBezTo>
                  <a:cubicBezTo>
                    <a:pt x="693" y="1418"/>
                    <a:pt x="1135" y="851"/>
                    <a:pt x="1733" y="757"/>
                  </a:cubicBezTo>
                  <a:close/>
                  <a:moveTo>
                    <a:pt x="2048" y="0"/>
                  </a:moveTo>
                  <a:cubicBezTo>
                    <a:pt x="883" y="0"/>
                    <a:pt x="0" y="914"/>
                    <a:pt x="0" y="2048"/>
                  </a:cubicBezTo>
                  <a:cubicBezTo>
                    <a:pt x="0" y="3182"/>
                    <a:pt x="946" y="4096"/>
                    <a:pt x="2048" y="4096"/>
                  </a:cubicBezTo>
                  <a:cubicBezTo>
                    <a:pt x="3182" y="4096"/>
                    <a:pt x="4096" y="3182"/>
                    <a:pt x="4096" y="2048"/>
                  </a:cubicBezTo>
                  <a:cubicBezTo>
                    <a:pt x="4096" y="914"/>
                    <a:pt x="3182" y="0"/>
                    <a:pt x="204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05" name="Google Shape;705;p33"/>
          <p:cNvSpPr/>
          <p:nvPr/>
        </p:nvSpPr>
        <p:spPr>
          <a:xfrm>
            <a:off x="6282657" y="1697569"/>
            <a:ext cx="2222593" cy="1267066"/>
          </a:xfrm>
          <a:custGeom>
            <a:avLst/>
            <a:gdLst/>
            <a:ahLst/>
            <a:cxnLst/>
            <a:rect l="l" t="t" r="r" b="b"/>
            <a:pathLst>
              <a:path w="32311" h="18420" extrusionOk="0">
                <a:moveTo>
                  <a:pt x="0" y="0"/>
                </a:moveTo>
                <a:lnTo>
                  <a:pt x="7933" y="9210"/>
                </a:lnTo>
                <a:lnTo>
                  <a:pt x="0" y="18420"/>
                </a:lnTo>
                <a:lnTo>
                  <a:pt x="24347" y="18420"/>
                </a:lnTo>
                <a:lnTo>
                  <a:pt x="32311" y="9210"/>
                </a:lnTo>
                <a:lnTo>
                  <a:pt x="2434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33"/>
          <p:cNvSpPr txBox="1"/>
          <p:nvPr/>
        </p:nvSpPr>
        <p:spPr>
          <a:xfrm>
            <a:off x="6550203" y="3388675"/>
            <a:ext cx="1687500" cy="2394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dirty="0" smtClean="0">
                <a:solidFill>
                  <a:schemeClr val="accent4"/>
                </a:solidFill>
                <a:latin typeface="Fira Sans Extra Condensed Medium"/>
                <a:ea typeface="Fira Sans Extra Condensed Medium"/>
                <a:cs typeface="Fira Sans Extra Condensed Medium"/>
                <a:sym typeface="Fira Sans Extra Condensed Medium"/>
              </a:rPr>
              <a:t>ASSESS </a:t>
            </a:r>
            <a:r>
              <a:rPr lang="en" sz="1800" dirty="0">
                <a:solidFill>
                  <a:schemeClr val="accent4"/>
                </a:solidFill>
                <a:latin typeface="Fira Sans Extra Condensed Medium"/>
                <a:ea typeface="Fira Sans Extra Condensed Medium"/>
                <a:cs typeface="Fira Sans Extra Condensed Medium"/>
                <a:sym typeface="Fira Sans Extra Condensed Medium"/>
              </a:rPr>
              <a:t>RISK</a:t>
            </a:r>
            <a:endParaRPr sz="1800" dirty="0">
              <a:solidFill>
                <a:schemeClr val="accent4"/>
              </a:solidFill>
              <a:latin typeface="Fira Sans Extra Condensed Medium"/>
              <a:ea typeface="Fira Sans Extra Condensed Medium"/>
              <a:cs typeface="Fira Sans Extra Condensed Medium"/>
              <a:sym typeface="Fira Sans Extra Condensed Medium"/>
            </a:endParaRPr>
          </a:p>
        </p:txBody>
      </p:sp>
      <p:sp>
        <p:nvSpPr>
          <p:cNvPr id="708" name="Google Shape;708;p33"/>
          <p:cNvSpPr/>
          <p:nvPr/>
        </p:nvSpPr>
        <p:spPr>
          <a:xfrm>
            <a:off x="7172695" y="2127549"/>
            <a:ext cx="442516" cy="407107"/>
          </a:xfrm>
          <a:custGeom>
            <a:avLst/>
            <a:gdLst/>
            <a:ahLst/>
            <a:cxnLst/>
            <a:rect l="l" t="t" r="r" b="b"/>
            <a:pathLst>
              <a:path w="11910" h="10957" extrusionOk="0">
                <a:moveTo>
                  <a:pt x="7325" y="654"/>
                </a:moveTo>
                <a:cubicBezTo>
                  <a:pt x="7412" y="654"/>
                  <a:pt x="7498" y="686"/>
                  <a:pt x="7561" y="749"/>
                </a:cubicBezTo>
                <a:lnTo>
                  <a:pt x="10995" y="4088"/>
                </a:lnTo>
                <a:cubicBezTo>
                  <a:pt x="11122" y="4246"/>
                  <a:pt x="11122" y="4466"/>
                  <a:pt x="10995" y="4592"/>
                </a:cubicBezTo>
                <a:lnTo>
                  <a:pt x="10082" y="5506"/>
                </a:lnTo>
                <a:lnTo>
                  <a:pt x="7404" y="2859"/>
                </a:lnTo>
                <a:cubicBezTo>
                  <a:pt x="7215" y="2670"/>
                  <a:pt x="6955" y="2576"/>
                  <a:pt x="6691" y="2576"/>
                </a:cubicBezTo>
                <a:cubicBezTo>
                  <a:pt x="6427" y="2576"/>
                  <a:pt x="6159" y="2670"/>
                  <a:pt x="5955" y="2859"/>
                </a:cubicBezTo>
                <a:lnTo>
                  <a:pt x="4978" y="3805"/>
                </a:lnTo>
                <a:cubicBezTo>
                  <a:pt x="4915" y="3868"/>
                  <a:pt x="4828" y="3899"/>
                  <a:pt x="4742" y="3899"/>
                </a:cubicBezTo>
                <a:cubicBezTo>
                  <a:pt x="4655" y="3899"/>
                  <a:pt x="4568" y="3868"/>
                  <a:pt x="4505" y="3805"/>
                </a:cubicBezTo>
                <a:cubicBezTo>
                  <a:pt x="4379" y="3679"/>
                  <a:pt x="4379" y="3458"/>
                  <a:pt x="4505" y="3332"/>
                </a:cubicBezTo>
                <a:lnTo>
                  <a:pt x="5955" y="1883"/>
                </a:lnTo>
                <a:lnTo>
                  <a:pt x="7089" y="749"/>
                </a:lnTo>
                <a:cubicBezTo>
                  <a:pt x="7152" y="686"/>
                  <a:pt x="7239" y="654"/>
                  <a:pt x="7325" y="654"/>
                </a:cubicBezTo>
                <a:close/>
                <a:moveTo>
                  <a:pt x="2808" y="5183"/>
                </a:moveTo>
                <a:cubicBezTo>
                  <a:pt x="2899" y="5183"/>
                  <a:pt x="2993" y="5207"/>
                  <a:pt x="3056" y="5254"/>
                </a:cubicBezTo>
                <a:cubicBezTo>
                  <a:pt x="3151" y="5380"/>
                  <a:pt x="3151" y="5632"/>
                  <a:pt x="3056" y="5726"/>
                </a:cubicBezTo>
                <a:lnTo>
                  <a:pt x="2048" y="6735"/>
                </a:lnTo>
                <a:cubicBezTo>
                  <a:pt x="2001" y="6782"/>
                  <a:pt x="1914" y="6805"/>
                  <a:pt x="1824" y="6805"/>
                </a:cubicBezTo>
                <a:cubicBezTo>
                  <a:pt x="1733" y="6805"/>
                  <a:pt x="1639" y="6782"/>
                  <a:pt x="1576" y="6735"/>
                </a:cubicBezTo>
                <a:cubicBezTo>
                  <a:pt x="1449" y="6609"/>
                  <a:pt x="1449" y="6357"/>
                  <a:pt x="1576" y="6262"/>
                </a:cubicBezTo>
                <a:lnTo>
                  <a:pt x="2584" y="5254"/>
                </a:lnTo>
                <a:cubicBezTo>
                  <a:pt x="2631" y="5207"/>
                  <a:pt x="2718" y="5183"/>
                  <a:pt x="2808" y="5183"/>
                </a:cubicBezTo>
                <a:close/>
                <a:moveTo>
                  <a:pt x="3785" y="6167"/>
                </a:moveTo>
                <a:cubicBezTo>
                  <a:pt x="3875" y="6167"/>
                  <a:pt x="3970" y="6199"/>
                  <a:pt x="4033" y="6262"/>
                </a:cubicBezTo>
                <a:cubicBezTo>
                  <a:pt x="4159" y="6357"/>
                  <a:pt x="4159" y="6609"/>
                  <a:pt x="4033" y="6735"/>
                </a:cubicBezTo>
                <a:lnTo>
                  <a:pt x="3056" y="7711"/>
                </a:lnTo>
                <a:cubicBezTo>
                  <a:pt x="2993" y="7774"/>
                  <a:pt x="2899" y="7806"/>
                  <a:pt x="2808" y="7806"/>
                </a:cubicBezTo>
                <a:cubicBezTo>
                  <a:pt x="2718" y="7806"/>
                  <a:pt x="2631" y="7774"/>
                  <a:pt x="2584" y="7711"/>
                </a:cubicBezTo>
                <a:cubicBezTo>
                  <a:pt x="2395" y="7554"/>
                  <a:pt x="2395" y="7365"/>
                  <a:pt x="2584" y="7239"/>
                </a:cubicBezTo>
                <a:lnTo>
                  <a:pt x="3560" y="6262"/>
                </a:lnTo>
                <a:cubicBezTo>
                  <a:pt x="3608" y="6199"/>
                  <a:pt x="3694" y="6167"/>
                  <a:pt x="3785" y="6167"/>
                </a:cubicBezTo>
                <a:close/>
                <a:moveTo>
                  <a:pt x="4730" y="7113"/>
                </a:moveTo>
                <a:cubicBezTo>
                  <a:pt x="4821" y="7113"/>
                  <a:pt x="4915" y="7144"/>
                  <a:pt x="4978" y="7207"/>
                </a:cubicBezTo>
                <a:cubicBezTo>
                  <a:pt x="5073" y="7302"/>
                  <a:pt x="5073" y="7554"/>
                  <a:pt x="4978" y="7680"/>
                </a:cubicBezTo>
                <a:lnTo>
                  <a:pt x="4001" y="8656"/>
                </a:lnTo>
                <a:cubicBezTo>
                  <a:pt x="3938" y="8719"/>
                  <a:pt x="3844" y="8751"/>
                  <a:pt x="3749" y="8751"/>
                </a:cubicBezTo>
                <a:cubicBezTo>
                  <a:pt x="3655" y="8751"/>
                  <a:pt x="3560" y="8719"/>
                  <a:pt x="3497" y="8656"/>
                </a:cubicBezTo>
                <a:cubicBezTo>
                  <a:pt x="3403" y="8530"/>
                  <a:pt x="3403" y="8310"/>
                  <a:pt x="3497" y="8184"/>
                </a:cubicBezTo>
                <a:lnTo>
                  <a:pt x="4505" y="7207"/>
                </a:lnTo>
                <a:cubicBezTo>
                  <a:pt x="4553" y="7144"/>
                  <a:pt x="4639" y="7113"/>
                  <a:pt x="4730" y="7113"/>
                </a:cubicBezTo>
                <a:close/>
                <a:moveTo>
                  <a:pt x="4100" y="969"/>
                </a:moveTo>
                <a:cubicBezTo>
                  <a:pt x="4190" y="969"/>
                  <a:pt x="4285" y="1001"/>
                  <a:pt x="4348" y="1064"/>
                </a:cubicBezTo>
                <a:lnTo>
                  <a:pt x="5041" y="1725"/>
                </a:lnTo>
                <a:lnTo>
                  <a:pt x="3938" y="2828"/>
                </a:lnTo>
                <a:cubicBezTo>
                  <a:pt x="3560" y="3206"/>
                  <a:pt x="3560" y="3899"/>
                  <a:pt x="3938" y="4277"/>
                </a:cubicBezTo>
                <a:cubicBezTo>
                  <a:pt x="4143" y="4482"/>
                  <a:pt x="4411" y="4584"/>
                  <a:pt x="4675" y="4584"/>
                </a:cubicBezTo>
                <a:cubicBezTo>
                  <a:pt x="4939" y="4584"/>
                  <a:pt x="5199" y="4482"/>
                  <a:pt x="5388" y="4277"/>
                </a:cubicBezTo>
                <a:lnTo>
                  <a:pt x="6396" y="3332"/>
                </a:lnTo>
                <a:cubicBezTo>
                  <a:pt x="6443" y="3269"/>
                  <a:pt x="6530" y="3238"/>
                  <a:pt x="6620" y="3238"/>
                </a:cubicBezTo>
                <a:cubicBezTo>
                  <a:pt x="6711" y="3238"/>
                  <a:pt x="6805" y="3269"/>
                  <a:pt x="6868" y="3332"/>
                </a:cubicBezTo>
                <a:lnTo>
                  <a:pt x="10334" y="6735"/>
                </a:lnTo>
                <a:cubicBezTo>
                  <a:pt x="10491" y="6829"/>
                  <a:pt x="10491" y="7113"/>
                  <a:pt x="10365" y="7239"/>
                </a:cubicBezTo>
                <a:cubicBezTo>
                  <a:pt x="10302" y="7302"/>
                  <a:pt x="10216" y="7333"/>
                  <a:pt x="10129" y="7333"/>
                </a:cubicBezTo>
                <a:cubicBezTo>
                  <a:pt x="10042" y="7333"/>
                  <a:pt x="9956" y="7302"/>
                  <a:pt x="9893" y="7239"/>
                </a:cubicBezTo>
                <a:lnTo>
                  <a:pt x="8444" y="5789"/>
                </a:lnTo>
                <a:cubicBezTo>
                  <a:pt x="8381" y="5726"/>
                  <a:pt x="8286" y="5695"/>
                  <a:pt x="8195" y="5695"/>
                </a:cubicBezTo>
                <a:cubicBezTo>
                  <a:pt x="8105" y="5695"/>
                  <a:pt x="8018" y="5726"/>
                  <a:pt x="7971" y="5789"/>
                </a:cubicBezTo>
                <a:cubicBezTo>
                  <a:pt x="7845" y="5884"/>
                  <a:pt x="7845" y="6136"/>
                  <a:pt x="7971" y="6262"/>
                </a:cubicBezTo>
                <a:lnTo>
                  <a:pt x="9420" y="7711"/>
                </a:lnTo>
                <a:cubicBezTo>
                  <a:pt x="9546" y="7837"/>
                  <a:pt x="9546" y="8058"/>
                  <a:pt x="9420" y="8184"/>
                </a:cubicBezTo>
                <a:cubicBezTo>
                  <a:pt x="9357" y="8247"/>
                  <a:pt x="9271" y="8278"/>
                  <a:pt x="9184" y="8278"/>
                </a:cubicBezTo>
                <a:cubicBezTo>
                  <a:pt x="9097" y="8278"/>
                  <a:pt x="9011" y="8247"/>
                  <a:pt x="8948" y="8184"/>
                </a:cubicBezTo>
                <a:lnTo>
                  <a:pt x="7498" y="6735"/>
                </a:lnTo>
                <a:cubicBezTo>
                  <a:pt x="7435" y="6672"/>
                  <a:pt x="7341" y="6640"/>
                  <a:pt x="7250" y="6640"/>
                </a:cubicBezTo>
                <a:cubicBezTo>
                  <a:pt x="7160" y="6640"/>
                  <a:pt x="7073" y="6672"/>
                  <a:pt x="7026" y="6735"/>
                </a:cubicBezTo>
                <a:cubicBezTo>
                  <a:pt x="6900" y="6829"/>
                  <a:pt x="6900" y="7081"/>
                  <a:pt x="7026" y="7176"/>
                </a:cubicBezTo>
                <a:lnTo>
                  <a:pt x="8475" y="8656"/>
                </a:lnTo>
                <a:cubicBezTo>
                  <a:pt x="8601" y="8751"/>
                  <a:pt x="8601" y="9003"/>
                  <a:pt x="8475" y="9129"/>
                </a:cubicBezTo>
                <a:cubicBezTo>
                  <a:pt x="8412" y="9176"/>
                  <a:pt x="8325" y="9200"/>
                  <a:pt x="8239" y="9200"/>
                </a:cubicBezTo>
                <a:cubicBezTo>
                  <a:pt x="8152" y="9200"/>
                  <a:pt x="8066" y="9176"/>
                  <a:pt x="8003" y="9129"/>
                </a:cubicBezTo>
                <a:lnTo>
                  <a:pt x="6459" y="7648"/>
                </a:lnTo>
                <a:cubicBezTo>
                  <a:pt x="6270" y="7459"/>
                  <a:pt x="6018" y="7396"/>
                  <a:pt x="5797" y="7396"/>
                </a:cubicBezTo>
                <a:cubicBezTo>
                  <a:pt x="5797" y="7144"/>
                  <a:pt x="5671" y="6924"/>
                  <a:pt x="5482" y="6735"/>
                </a:cubicBezTo>
                <a:cubicBezTo>
                  <a:pt x="5293" y="6514"/>
                  <a:pt x="5041" y="6451"/>
                  <a:pt x="4821" y="6388"/>
                </a:cubicBezTo>
                <a:cubicBezTo>
                  <a:pt x="4821" y="6167"/>
                  <a:pt x="4694" y="5947"/>
                  <a:pt x="4505" y="5726"/>
                </a:cubicBezTo>
                <a:cubicBezTo>
                  <a:pt x="4285" y="5537"/>
                  <a:pt x="4064" y="5474"/>
                  <a:pt x="3812" y="5411"/>
                </a:cubicBezTo>
                <a:cubicBezTo>
                  <a:pt x="3812" y="5191"/>
                  <a:pt x="3718" y="4939"/>
                  <a:pt x="3497" y="4750"/>
                </a:cubicBezTo>
                <a:cubicBezTo>
                  <a:pt x="3308" y="4561"/>
                  <a:pt x="3048" y="4466"/>
                  <a:pt x="2785" y="4466"/>
                </a:cubicBezTo>
                <a:cubicBezTo>
                  <a:pt x="2521" y="4466"/>
                  <a:pt x="2253" y="4561"/>
                  <a:pt x="2048" y="4750"/>
                </a:cubicBezTo>
                <a:lnTo>
                  <a:pt x="1544" y="5254"/>
                </a:lnTo>
                <a:lnTo>
                  <a:pt x="819" y="4561"/>
                </a:lnTo>
                <a:cubicBezTo>
                  <a:pt x="725" y="4435"/>
                  <a:pt x="725" y="4183"/>
                  <a:pt x="819" y="4088"/>
                </a:cubicBezTo>
                <a:lnTo>
                  <a:pt x="3875" y="1064"/>
                </a:lnTo>
                <a:cubicBezTo>
                  <a:pt x="3923" y="1001"/>
                  <a:pt x="4009" y="969"/>
                  <a:pt x="4100" y="969"/>
                </a:cubicBezTo>
                <a:close/>
                <a:moveTo>
                  <a:pt x="5718" y="8089"/>
                </a:moveTo>
                <a:cubicBezTo>
                  <a:pt x="5805" y="8089"/>
                  <a:pt x="5892" y="8121"/>
                  <a:pt x="5955" y="8184"/>
                </a:cubicBezTo>
                <a:cubicBezTo>
                  <a:pt x="6081" y="8310"/>
                  <a:pt x="6081" y="8530"/>
                  <a:pt x="5955" y="8656"/>
                </a:cubicBezTo>
                <a:lnTo>
                  <a:pt x="4978" y="9633"/>
                </a:lnTo>
                <a:cubicBezTo>
                  <a:pt x="4915" y="9696"/>
                  <a:pt x="4821" y="9728"/>
                  <a:pt x="4730" y="9728"/>
                </a:cubicBezTo>
                <a:cubicBezTo>
                  <a:pt x="4639" y="9728"/>
                  <a:pt x="4553" y="9696"/>
                  <a:pt x="4505" y="9633"/>
                </a:cubicBezTo>
                <a:cubicBezTo>
                  <a:pt x="4379" y="9507"/>
                  <a:pt x="4379" y="9286"/>
                  <a:pt x="4505" y="9160"/>
                </a:cubicBezTo>
                <a:lnTo>
                  <a:pt x="5482" y="8184"/>
                </a:lnTo>
                <a:cubicBezTo>
                  <a:pt x="5545" y="8121"/>
                  <a:pt x="5632" y="8089"/>
                  <a:pt x="5718" y="8089"/>
                </a:cubicBezTo>
                <a:close/>
                <a:moveTo>
                  <a:pt x="6616" y="8877"/>
                </a:moveTo>
                <a:lnTo>
                  <a:pt x="7467" y="9665"/>
                </a:lnTo>
                <a:cubicBezTo>
                  <a:pt x="7593" y="9759"/>
                  <a:pt x="7593" y="9980"/>
                  <a:pt x="7435" y="10106"/>
                </a:cubicBezTo>
                <a:cubicBezTo>
                  <a:pt x="7388" y="10169"/>
                  <a:pt x="7286" y="10200"/>
                  <a:pt x="7179" y="10200"/>
                </a:cubicBezTo>
                <a:cubicBezTo>
                  <a:pt x="7073" y="10200"/>
                  <a:pt x="6963" y="10169"/>
                  <a:pt x="6900" y="10106"/>
                </a:cubicBezTo>
                <a:lnTo>
                  <a:pt x="6207" y="9412"/>
                </a:lnTo>
                <a:lnTo>
                  <a:pt x="6427" y="9160"/>
                </a:lnTo>
                <a:cubicBezTo>
                  <a:pt x="6522" y="9097"/>
                  <a:pt x="6585" y="8971"/>
                  <a:pt x="6616" y="8877"/>
                </a:cubicBezTo>
                <a:close/>
                <a:moveTo>
                  <a:pt x="7309" y="0"/>
                </a:moveTo>
                <a:cubicBezTo>
                  <a:pt x="7042" y="0"/>
                  <a:pt x="6774" y="103"/>
                  <a:pt x="6585" y="308"/>
                </a:cubicBezTo>
                <a:lnTo>
                  <a:pt x="5608" y="1284"/>
                </a:lnTo>
                <a:lnTo>
                  <a:pt x="4852" y="560"/>
                </a:lnTo>
                <a:cubicBezTo>
                  <a:pt x="4656" y="394"/>
                  <a:pt x="4409" y="307"/>
                  <a:pt x="4163" y="307"/>
                </a:cubicBezTo>
                <a:cubicBezTo>
                  <a:pt x="3897" y="307"/>
                  <a:pt x="3631" y="409"/>
                  <a:pt x="3434" y="623"/>
                </a:cubicBezTo>
                <a:lnTo>
                  <a:pt x="410" y="3647"/>
                </a:lnTo>
                <a:cubicBezTo>
                  <a:pt x="0" y="4025"/>
                  <a:pt x="0" y="4718"/>
                  <a:pt x="410" y="5096"/>
                </a:cubicBezTo>
                <a:lnTo>
                  <a:pt x="1103" y="5821"/>
                </a:lnTo>
                <a:cubicBezTo>
                  <a:pt x="725" y="6199"/>
                  <a:pt x="725" y="6829"/>
                  <a:pt x="1103" y="7239"/>
                </a:cubicBezTo>
                <a:cubicBezTo>
                  <a:pt x="1292" y="7428"/>
                  <a:pt x="1544" y="7491"/>
                  <a:pt x="1765" y="7554"/>
                </a:cubicBezTo>
                <a:cubicBezTo>
                  <a:pt x="1765" y="7774"/>
                  <a:pt x="1891" y="8026"/>
                  <a:pt x="2080" y="8215"/>
                </a:cubicBezTo>
                <a:cubicBezTo>
                  <a:pt x="2300" y="8404"/>
                  <a:pt x="2521" y="8499"/>
                  <a:pt x="2773" y="8530"/>
                </a:cubicBezTo>
                <a:cubicBezTo>
                  <a:pt x="2773" y="8751"/>
                  <a:pt x="2867" y="9003"/>
                  <a:pt x="3088" y="9192"/>
                </a:cubicBezTo>
                <a:cubicBezTo>
                  <a:pt x="3277" y="9381"/>
                  <a:pt x="3497" y="9475"/>
                  <a:pt x="3749" y="9507"/>
                </a:cubicBezTo>
                <a:cubicBezTo>
                  <a:pt x="3749" y="9759"/>
                  <a:pt x="3875" y="9980"/>
                  <a:pt x="4064" y="10169"/>
                </a:cubicBezTo>
                <a:cubicBezTo>
                  <a:pt x="4253" y="10373"/>
                  <a:pt x="4521" y="10476"/>
                  <a:pt x="4789" y="10476"/>
                </a:cubicBezTo>
                <a:cubicBezTo>
                  <a:pt x="5057" y="10476"/>
                  <a:pt x="5325" y="10373"/>
                  <a:pt x="5514" y="10169"/>
                </a:cubicBezTo>
                <a:lnTo>
                  <a:pt x="5766" y="9948"/>
                </a:lnTo>
                <a:lnTo>
                  <a:pt x="6459" y="10673"/>
                </a:lnTo>
                <a:cubicBezTo>
                  <a:pt x="6664" y="10862"/>
                  <a:pt x="6939" y="10956"/>
                  <a:pt x="7219" y="10956"/>
                </a:cubicBezTo>
                <a:cubicBezTo>
                  <a:pt x="7498" y="10956"/>
                  <a:pt x="7782" y="10862"/>
                  <a:pt x="8003" y="10673"/>
                </a:cubicBezTo>
                <a:cubicBezTo>
                  <a:pt x="8192" y="10452"/>
                  <a:pt x="8286" y="10232"/>
                  <a:pt x="8318" y="9980"/>
                </a:cubicBezTo>
                <a:cubicBezTo>
                  <a:pt x="8538" y="9980"/>
                  <a:pt x="8790" y="9885"/>
                  <a:pt x="8979" y="9665"/>
                </a:cubicBezTo>
                <a:cubicBezTo>
                  <a:pt x="9168" y="9475"/>
                  <a:pt x="9263" y="9255"/>
                  <a:pt x="9294" y="9003"/>
                </a:cubicBezTo>
                <a:cubicBezTo>
                  <a:pt x="9546" y="9003"/>
                  <a:pt x="9767" y="8877"/>
                  <a:pt x="9956" y="8688"/>
                </a:cubicBezTo>
                <a:cubicBezTo>
                  <a:pt x="10176" y="8499"/>
                  <a:pt x="10239" y="8247"/>
                  <a:pt x="10271" y="8026"/>
                </a:cubicBezTo>
                <a:cubicBezTo>
                  <a:pt x="10523" y="8026"/>
                  <a:pt x="10743" y="7900"/>
                  <a:pt x="10964" y="7711"/>
                </a:cubicBezTo>
                <a:cubicBezTo>
                  <a:pt x="11342" y="7302"/>
                  <a:pt x="11342" y="6640"/>
                  <a:pt x="10964" y="6262"/>
                </a:cubicBezTo>
                <a:lnTo>
                  <a:pt x="10680" y="5978"/>
                </a:lnTo>
                <a:lnTo>
                  <a:pt x="11594" y="5065"/>
                </a:lnTo>
                <a:cubicBezTo>
                  <a:pt x="11909" y="4687"/>
                  <a:pt x="11909" y="4057"/>
                  <a:pt x="11468" y="3647"/>
                </a:cubicBezTo>
                <a:lnTo>
                  <a:pt x="8034" y="308"/>
                </a:lnTo>
                <a:cubicBezTo>
                  <a:pt x="7845" y="103"/>
                  <a:pt x="7577" y="0"/>
                  <a:pt x="730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09" name="Google Shape;709;p33"/>
          <p:cNvGrpSpPr/>
          <p:nvPr/>
        </p:nvGrpSpPr>
        <p:grpSpPr>
          <a:xfrm>
            <a:off x="1501293" y="2120704"/>
            <a:ext cx="423069" cy="420796"/>
            <a:chOff x="-3854375" y="2046625"/>
            <a:chExt cx="293025" cy="291450"/>
          </a:xfrm>
        </p:grpSpPr>
        <p:sp>
          <p:nvSpPr>
            <p:cNvPr id="710" name="Google Shape;710;p33"/>
            <p:cNvSpPr/>
            <p:nvPr/>
          </p:nvSpPr>
          <p:spPr>
            <a:xfrm>
              <a:off x="-3854375" y="2046625"/>
              <a:ext cx="293025" cy="291450"/>
            </a:xfrm>
            <a:custGeom>
              <a:avLst/>
              <a:gdLst/>
              <a:ahLst/>
              <a:cxnLst/>
              <a:rect l="l" t="t" r="r" b="b"/>
              <a:pathLst>
                <a:path w="11721" h="11658" extrusionOk="0">
                  <a:moveTo>
                    <a:pt x="7624" y="694"/>
                  </a:moveTo>
                  <a:cubicBezTo>
                    <a:pt x="9515" y="694"/>
                    <a:pt x="11058" y="2206"/>
                    <a:pt x="11058" y="4096"/>
                  </a:cubicBezTo>
                  <a:cubicBezTo>
                    <a:pt x="11058" y="5987"/>
                    <a:pt x="9515" y="7530"/>
                    <a:pt x="7624" y="7530"/>
                  </a:cubicBezTo>
                  <a:cubicBezTo>
                    <a:pt x="5734" y="7530"/>
                    <a:pt x="4190" y="5987"/>
                    <a:pt x="4190" y="4096"/>
                  </a:cubicBezTo>
                  <a:cubicBezTo>
                    <a:pt x="4190" y="2206"/>
                    <a:pt x="5734" y="694"/>
                    <a:pt x="7624" y="694"/>
                  </a:cubicBezTo>
                  <a:close/>
                  <a:moveTo>
                    <a:pt x="3336" y="8066"/>
                  </a:moveTo>
                  <a:cubicBezTo>
                    <a:pt x="3426" y="8066"/>
                    <a:pt x="3513" y="8098"/>
                    <a:pt x="3560" y="8161"/>
                  </a:cubicBezTo>
                  <a:cubicBezTo>
                    <a:pt x="3686" y="8287"/>
                    <a:pt x="3686" y="8507"/>
                    <a:pt x="3560" y="8633"/>
                  </a:cubicBezTo>
                  <a:lnTo>
                    <a:pt x="1323" y="10870"/>
                  </a:lnTo>
                  <a:cubicBezTo>
                    <a:pt x="1260" y="10933"/>
                    <a:pt x="1174" y="10964"/>
                    <a:pt x="1087" y="10964"/>
                  </a:cubicBezTo>
                  <a:cubicBezTo>
                    <a:pt x="1001" y="10964"/>
                    <a:pt x="914" y="10933"/>
                    <a:pt x="851" y="10870"/>
                  </a:cubicBezTo>
                  <a:cubicBezTo>
                    <a:pt x="725" y="10744"/>
                    <a:pt x="725" y="10523"/>
                    <a:pt x="851" y="10397"/>
                  </a:cubicBezTo>
                  <a:lnTo>
                    <a:pt x="3088" y="8161"/>
                  </a:lnTo>
                  <a:cubicBezTo>
                    <a:pt x="3151" y="8098"/>
                    <a:pt x="3245" y="8066"/>
                    <a:pt x="3336" y="8066"/>
                  </a:cubicBezTo>
                  <a:close/>
                  <a:moveTo>
                    <a:pt x="7624" y="1"/>
                  </a:moveTo>
                  <a:cubicBezTo>
                    <a:pt x="5356" y="1"/>
                    <a:pt x="3529" y="1860"/>
                    <a:pt x="3529" y="4096"/>
                  </a:cubicBezTo>
                  <a:cubicBezTo>
                    <a:pt x="3529" y="5136"/>
                    <a:pt x="3875" y="6050"/>
                    <a:pt x="4505" y="6743"/>
                  </a:cubicBezTo>
                  <a:lnTo>
                    <a:pt x="3812" y="7467"/>
                  </a:lnTo>
                  <a:cubicBezTo>
                    <a:pt x="3661" y="7386"/>
                    <a:pt x="3500" y="7347"/>
                    <a:pt x="3342" y="7347"/>
                  </a:cubicBezTo>
                  <a:cubicBezTo>
                    <a:pt x="3074" y="7347"/>
                    <a:pt x="2813" y="7458"/>
                    <a:pt x="2615" y="7656"/>
                  </a:cubicBezTo>
                  <a:lnTo>
                    <a:pt x="378" y="9893"/>
                  </a:lnTo>
                  <a:cubicBezTo>
                    <a:pt x="0" y="10271"/>
                    <a:pt x="0" y="10964"/>
                    <a:pt x="378" y="11343"/>
                  </a:cubicBezTo>
                  <a:cubicBezTo>
                    <a:pt x="567" y="11532"/>
                    <a:pt x="851" y="11658"/>
                    <a:pt x="1103" y="11658"/>
                  </a:cubicBezTo>
                  <a:cubicBezTo>
                    <a:pt x="1355" y="11658"/>
                    <a:pt x="1607" y="11532"/>
                    <a:pt x="1796" y="11343"/>
                  </a:cubicBezTo>
                  <a:lnTo>
                    <a:pt x="4033" y="9106"/>
                  </a:lnTo>
                  <a:cubicBezTo>
                    <a:pt x="4348" y="8791"/>
                    <a:pt x="4442" y="8318"/>
                    <a:pt x="4253" y="7909"/>
                  </a:cubicBezTo>
                  <a:lnTo>
                    <a:pt x="4947" y="7215"/>
                  </a:lnTo>
                  <a:cubicBezTo>
                    <a:pt x="5671" y="7814"/>
                    <a:pt x="6616" y="8192"/>
                    <a:pt x="7593" y="8192"/>
                  </a:cubicBezTo>
                  <a:cubicBezTo>
                    <a:pt x="9861" y="8192"/>
                    <a:pt x="11689" y="6333"/>
                    <a:pt x="11689" y="4096"/>
                  </a:cubicBezTo>
                  <a:cubicBezTo>
                    <a:pt x="11720" y="1828"/>
                    <a:pt x="9861" y="1"/>
                    <a:pt x="762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33"/>
            <p:cNvSpPr/>
            <p:nvPr/>
          </p:nvSpPr>
          <p:spPr>
            <a:xfrm>
              <a:off x="-3714975" y="2080500"/>
              <a:ext cx="103200" cy="119750"/>
            </a:xfrm>
            <a:custGeom>
              <a:avLst/>
              <a:gdLst/>
              <a:ahLst/>
              <a:cxnLst/>
              <a:rect l="l" t="t" r="r" b="b"/>
              <a:pathLst>
                <a:path w="4128" h="4790" extrusionOk="0">
                  <a:moveTo>
                    <a:pt x="2048" y="694"/>
                  </a:moveTo>
                  <a:cubicBezTo>
                    <a:pt x="2458" y="694"/>
                    <a:pt x="2710" y="1009"/>
                    <a:pt x="2710" y="1387"/>
                  </a:cubicBezTo>
                  <a:cubicBezTo>
                    <a:pt x="2710" y="1765"/>
                    <a:pt x="2395" y="2048"/>
                    <a:pt x="2048" y="2048"/>
                  </a:cubicBezTo>
                  <a:cubicBezTo>
                    <a:pt x="1702" y="2048"/>
                    <a:pt x="1387" y="1733"/>
                    <a:pt x="1387" y="1387"/>
                  </a:cubicBezTo>
                  <a:cubicBezTo>
                    <a:pt x="1355" y="1009"/>
                    <a:pt x="1670" y="694"/>
                    <a:pt x="2048" y="694"/>
                  </a:cubicBezTo>
                  <a:close/>
                  <a:moveTo>
                    <a:pt x="2363" y="2741"/>
                  </a:moveTo>
                  <a:cubicBezTo>
                    <a:pt x="2931" y="2741"/>
                    <a:pt x="3403" y="3214"/>
                    <a:pt x="3403" y="3781"/>
                  </a:cubicBezTo>
                  <a:lnTo>
                    <a:pt x="3403" y="4128"/>
                  </a:lnTo>
                  <a:lnTo>
                    <a:pt x="662" y="4128"/>
                  </a:lnTo>
                  <a:lnTo>
                    <a:pt x="662" y="3781"/>
                  </a:lnTo>
                  <a:cubicBezTo>
                    <a:pt x="662" y="3214"/>
                    <a:pt x="1135" y="2741"/>
                    <a:pt x="1702" y="2741"/>
                  </a:cubicBezTo>
                  <a:close/>
                  <a:moveTo>
                    <a:pt x="2048" y="1"/>
                  </a:moveTo>
                  <a:cubicBezTo>
                    <a:pt x="1292" y="1"/>
                    <a:pt x="662" y="631"/>
                    <a:pt x="662" y="1387"/>
                  </a:cubicBezTo>
                  <a:cubicBezTo>
                    <a:pt x="662" y="1702"/>
                    <a:pt x="788" y="2017"/>
                    <a:pt x="977" y="2237"/>
                  </a:cubicBezTo>
                  <a:cubicBezTo>
                    <a:pt x="410" y="2521"/>
                    <a:pt x="1" y="3119"/>
                    <a:pt x="1" y="3781"/>
                  </a:cubicBezTo>
                  <a:lnTo>
                    <a:pt x="1" y="4443"/>
                  </a:lnTo>
                  <a:cubicBezTo>
                    <a:pt x="1" y="4632"/>
                    <a:pt x="158" y="4789"/>
                    <a:pt x="347" y="4789"/>
                  </a:cubicBezTo>
                  <a:lnTo>
                    <a:pt x="3781" y="4789"/>
                  </a:lnTo>
                  <a:cubicBezTo>
                    <a:pt x="3970" y="4789"/>
                    <a:pt x="4128" y="4632"/>
                    <a:pt x="4128" y="4443"/>
                  </a:cubicBezTo>
                  <a:lnTo>
                    <a:pt x="4128" y="3781"/>
                  </a:lnTo>
                  <a:cubicBezTo>
                    <a:pt x="4096" y="3119"/>
                    <a:pt x="3718" y="2521"/>
                    <a:pt x="3120" y="2237"/>
                  </a:cubicBezTo>
                  <a:cubicBezTo>
                    <a:pt x="3309" y="2017"/>
                    <a:pt x="3435" y="1733"/>
                    <a:pt x="3435" y="1387"/>
                  </a:cubicBezTo>
                  <a:cubicBezTo>
                    <a:pt x="3435" y="631"/>
                    <a:pt x="2805" y="1"/>
                    <a:pt x="204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57"/>
        <p:cNvGrpSpPr/>
        <p:nvPr/>
      </p:nvGrpSpPr>
      <p:grpSpPr>
        <a:xfrm>
          <a:off x="0" y="0"/>
          <a:ext cx="0" cy="0"/>
          <a:chOff x="0" y="0"/>
          <a:chExt cx="0" cy="0"/>
        </a:xfrm>
      </p:grpSpPr>
      <p:sp>
        <p:nvSpPr>
          <p:cNvPr id="658" name="Google Shape;658;p32"/>
          <p:cNvSpPr txBox="1">
            <a:spLocks noGrp="1"/>
          </p:cNvSpPr>
          <p:nvPr>
            <p:ph type="title"/>
          </p:nvPr>
        </p:nvSpPr>
        <p:spPr>
          <a:xfrm>
            <a:off x="457225" y="409575"/>
            <a:ext cx="8229600" cy="32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Risk </a:t>
            </a:r>
            <a:r>
              <a:rPr lang="en" dirty="0" smtClean="0"/>
              <a:t>Matrix</a:t>
            </a:r>
            <a:endParaRPr dirty="0"/>
          </a:p>
        </p:txBody>
      </p:sp>
      <p:sp>
        <p:nvSpPr>
          <p:cNvPr id="659" name="Google Shape;659;p32"/>
          <p:cNvSpPr/>
          <p:nvPr/>
        </p:nvSpPr>
        <p:spPr>
          <a:xfrm>
            <a:off x="2512598" y="1163864"/>
            <a:ext cx="1541100" cy="945000"/>
          </a:xfrm>
          <a:prstGeom prst="rect">
            <a:avLst/>
          </a:prstGeom>
          <a:solidFill>
            <a:schemeClr val="accent4"/>
          </a:solidFill>
          <a:ln w="38100" cap="flat" cmpd="sng">
            <a:solidFill>
              <a:schemeClr val="lt1"/>
            </a:solidFill>
            <a:prstDash val="solid"/>
            <a:miter lim="800000"/>
            <a:headEnd type="none" w="sm" len="sm"/>
            <a:tailEnd type="none" w="sm" len="sm"/>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chemeClr val="lt1"/>
              </a:solidFill>
              <a:latin typeface="Lato Light"/>
              <a:ea typeface="Lato Light"/>
              <a:cs typeface="Lato Light"/>
              <a:sym typeface="Lato Light"/>
            </a:endParaRPr>
          </a:p>
        </p:txBody>
      </p:sp>
      <p:sp>
        <p:nvSpPr>
          <p:cNvPr id="660" name="Google Shape;660;p32"/>
          <p:cNvSpPr/>
          <p:nvPr/>
        </p:nvSpPr>
        <p:spPr>
          <a:xfrm>
            <a:off x="4053695" y="1163864"/>
            <a:ext cx="1541100" cy="945000"/>
          </a:xfrm>
          <a:prstGeom prst="rect">
            <a:avLst/>
          </a:prstGeom>
          <a:solidFill>
            <a:schemeClr val="accent4"/>
          </a:solidFill>
          <a:ln w="38100" cap="flat" cmpd="sng">
            <a:solidFill>
              <a:schemeClr val="lt1"/>
            </a:solidFill>
            <a:prstDash val="solid"/>
            <a:miter lim="800000"/>
            <a:headEnd type="none" w="sm" len="sm"/>
            <a:tailEnd type="none" w="sm" len="sm"/>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chemeClr val="lt1"/>
              </a:solidFill>
              <a:latin typeface="Lato Light"/>
              <a:ea typeface="Lato Light"/>
              <a:cs typeface="Lato Light"/>
              <a:sym typeface="Lato Light"/>
            </a:endParaRPr>
          </a:p>
        </p:txBody>
      </p:sp>
      <p:sp>
        <p:nvSpPr>
          <p:cNvPr id="661" name="Google Shape;661;p32"/>
          <p:cNvSpPr/>
          <p:nvPr/>
        </p:nvSpPr>
        <p:spPr>
          <a:xfrm>
            <a:off x="5594800" y="1163875"/>
            <a:ext cx="1541100" cy="945000"/>
          </a:xfrm>
          <a:prstGeom prst="rect">
            <a:avLst/>
          </a:prstGeom>
          <a:solidFill>
            <a:schemeClr val="accent6"/>
          </a:solidFill>
          <a:ln w="38100" cap="flat" cmpd="sng">
            <a:solidFill>
              <a:schemeClr val="lt1"/>
            </a:solidFill>
            <a:prstDash val="solid"/>
            <a:miter lim="800000"/>
            <a:headEnd type="none" w="sm" len="sm"/>
            <a:tailEnd type="none" w="sm" len="sm"/>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chemeClr val="lt1"/>
              </a:solidFill>
              <a:latin typeface="Lato Light"/>
              <a:ea typeface="Lato Light"/>
              <a:cs typeface="Lato Light"/>
              <a:sym typeface="Lato Light"/>
            </a:endParaRPr>
          </a:p>
        </p:txBody>
      </p:sp>
      <p:sp>
        <p:nvSpPr>
          <p:cNvPr id="662" name="Google Shape;662;p32"/>
          <p:cNvSpPr/>
          <p:nvPr/>
        </p:nvSpPr>
        <p:spPr>
          <a:xfrm>
            <a:off x="2512598" y="2108941"/>
            <a:ext cx="1541100" cy="945000"/>
          </a:xfrm>
          <a:prstGeom prst="rect">
            <a:avLst/>
          </a:prstGeom>
          <a:solidFill>
            <a:schemeClr val="accent1"/>
          </a:solidFill>
          <a:ln w="38100" cap="flat" cmpd="sng">
            <a:solidFill>
              <a:schemeClr val="lt1"/>
            </a:solidFill>
            <a:prstDash val="solid"/>
            <a:miter lim="800000"/>
            <a:headEnd type="none" w="sm" len="sm"/>
            <a:tailEnd type="none" w="sm" len="sm"/>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chemeClr val="lt1"/>
              </a:solidFill>
              <a:latin typeface="Lato Light"/>
              <a:ea typeface="Lato Light"/>
              <a:cs typeface="Lato Light"/>
              <a:sym typeface="Lato Light"/>
            </a:endParaRPr>
          </a:p>
        </p:txBody>
      </p:sp>
      <p:sp>
        <p:nvSpPr>
          <p:cNvPr id="663" name="Google Shape;663;p32"/>
          <p:cNvSpPr/>
          <p:nvPr/>
        </p:nvSpPr>
        <p:spPr>
          <a:xfrm>
            <a:off x="4053695" y="2108941"/>
            <a:ext cx="1541100" cy="945000"/>
          </a:xfrm>
          <a:prstGeom prst="rect">
            <a:avLst/>
          </a:prstGeom>
          <a:solidFill>
            <a:schemeClr val="accent4"/>
          </a:solidFill>
          <a:ln w="38100" cap="flat" cmpd="sng">
            <a:solidFill>
              <a:schemeClr val="lt1"/>
            </a:solidFill>
            <a:prstDash val="solid"/>
            <a:miter lim="800000"/>
            <a:headEnd type="none" w="sm" len="sm"/>
            <a:tailEnd type="none" w="sm" len="sm"/>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chemeClr val="lt1"/>
              </a:solidFill>
              <a:latin typeface="Lato Light"/>
              <a:ea typeface="Lato Light"/>
              <a:cs typeface="Lato Light"/>
              <a:sym typeface="Lato Light"/>
            </a:endParaRPr>
          </a:p>
        </p:txBody>
      </p:sp>
      <p:sp>
        <p:nvSpPr>
          <p:cNvPr id="664" name="Google Shape;664;p32"/>
          <p:cNvSpPr/>
          <p:nvPr/>
        </p:nvSpPr>
        <p:spPr>
          <a:xfrm>
            <a:off x="5594792" y="2108941"/>
            <a:ext cx="1541100" cy="945000"/>
          </a:xfrm>
          <a:prstGeom prst="rect">
            <a:avLst/>
          </a:prstGeom>
          <a:solidFill>
            <a:schemeClr val="accent4"/>
          </a:solidFill>
          <a:ln w="38100" cap="flat" cmpd="sng">
            <a:solidFill>
              <a:schemeClr val="lt1"/>
            </a:solidFill>
            <a:prstDash val="solid"/>
            <a:miter lim="800000"/>
            <a:headEnd type="none" w="sm" len="sm"/>
            <a:tailEnd type="none" w="sm" len="sm"/>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chemeClr val="lt1"/>
              </a:solidFill>
              <a:latin typeface="Lato Light"/>
              <a:ea typeface="Lato Light"/>
              <a:cs typeface="Lato Light"/>
              <a:sym typeface="Lato Light"/>
            </a:endParaRPr>
          </a:p>
        </p:txBody>
      </p:sp>
      <p:sp>
        <p:nvSpPr>
          <p:cNvPr id="665" name="Google Shape;665;p32"/>
          <p:cNvSpPr/>
          <p:nvPr/>
        </p:nvSpPr>
        <p:spPr>
          <a:xfrm>
            <a:off x="2512598" y="3051519"/>
            <a:ext cx="1541100" cy="945000"/>
          </a:xfrm>
          <a:prstGeom prst="rect">
            <a:avLst/>
          </a:prstGeom>
          <a:solidFill>
            <a:schemeClr val="accent1"/>
          </a:solidFill>
          <a:ln w="38100" cap="flat" cmpd="sng">
            <a:solidFill>
              <a:schemeClr val="lt1"/>
            </a:solidFill>
            <a:prstDash val="solid"/>
            <a:miter lim="800000"/>
            <a:headEnd type="none" w="sm" len="sm"/>
            <a:tailEnd type="none" w="sm" len="sm"/>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chemeClr val="lt1"/>
              </a:solidFill>
              <a:latin typeface="Lato Light"/>
              <a:ea typeface="Lato Light"/>
              <a:cs typeface="Lato Light"/>
              <a:sym typeface="Lato Light"/>
            </a:endParaRPr>
          </a:p>
        </p:txBody>
      </p:sp>
      <p:sp>
        <p:nvSpPr>
          <p:cNvPr id="666" name="Google Shape;666;p32"/>
          <p:cNvSpPr/>
          <p:nvPr/>
        </p:nvSpPr>
        <p:spPr>
          <a:xfrm>
            <a:off x="4053695" y="3051519"/>
            <a:ext cx="1541100" cy="945000"/>
          </a:xfrm>
          <a:prstGeom prst="rect">
            <a:avLst/>
          </a:prstGeom>
          <a:solidFill>
            <a:schemeClr val="accent1"/>
          </a:solidFill>
          <a:ln w="38100" cap="flat" cmpd="sng">
            <a:solidFill>
              <a:schemeClr val="lt1"/>
            </a:solidFill>
            <a:prstDash val="solid"/>
            <a:miter lim="800000"/>
            <a:headEnd type="none" w="sm" len="sm"/>
            <a:tailEnd type="none" w="sm" len="sm"/>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chemeClr val="lt1"/>
              </a:solidFill>
              <a:latin typeface="Lato Light"/>
              <a:ea typeface="Lato Light"/>
              <a:cs typeface="Lato Light"/>
              <a:sym typeface="Lato Light"/>
            </a:endParaRPr>
          </a:p>
        </p:txBody>
      </p:sp>
      <p:sp>
        <p:nvSpPr>
          <p:cNvPr id="667" name="Google Shape;667;p32"/>
          <p:cNvSpPr/>
          <p:nvPr/>
        </p:nvSpPr>
        <p:spPr>
          <a:xfrm>
            <a:off x="5594792" y="3051519"/>
            <a:ext cx="1541100" cy="945000"/>
          </a:xfrm>
          <a:prstGeom prst="rect">
            <a:avLst/>
          </a:prstGeom>
          <a:solidFill>
            <a:schemeClr val="accent1"/>
          </a:solidFill>
          <a:ln w="38100" cap="flat" cmpd="sng">
            <a:solidFill>
              <a:schemeClr val="lt1"/>
            </a:solidFill>
            <a:prstDash val="solid"/>
            <a:miter lim="800000"/>
            <a:headEnd type="none" w="sm" len="sm"/>
            <a:tailEnd type="none" w="sm" len="sm"/>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chemeClr val="lt1"/>
              </a:solidFill>
              <a:latin typeface="Lato Light"/>
              <a:ea typeface="Lato Light"/>
              <a:cs typeface="Lato Light"/>
              <a:sym typeface="Lato Light"/>
            </a:endParaRPr>
          </a:p>
        </p:txBody>
      </p:sp>
      <p:sp>
        <p:nvSpPr>
          <p:cNvPr id="668" name="Google Shape;668;p32"/>
          <p:cNvSpPr/>
          <p:nvPr/>
        </p:nvSpPr>
        <p:spPr>
          <a:xfrm>
            <a:off x="2040411" y="4188703"/>
            <a:ext cx="5360700" cy="280500"/>
          </a:xfrm>
          <a:prstGeom prst="rightArrow">
            <a:avLst>
              <a:gd name="adj1" fmla="val 100000"/>
              <a:gd name="adj2" fmla="val 67241"/>
            </a:avLst>
          </a:prstGeom>
          <a:solidFill>
            <a:schemeClr val="dk2"/>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chemeClr val="lt1"/>
              </a:solidFill>
              <a:latin typeface="Lato Light"/>
              <a:ea typeface="Lato Light"/>
              <a:cs typeface="Lato Light"/>
              <a:sym typeface="Lato Light"/>
            </a:endParaRPr>
          </a:p>
        </p:txBody>
      </p:sp>
      <p:sp>
        <p:nvSpPr>
          <p:cNvPr id="669" name="Google Shape;669;p32"/>
          <p:cNvSpPr/>
          <p:nvPr/>
        </p:nvSpPr>
        <p:spPr>
          <a:xfrm rot="-5400000">
            <a:off x="405111" y="2552968"/>
            <a:ext cx="3551700" cy="281100"/>
          </a:xfrm>
          <a:prstGeom prst="rightArrow">
            <a:avLst>
              <a:gd name="adj1" fmla="val 100000"/>
              <a:gd name="adj2" fmla="val 67241"/>
            </a:avLst>
          </a:prstGeom>
          <a:solidFill>
            <a:schemeClr val="dk2"/>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chemeClr val="lt1"/>
              </a:solidFill>
              <a:latin typeface="Lato Light"/>
              <a:ea typeface="Lato Light"/>
              <a:cs typeface="Lato Light"/>
              <a:sym typeface="Lato Light"/>
            </a:endParaRPr>
          </a:p>
        </p:txBody>
      </p:sp>
      <p:sp>
        <p:nvSpPr>
          <p:cNvPr id="670" name="Google Shape;670;p32"/>
          <p:cNvSpPr txBox="1"/>
          <p:nvPr/>
        </p:nvSpPr>
        <p:spPr>
          <a:xfrm>
            <a:off x="4478191" y="4220852"/>
            <a:ext cx="692100" cy="216600"/>
          </a:xfrm>
          <a:prstGeom prst="rect">
            <a:avLst/>
          </a:prstGeom>
          <a:no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r>
              <a:rPr lang="en">
                <a:solidFill>
                  <a:schemeClr val="lt1"/>
                </a:solidFill>
                <a:latin typeface="Fira Sans Extra Condensed Medium"/>
                <a:ea typeface="Fira Sans Extra Condensed Medium"/>
                <a:cs typeface="Fira Sans Extra Condensed Medium"/>
                <a:sym typeface="Fira Sans Extra Condensed Medium"/>
              </a:rPr>
              <a:t>MEDIUM</a:t>
            </a:r>
            <a:endParaRPr sz="700">
              <a:latin typeface="Fira Sans Extra Condensed Medium"/>
              <a:ea typeface="Fira Sans Extra Condensed Medium"/>
              <a:cs typeface="Fira Sans Extra Condensed Medium"/>
              <a:sym typeface="Fira Sans Extra Condensed Medium"/>
            </a:endParaRPr>
          </a:p>
        </p:txBody>
      </p:sp>
      <p:sp>
        <p:nvSpPr>
          <p:cNvPr id="671" name="Google Shape;671;p32"/>
          <p:cNvSpPr txBox="1"/>
          <p:nvPr/>
        </p:nvSpPr>
        <p:spPr>
          <a:xfrm>
            <a:off x="6139570" y="4220852"/>
            <a:ext cx="451500" cy="216600"/>
          </a:xfrm>
          <a:prstGeom prst="rect">
            <a:avLst/>
          </a:prstGeom>
          <a:no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r>
              <a:rPr lang="en">
                <a:solidFill>
                  <a:schemeClr val="lt1"/>
                </a:solidFill>
                <a:latin typeface="Fira Sans Extra Condensed Medium"/>
                <a:ea typeface="Fira Sans Extra Condensed Medium"/>
                <a:cs typeface="Fira Sans Extra Condensed Medium"/>
                <a:sym typeface="Fira Sans Extra Condensed Medium"/>
              </a:rPr>
              <a:t>HIGH</a:t>
            </a:r>
            <a:endParaRPr sz="700">
              <a:latin typeface="Fira Sans Extra Condensed Medium"/>
              <a:ea typeface="Fira Sans Extra Condensed Medium"/>
              <a:cs typeface="Fira Sans Extra Condensed Medium"/>
              <a:sym typeface="Fira Sans Extra Condensed Medium"/>
            </a:endParaRPr>
          </a:p>
        </p:txBody>
      </p:sp>
      <p:sp>
        <p:nvSpPr>
          <p:cNvPr id="672" name="Google Shape;672;p32"/>
          <p:cNvSpPr txBox="1"/>
          <p:nvPr/>
        </p:nvSpPr>
        <p:spPr>
          <a:xfrm>
            <a:off x="3073115" y="4220852"/>
            <a:ext cx="420000" cy="216600"/>
          </a:xfrm>
          <a:prstGeom prst="rect">
            <a:avLst/>
          </a:prstGeom>
          <a:no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r>
              <a:rPr lang="en">
                <a:solidFill>
                  <a:schemeClr val="lt1"/>
                </a:solidFill>
                <a:latin typeface="Fira Sans Extra Condensed Medium"/>
                <a:ea typeface="Fira Sans Extra Condensed Medium"/>
                <a:cs typeface="Fira Sans Extra Condensed Medium"/>
                <a:sym typeface="Fira Sans Extra Condensed Medium"/>
              </a:rPr>
              <a:t>LOW</a:t>
            </a:r>
            <a:endParaRPr sz="700">
              <a:latin typeface="Fira Sans Extra Condensed Medium"/>
              <a:ea typeface="Fira Sans Extra Condensed Medium"/>
              <a:cs typeface="Fira Sans Extra Condensed Medium"/>
              <a:sym typeface="Fira Sans Extra Condensed Medium"/>
            </a:endParaRPr>
          </a:p>
        </p:txBody>
      </p:sp>
      <p:sp>
        <p:nvSpPr>
          <p:cNvPr id="673" name="Google Shape;673;p32"/>
          <p:cNvSpPr txBox="1"/>
          <p:nvPr/>
        </p:nvSpPr>
        <p:spPr>
          <a:xfrm rot="-5400000">
            <a:off x="1970981" y="3418402"/>
            <a:ext cx="420000" cy="216600"/>
          </a:xfrm>
          <a:prstGeom prst="rect">
            <a:avLst/>
          </a:prstGeom>
          <a:no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r>
              <a:rPr lang="en">
                <a:solidFill>
                  <a:schemeClr val="lt1"/>
                </a:solidFill>
                <a:latin typeface="Fira Sans Extra Condensed Medium"/>
                <a:ea typeface="Fira Sans Extra Condensed Medium"/>
                <a:cs typeface="Fira Sans Extra Condensed Medium"/>
                <a:sym typeface="Fira Sans Extra Condensed Medium"/>
              </a:rPr>
              <a:t>LOW</a:t>
            </a:r>
            <a:endParaRPr sz="700">
              <a:latin typeface="Fira Sans Extra Condensed Medium"/>
              <a:ea typeface="Fira Sans Extra Condensed Medium"/>
              <a:cs typeface="Fira Sans Extra Condensed Medium"/>
              <a:sym typeface="Fira Sans Extra Condensed Medium"/>
            </a:endParaRPr>
          </a:p>
        </p:txBody>
      </p:sp>
      <p:sp>
        <p:nvSpPr>
          <p:cNvPr id="674" name="Google Shape;674;p32"/>
          <p:cNvSpPr txBox="1"/>
          <p:nvPr/>
        </p:nvSpPr>
        <p:spPr>
          <a:xfrm rot="-5400000">
            <a:off x="1834931" y="2473160"/>
            <a:ext cx="692100" cy="216600"/>
          </a:xfrm>
          <a:prstGeom prst="rect">
            <a:avLst/>
          </a:prstGeom>
          <a:no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r>
              <a:rPr lang="en">
                <a:solidFill>
                  <a:schemeClr val="lt1"/>
                </a:solidFill>
                <a:latin typeface="Fira Sans Extra Condensed Medium"/>
                <a:ea typeface="Fira Sans Extra Condensed Medium"/>
                <a:cs typeface="Fira Sans Extra Condensed Medium"/>
                <a:sym typeface="Fira Sans Extra Condensed Medium"/>
              </a:rPr>
              <a:t>MEDIUM</a:t>
            </a:r>
            <a:endParaRPr sz="700">
              <a:latin typeface="Fira Sans Extra Condensed Medium"/>
              <a:ea typeface="Fira Sans Extra Condensed Medium"/>
              <a:cs typeface="Fira Sans Extra Condensed Medium"/>
              <a:sym typeface="Fira Sans Extra Condensed Medium"/>
            </a:endParaRPr>
          </a:p>
        </p:txBody>
      </p:sp>
      <p:sp>
        <p:nvSpPr>
          <p:cNvPr id="675" name="Google Shape;675;p32"/>
          <p:cNvSpPr txBox="1"/>
          <p:nvPr/>
        </p:nvSpPr>
        <p:spPr>
          <a:xfrm rot="-5400000">
            <a:off x="1955381" y="1528184"/>
            <a:ext cx="451200" cy="216600"/>
          </a:xfrm>
          <a:prstGeom prst="rect">
            <a:avLst/>
          </a:prstGeom>
          <a:no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r>
              <a:rPr lang="en">
                <a:solidFill>
                  <a:schemeClr val="lt1"/>
                </a:solidFill>
                <a:latin typeface="Fira Sans Extra Condensed Medium"/>
                <a:ea typeface="Fira Sans Extra Condensed Medium"/>
                <a:cs typeface="Fira Sans Extra Condensed Medium"/>
                <a:sym typeface="Fira Sans Extra Condensed Medium"/>
              </a:rPr>
              <a:t>HIGH</a:t>
            </a:r>
            <a:endParaRPr sz="700">
              <a:latin typeface="Fira Sans Extra Condensed Medium"/>
              <a:ea typeface="Fira Sans Extra Condensed Medium"/>
              <a:cs typeface="Fira Sans Extra Condensed Medium"/>
              <a:sym typeface="Fira Sans Extra Condensed Medium"/>
            </a:endParaRPr>
          </a:p>
        </p:txBody>
      </p:sp>
      <p:sp>
        <p:nvSpPr>
          <p:cNvPr id="676" name="Google Shape;676;p32"/>
          <p:cNvSpPr txBox="1"/>
          <p:nvPr/>
        </p:nvSpPr>
        <p:spPr>
          <a:xfrm>
            <a:off x="4348407" y="4516639"/>
            <a:ext cx="951600" cy="216600"/>
          </a:xfrm>
          <a:prstGeom prst="rect">
            <a:avLst/>
          </a:prstGeom>
          <a:no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r>
              <a:rPr lang="en" sz="1500">
                <a:solidFill>
                  <a:schemeClr val="dk1"/>
                </a:solidFill>
                <a:latin typeface="Fira Sans Extra Condensed Medium"/>
                <a:ea typeface="Fira Sans Extra Condensed Medium"/>
                <a:cs typeface="Fira Sans Extra Condensed Medium"/>
                <a:sym typeface="Fira Sans Extra Condensed Medium"/>
              </a:rPr>
              <a:t>LIKELIHOOD</a:t>
            </a:r>
            <a:endParaRPr sz="800">
              <a:solidFill>
                <a:schemeClr val="dk1"/>
              </a:solidFill>
              <a:latin typeface="Fira Sans Extra Condensed Medium"/>
              <a:ea typeface="Fira Sans Extra Condensed Medium"/>
              <a:cs typeface="Fira Sans Extra Condensed Medium"/>
              <a:sym typeface="Fira Sans Extra Condensed Medium"/>
            </a:endParaRPr>
          </a:p>
        </p:txBody>
      </p:sp>
      <p:sp>
        <p:nvSpPr>
          <p:cNvPr id="677" name="Google Shape;677;p32"/>
          <p:cNvSpPr txBox="1"/>
          <p:nvPr/>
        </p:nvSpPr>
        <p:spPr>
          <a:xfrm rot="-5400000">
            <a:off x="1518189" y="2473147"/>
            <a:ext cx="666000" cy="216600"/>
          </a:xfrm>
          <a:prstGeom prst="rect">
            <a:avLst/>
          </a:prstGeom>
          <a:no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r>
              <a:rPr lang="en" sz="1500">
                <a:solidFill>
                  <a:schemeClr val="dk1"/>
                </a:solidFill>
                <a:latin typeface="Fira Sans Extra Condensed Medium"/>
                <a:ea typeface="Fira Sans Extra Condensed Medium"/>
                <a:cs typeface="Fira Sans Extra Condensed Medium"/>
                <a:sym typeface="Fira Sans Extra Condensed Medium"/>
              </a:rPr>
              <a:t>IMPACT</a:t>
            </a:r>
            <a:endParaRPr sz="800">
              <a:solidFill>
                <a:schemeClr val="dk1"/>
              </a:solidFill>
              <a:latin typeface="Fira Sans Extra Condensed Medium"/>
              <a:ea typeface="Fira Sans Extra Condensed Medium"/>
              <a:cs typeface="Fira Sans Extra Condensed Medium"/>
              <a:sym typeface="Fira Sans Extra Condensed Medium"/>
            </a:endParaRPr>
          </a:p>
        </p:txBody>
      </p:sp>
      <p:sp>
        <p:nvSpPr>
          <p:cNvPr id="678" name="Google Shape;678;p32"/>
          <p:cNvSpPr txBox="1"/>
          <p:nvPr/>
        </p:nvSpPr>
        <p:spPr>
          <a:xfrm>
            <a:off x="5730968" y="1163864"/>
            <a:ext cx="1268700" cy="945000"/>
          </a:xfrm>
          <a:prstGeom prst="rect">
            <a:avLst/>
          </a:prstGeom>
          <a:noFill/>
          <a:ln>
            <a:noFill/>
          </a:ln>
        </p:spPr>
        <p:txBody>
          <a:bodyPr spcFirstLastPara="1" wrap="square" lIns="34300" tIns="17150" rIns="34300" bIns="17150" anchor="ctr" anchorCtr="0">
            <a:noAutofit/>
          </a:bodyPr>
          <a:lstStyle/>
          <a:p>
            <a:pPr marL="0" marR="0" lvl="0" indent="0" algn="ctr" rtl="0">
              <a:lnSpc>
                <a:spcPct val="100000"/>
              </a:lnSpc>
              <a:spcBef>
                <a:spcPts val="0"/>
              </a:spcBef>
              <a:spcAft>
                <a:spcPts val="0"/>
              </a:spcAft>
              <a:buClr>
                <a:schemeClr val="lt1"/>
              </a:buClr>
              <a:buSzPts val="900"/>
              <a:buFont typeface="Arial"/>
              <a:buNone/>
            </a:pPr>
            <a:r>
              <a:rPr lang="en" sz="1100">
                <a:solidFill>
                  <a:schemeClr val="lt1"/>
                </a:solidFill>
                <a:latin typeface="Roboto"/>
                <a:ea typeface="Roboto"/>
                <a:cs typeface="Roboto"/>
                <a:sym typeface="Roboto"/>
              </a:rPr>
              <a:t>Intensive management</a:t>
            </a:r>
            <a:endParaRPr sz="1100">
              <a:latin typeface="Roboto"/>
              <a:ea typeface="Roboto"/>
              <a:cs typeface="Roboto"/>
              <a:sym typeface="Roboto"/>
            </a:endParaRPr>
          </a:p>
        </p:txBody>
      </p:sp>
      <p:sp>
        <p:nvSpPr>
          <p:cNvPr id="679" name="Google Shape;679;p32"/>
          <p:cNvSpPr txBox="1"/>
          <p:nvPr/>
        </p:nvSpPr>
        <p:spPr>
          <a:xfrm>
            <a:off x="4191945" y="1163864"/>
            <a:ext cx="1264500" cy="945000"/>
          </a:xfrm>
          <a:prstGeom prst="rect">
            <a:avLst/>
          </a:prstGeom>
          <a:noFill/>
          <a:ln>
            <a:noFill/>
          </a:ln>
        </p:spPr>
        <p:txBody>
          <a:bodyPr spcFirstLastPara="1" wrap="square" lIns="34300" tIns="17150" rIns="34300" bIns="17150" anchor="ctr" anchorCtr="0">
            <a:noAutofit/>
          </a:bodyPr>
          <a:lstStyle/>
          <a:p>
            <a:pPr marL="0" marR="0" lvl="0" indent="0" algn="ctr" rtl="0">
              <a:lnSpc>
                <a:spcPct val="100000"/>
              </a:lnSpc>
              <a:spcBef>
                <a:spcPts val="0"/>
              </a:spcBef>
              <a:spcAft>
                <a:spcPts val="0"/>
              </a:spcAft>
              <a:buClr>
                <a:schemeClr val="lt1"/>
              </a:buClr>
              <a:buSzPts val="900"/>
              <a:buFont typeface="Arial"/>
              <a:buNone/>
            </a:pPr>
            <a:r>
              <a:rPr lang="en" sz="1100">
                <a:solidFill>
                  <a:schemeClr val="lt1"/>
                </a:solidFill>
                <a:latin typeface="Roboto"/>
                <a:ea typeface="Roboto"/>
                <a:cs typeface="Roboto"/>
                <a:sym typeface="Roboto"/>
              </a:rPr>
              <a:t>Requires monitoring and management</a:t>
            </a:r>
            <a:endParaRPr sz="1100">
              <a:latin typeface="Roboto"/>
              <a:ea typeface="Roboto"/>
              <a:cs typeface="Roboto"/>
              <a:sym typeface="Roboto"/>
            </a:endParaRPr>
          </a:p>
        </p:txBody>
      </p:sp>
      <p:sp>
        <p:nvSpPr>
          <p:cNvPr id="680" name="Google Shape;680;p32"/>
          <p:cNvSpPr txBox="1"/>
          <p:nvPr/>
        </p:nvSpPr>
        <p:spPr>
          <a:xfrm>
            <a:off x="2650848" y="1163864"/>
            <a:ext cx="1264500" cy="945000"/>
          </a:xfrm>
          <a:prstGeom prst="rect">
            <a:avLst/>
          </a:prstGeom>
          <a:noFill/>
          <a:ln>
            <a:noFill/>
          </a:ln>
        </p:spPr>
        <p:txBody>
          <a:bodyPr spcFirstLastPara="1" wrap="square" lIns="34300" tIns="17150" rIns="34300" bIns="17150" anchor="ctr" anchorCtr="0">
            <a:noAutofit/>
          </a:bodyPr>
          <a:lstStyle/>
          <a:p>
            <a:pPr marL="0" marR="0" lvl="0" indent="0" algn="ctr" rtl="0">
              <a:lnSpc>
                <a:spcPct val="100000"/>
              </a:lnSpc>
              <a:spcBef>
                <a:spcPts val="0"/>
              </a:spcBef>
              <a:spcAft>
                <a:spcPts val="0"/>
              </a:spcAft>
              <a:buClr>
                <a:schemeClr val="lt1"/>
              </a:buClr>
              <a:buSzPts val="900"/>
              <a:buFont typeface="Arial"/>
              <a:buNone/>
            </a:pPr>
            <a:r>
              <a:rPr lang="en" sz="1100">
                <a:solidFill>
                  <a:schemeClr val="lt1"/>
                </a:solidFill>
                <a:latin typeface="Roboto"/>
                <a:ea typeface="Roboto"/>
                <a:cs typeface="Roboto"/>
                <a:sym typeface="Roboto"/>
              </a:rPr>
              <a:t>Close monitoring required</a:t>
            </a:r>
            <a:endParaRPr sz="1100">
              <a:latin typeface="Roboto"/>
              <a:ea typeface="Roboto"/>
              <a:cs typeface="Roboto"/>
              <a:sym typeface="Roboto"/>
            </a:endParaRPr>
          </a:p>
        </p:txBody>
      </p:sp>
      <p:sp>
        <p:nvSpPr>
          <p:cNvPr id="681" name="Google Shape;681;p32"/>
          <p:cNvSpPr txBox="1"/>
          <p:nvPr/>
        </p:nvSpPr>
        <p:spPr>
          <a:xfrm>
            <a:off x="5730968" y="2108941"/>
            <a:ext cx="1268700" cy="945000"/>
          </a:xfrm>
          <a:prstGeom prst="rect">
            <a:avLst/>
          </a:prstGeom>
          <a:noFill/>
          <a:ln>
            <a:noFill/>
          </a:ln>
        </p:spPr>
        <p:txBody>
          <a:bodyPr spcFirstLastPara="1" wrap="square" lIns="34300" tIns="17150" rIns="34300" bIns="17150" anchor="ctr" anchorCtr="0">
            <a:noAutofit/>
          </a:bodyPr>
          <a:lstStyle/>
          <a:p>
            <a:pPr marL="0" marR="0" lvl="0" indent="0" algn="ctr" rtl="0">
              <a:lnSpc>
                <a:spcPct val="100000"/>
              </a:lnSpc>
              <a:spcBef>
                <a:spcPts val="0"/>
              </a:spcBef>
              <a:spcAft>
                <a:spcPts val="0"/>
              </a:spcAft>
              <a:buClr>
                <a:schemeClr val="lt1"/>
              </a:buClr>
              <a:buSzPts val="900"/>
              <a:buFont typeface="Arial"/>
              <a:buNone/>
            </a:pPr>
            <a:r>
              <a:rPr lang="en" sz="1100">
                <a:solidFill>
                  <a:schemeClr val="lt1"/>
                </a:solidFill>
                <a:latin typeface="Roboto"/>
                <a:ea typeface="Roboto"/>
                <a:cs typeface="Roboto"/>
                <a:sym typeface="Roboto"/>
              </a:rPr>
              <a:t>Management required</a:t>
            </a:r>
            <a:endParaRPr sz="1100">
              <a:latin typeface="Roboto"/>
              <a:ea typeface="Roboto"/>
              <a:cs typeface="Roboto"/>
              <a:sym typeface="Roboto"/>
            </a:endParaRPr>
          </a:p>
        </p:txBody>
      </p:sp>
      <p:sp>
        <p:nvSpPr>
          <p:cNvPr id="682" name="Google Shape;682;p32"/>
          <p:cNvSpPr txBox="1"/>
          <p:nvPr/>
        </p:nvSpPr>
        <p:spPr>
          <a:xfrm>
            <a:off x="4191945" y="2108941"/>
            <a:ext cx="1264500" cy="945000"/>
          </a:xfrm>
          <a:prstGeom prst="rect">
            <a:avLst/>
          </a:prstGeom>
          <a:noFill/>
          <a:ln>
            <a:noFill/>
          </a:ln>
        </p:spPr>
        <p:txBody>
          <a:bodyPr spcFirstLastPara="1" wrap="square" lIns="34300" tIns="17150" rIns="34300" bIns="17150" anchor="ctr" anchorCtr="0">
            <a:noAutofit/>
          </a:bodyPr>
          <a:lstStyle/>
          <a:p>
            <a:pPr marL="0" marR="0" lvl="0" indent="0" algn="ctr" rtl="0">
              <a:lnSpc>
                <a:spcPct val="100000"/>
              </a:lnSpc>
              <a:spcBef>
                <a:spcPts val="0"/>
              </a:spcBef>
              <a:spcAft>
                <a:spcPts val="0"/>
              </a:spcAft>
              <a:buClr>
                <a:schemeClr val="lt1"/>
              </a:buClr>
              <a:buSzPts val="900"/>
              <a:buFont typeface="Arial"/>
              <a:buNone/>
            </a:pPr>
            <a:r>
              <a:rPr lang="en" sz="1100">
                <a:solidFill>
                  <a:schemeClr val="lt1"/>
                </a:solidFill>
                <a:latin typeface="Roboto"/>
                <a:ea typeface="Roboto"/>
                <a:cs typeface="Roboto"/>
                <a:sym typeface="Roboto"/>
              </a:rPr>
              <a:t>Management recommended</a:t>
            </a:r>
            <a:endParaRPr sz="1100">
              <a:latin typeface="Roboto"/>
              <a:ea typeface="Roboto"/>
              <a:cs typeface="Roboto"/>
              <a:sym typeface="Roboto"/>
            </a:endParaRPr>
          </a:p>
        </p:txBody>
      </p:sp>
      <p:sp>
        <p:nvSpPr>
          <p:cNvPr id="683" name="Google Shape;683;p32"/>
          <p:cNvSpPr txBox="1"/>
          <p:nvPr/>
        </p:nvSpPr>
        <p:spPr>
          <a:xfrm>
            <a:off x="2648774" y="2108941"/>
            <a:ext cx="1268700" cy="945000"/>
          </a:xfrm>
          <a:prstGeom prst="rect">
            <a:avLst/>
          </a:prstGeom>
          <a:noFill/>
          <a:ln>
            <a:noFill/>
          </a:ln>
        </p:spPr>
        <p:txBody>
          <a:bodyPr spcFirstLastPara="1" wrap="square" lIns="34300" tIns="17150" rIns="34300" bIns="17150" anchor="ctr" anchorCtr="0">
            <a:noAutofit/>
          </a:bodyPr>
          <a:lstStyle/>
          <a:p>
            <a:pPr marL="0" marR="0" lvl="0" indent="0" algn="ctr" rtl="0">
              <a:lnSpc>
                <a:spcPct val="100000"/>
              </a:lnSpc>
              <a:spcBef>
                <a:spcPts val="0"/>
              </a:spcBef>
              <a:spcAft>
                <a:spcPts val="0"/>
              </a:spcAft>
              <a:buClr>
                <a:schemeClr val="lt1"/>
              </a:buClr>
              <a:buSzPts val="900"/>
              <a:buFont typeface="Arial"/>
              <a:buNone/>
            </a:pPr>
            <a:r>
              <a:rPr lang="en" sz="1100">
                <a:solidFill>
                  <a:schemeClr val="lt1"/>
                </a:solidFill>
                <a:latin typeface="Roboto"/>
                <a:ea typeface="Roboto"/>
                <a:cs typeface="Roboto"/>
                <a:sym typeface="Roboto"/>
              </a:rPr>
              <a:t>Risk may be accepted, but requires monitoring</a:t>
            </a:r>
            <a:endParaRPr sz="1100">
              <a:latin typeface="Roboto"/>
              <a:ea typeface="Roboto"/>
              <a:cs typeface="Roboto"/>
              <a:sym typeface="Roboto"/>
            </a:endParaRPr>
          </a:p>
        </p:txBody>
      </p:sp>
      <p:sp>
        <p:nvSpPr>
          <p:cNvPr id="684" name="Google Shape;684;p32"/>
          <p:cNvSpPr txBox="1"/>
          <p:nvPr/>
        </p:nvSpPr>
        <p:spPr>
          <a:xfrm>
            <a:off x="5730968" y="3051519"/>
            <a:ext cx="1268700" cy="945000"/>
          </a:xfrm>
          <a:prstGeom prst="rect">
            <a:avLst/>
          </a:prstGeom>
          <a:noFill/>
          <a:ln>
            <a:noFill/>
          </a:ln>
        </p:spPr>
        <p:txBody>
          <a:bodyPr spcFirstLastPara="1" wrap="square" lIns="34300" tIns="17150" rIns="34300" bIns="17150" anchor="ctr" anchorCtr="0">
            <a:noAutofit/>
          </a:bodyPr>
          <a:lstStyle/>
          <a:p>
            <a:pPr marL="0" marR="0" lvl="0" indent="0" algn="ctr" rtl="0">
              <a:lnSpc>
                <a:spcPct val="100000"/>
              </a:lnSpc>
              <a:spcBef>
                <a:spcPts val="0"/>
              </a:spcBef>
              <a:spcAft>
                <a:spcPts val="0"/>
              </a:spcAft>
              <a:buClr>
                <a:schemeClr val="lt1"/>
              </a:buClr>
              <a:buSzPts val="900"/>
              <a:buFont typeface="Arial"/>
              <a:buNone/>
            </a:pPr>
            <a:r>
              <a:rPr lang="en" sz="1100">
                <a:solidFill>
                  <a:schemeClr val="lt1"/>
                </a:solidFill>
                <a:latin typeface="Roboto"/>
                <a:ea typeface="Roboto"/>
                <a:cs typeface="Roboto"/>
                <a:sym typeface="Roboto"/>
              </a:rPr>
              <a:t>Managed</a:t>
            </a:r>
            <a:endParaRPr sz="1100">
              <a:latin typeface="Roboto"/>
              <a:ea typeface="Roboto"/>
              <a:cs typeface="Roboto"/>
              <a:sym typeface="Roboto"/>
            </a:endParaRPr>
          </a:p>
        </p:txBody>
      </p:sp>
      <p:sp>
        <p:nvSpPr>
          <p:cNvPr id="685" name="Google Shape;685;p32"/>
          <p:cNvSpPr txBox="1"/>
          <p:nvPr/>
        </p:nvSpPr>
        <p:spPr>
          <a:xfrm>
            <a:off x="4191945" y="3049889"/>
            <a:ext cx="1264500" cy="948300"/>
          </a:xfrm>
          <a:prstGeom prst="rect">
            <a:avLst/>
          </a:prstGeom>
          <a:noFill/>
          <a:ln>
            <a:noFill/>
          </a:ln>
        </p:spPr>
        <p:txBody>
          <a:bodyPr spcFirstLastPara="1" wrap="square" lIns="34300" tIns="17150" rIns="34300" bIns="17150" anchor="ctr" anchorCtr="0">
            <a:noAutofit/>
          </a:bodyPr>
          <a:lstStyle/>
          <a:p>
            <a:pPr marL="0" marR="0" lvl="0" indent="0" algn="ctr" rtl="0">
              <a:lnSpc>
                <a:spcPct val="100000"/>
              </a:lnSpc>
              <a:spcBef>
                <a:spcPts val="0"/>
              </a:spcBef>
              <a:spcAft>
                <a:spcPts val="0"/>
              </a:spcAft>
              <a:buClr>
                <a:schemeClr val="lt1"/>
              </a:buClr>
              <a:buSzPts val="900"/>
              <a:buFont typeface="Arial"/>
              <a:buNone/>
            </a:pPr>
            <a:r>
              <a:rPr lang="en" sz="1100">
                <a:solidFill>
                  <a:schemeClr val="lt1"/>
                </a:solidFill>
                <a:latin typeface="Roboto"/>
                <a:ea typeface="Roboto"/>
                <a:cs typeface="Roboto"/>
                <a:sym typeface="Roboto"/>
              </a:rPr>
              <a:t>Risk acceptable, requires regulation</a:t>
            </a:r>
            <a:endParaRPr sz="1100">
              <a:latin typeface="Roboto"/>
              <a:ea typeface="Roboto"/>
              <a:cs typeface="Roboto"/>
              <a:sym typeface="Roboto"/>
            </a:endParaRPr>
          </a:p>
        </p:txBody>
      </p:sp>
      <p:sp>
        <p:nvSpPr>
          <p:cNvPr id="686" name="Google Shape;686;p32"/>
          <p:cNvSpPr txBox="1"/>
          <p:nvPr/>
        </p:nvSpPr>
        <p:spPr>
          <a:xfrm>
            <a:off x="2650848" y="3051519"/>
            <a:ext cx="1264500" cy="945000"/>
          </a:xfrm>
          <a:prstGeom prst="rect">
            <a:avLst/>
          </a:prstGeom>
          <a:noFill/>
          <a:ln>
            <a:noFill/>
          </a:ln>
        </p:spPr>
        <p:txBody>
          <a:bodyPr spcFirstLastPara="1" wrap="square" lIns="34300" tIns="17150" rIns="34300" bIns="17150" anchor="ctr" anchorCtr="0">
            <a:noAutofit/>
          </a:bodyPr>
          <a:lstStyle/>
          <a:p>
            <a:pPr marL="0" marR="0" lvl="0" indent="0" algn="ctr" rtl="0">
              <a:lnSpc>
                <a:spcPct val="100000"/>
              </a:lnSpc>
              <a:spcBef>
                <a:spcPts val="0"/>
              </a:spcBef>
              <a:spcAft>
                <a:spcPts val="0"/>
              </a:spcAft>
              <a:buClr>
                <a:schemeClr val="lt1"/>
              </a:buClr>
              <a:buSzPts val="900"/>
              <a:buFont typeface="Arial"/>
              <a:buNone/>
            </a:pPr>
            <a:r>
              <a:rPr lang="en" sz="1100">
                <a:solidFill>
                  <a:schemeClr val="lt1"/>
                </a:solidFill>
                <a:latin typeface="Roboto"/>
                <a:ea typeface="Roboto"/>
                <a:cs typeface="Roboto"/>
                <a:sym typeface="Roboto"/>
              </a:rPr>
              <a:t>Acceptable risk</a:t>
            </a:r>
            <a:endParaRPr sz="1100">
              <a:latin typeface="Roboto"/>
              <a:ea typeface="Roboto"/>
              <a:cs typeface="Roboto"/>
              <a:sym typeface="Robot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6"/>
          <p:cNvSpPr txBox="1">
            <a:spLocks noGrp="1"/>
          </p:cNvSpPr>
          <p:nvPr>
            <p:ph type="title"/>
          </p:nvPr>
        </p:nvSpPr>
        <p:spPr>
          <a:xfrm>
            <a:off x="457225" y="409575"/>
            <a:ext cx="8229600" cy="32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Risk </a:t>
            </a:r>
            <a:r>
              <a:rPr lang="en" dirty="0" smtClean="0"/>
              <a:t>Assessment</a:t>
            </a:r>
            <a:endParaRPr dirty="0"/>
          </a:p>
        </p:txBody>
      </p:sp>
      <p:sp>
        <p:nvSpPr>
          <p:cNvPr id="70" name="Google Shape;70;p16"/>
          <p:cNvSpPr/>
          <p:nvPr/>
        </p:nvSpPr>
        <p:spPr>
          <a:xfrm>
            <a:off x="1042544" y="1630835"/>
            <a:ext cx="1792434" cy="1228501"/>
          </a:xfrm>
          <a:custGeom>
            <a:avLst/>
            <a:gdLst/>
            <a:ahLst/>
            <a:cxnLst/>
            <a:rect l="l" t="t" r="r" b="b"/>
            <a:pathLst>
              <a:path w="5828" h="4727" extrusionOk="0">
                <a:moveTo>
                  <a:pt x="4726" y="1262"/>
                </a:moveTo>
                <a:lnTo>
                  <a:pt x="4726" y="0"/>
                </a:lnTo>
                <a:lnTo>
                  <a:pt x="0" y="0"/>
                </a:lnTo>
                <a:lnTo>
                  <a:pt x="0" y="4726"/>
                </a:lnTo>
                <a:lnTo>
                  <a:pt x="1262" y="4726"/>
                </a:lnTo>
                <a:lnTo>
                  <a:pt x="1262" y="4726"/>
                </a:lnTo>
                <a:cubicBezTo>
                  <a:pt x="1262" y="4118"/>
                  <a:pt x="1755" y="3625"/>
                  <a:pt x="2363" y="3625"/>
                </a:cubicBezTo>
                <a:lnTo>
                  <a:pt x="2363" y="3625"/>
                </a:lnTo>
                <a:cubicBezTo>
                  <a:pt x="2971" y="3625"/>
                  <a:pt x="3464" y="4118"/>
                  <a:pt x="3464" y="4726"/>
                </a:cubicBezTo>
                <a:lnTo>
                  <a:pt x="4726" y="4726"/>
                </a:lnTo>
                <a:lnTo>
                  <a:pt x="4726" y="3464"/>
                </a:lnTo>
                <a:lnTo>
                  <a:pt x="4726" y="3464"/>
                </a:lnTo>
                <a:cubicBezTo>
                  <a:pt x="5335" y="3464"/>
                  <a:pt x="5827" y="2971"/>
                  <a:pt x="5827" y="2363"/>
                </a:cubicBezTo>
                <a:lnTo>
                  <a:pt x="5827" y="2363"/>
                </a:lnTo>
                <a:cubicBezTo>
                  <a:pt x="5827" y="1755"/>
                  <a:pt x="5335" y="1262"/>
                  <a:pt x="4726" y="1262"/>
                </a:cubicBezTo>
              </a:path>
            </a:pathLst>
          </a:custGeom>
          <a:solidFill>
            <a:schemeClr val="accent1"/>
          </a:solidFill>
          <a:ln w="28575" cap="flat" cmpd="sng">
            <a:solidFill>
              <a:schemeClr val="lt1"/>
            </a:solidFill>
            <a:prstDash val="solid"/>
            <a:round/>
            <a:headEnd type="none" w="sm" len="sm"/>
            <a:tailEnd type="none" w="sm" len="sm"/>
          </a:ln>
        </p:spPr>
        <p:txBody>
          <a:bodyPr spcFirstLastPara="1" wrap="square" lIns="34300" tIns="17150" rIns="34300" bIns="17150" anchor="ctr" anchorCtr="0">
            <a:noAutofit/>
          </a:bodyPr>
          <a:lstStyle/>
          <a:p>
            <a:pPr marL="0" marR="0" lvl="0" indent="0" algn="l" rtl="0">
              <a:spcBef>
                <a:spcPts val="0"/>
              </a:spcBef>
              <a:spcAft>
                <a:spcPts val="0"/>
              </a:spcAft>
              <a:buNone/>
            </a:pPr>
            <a:endParaRPr sz="2400">
              <a:solidFill>
                <a:schemeClr val="dk1"/>
              </a:solidFill>
              <a:latin typeface="Lato Light"/>
              <a:ea typeface="Lato Light"/>
              <a:cs typeface="Lato Light"/>
              <a:sym typeface="Lato Light"/>
            </a:endParaRPr>
          </a:p>
        </p:txBody>
      </p:sp>
      <p:sp>
        <p:nvSpPr>
          <p:cNvPr id="71" name="Google Shape;71;p16"/>
          <p:cNvSpPr/>
          <p:nvPr/>
        </p:nvSpPr>
        <p:spPr>
          <a:xfrm>
            <a:off x="2506522" y="1635608"/>
            <a:ext cx="1453469" cy="1513853"/>
          </a:xfrm>
          <a:custGeom>
            <a:avLst/>
            <a:gdLst/>
            <a:ahLst/>
            <a:cxnLst/>
            <a:rect l="l" t="t" r="r" b="b"/>
            <a:pathLst>
              <a:path w="4726" h="5827" extrusionOk="0">
                <a:moveTo>
                  <a:pt x="3464" y="4726"/>
                </a:moveTo>
                <a:lnTo>
                  <a:pt x="4725" y="4726"/>
                </a:lnTo>
                <a:lnTo>
                  <a:pt x="4725" y="0"/>
                </a:lnTo>
                <a:lnTo>
                  <a:pt x="0" y="0"/>
                </a:lnTo>
                <a:lnTo>
                  <a:pt x="0" y="1262"/>
                </a:lnTo>
                <a:lnTo>
                  <a:pt x="0" y="1262"/>
                </a:lnTo>
                <a:cubicBezTo>
                  <a:pt x="608" y="1262"/>
                  <a:pt x="1101" y="1755"/>
                  <a:pt x="1101" y="2363"/>
                </a:cubicBezTo>
                <a:lnTo>
                  <a:pt x="1101" y="2363"/>
                </a:lnTo>
                <a:cubicBezTo>
                  <a:pt x="1101" y="2971"/>
                  <a:pt x="608" y="3464"/>
                  <a:pt x="0" y="3464"/>
                </a:cubicBezTo>
                <a:lnTo>
                  <a:pt x="0" y="4726"/>
                </a:lnTo>
                <a:lnTo>
                  <a:pt x="1262" y="4726"/>
                </a:lnTo>
                <a:lnTo>
                  <a:pt x="1262" y="4726"/>
                </a:lnTo>
                <a:cubicBezTo>
                  <a:pt x="1262" y="5333"/>
                  <a:pt x="1755" y="5826"/>
                  <a:pt x="2363" y="5826"/>
                </a:cubicBezTo>
                <a:lnTo>
                  <a:pt x="2363" y="5826"/>
                </a:lnTo>
                <a:cubicBezTo>
                  <a:pt x="2971" y="5826"/>
                  <a:pt x="3464" y="5333"/>
                  <a:pt x="3464" y="4726"/>
                </a:cubicBezTo>
              </a:path>
            </a:pathLst>
          </a:custGeom>
          <a:solidFill>
            <a:schemeClr val="accent2"/>
          </a:solidFill>
          <a:ln w="28575" cap="flat" cmpd="sng">
            <a:solidFill>
              <a:schemeClr val="lt1"/>
            </a:solidFill>
            <a:prstDash val="solid"/>
            <a:round/>
            <a:headEnd type="none" w="sm" len="sm"/>
            <a:tailEnd type="none" w="sm" len="sm"/>
          </a:ln>
        </p:spPr>
        <p:txBody>
          <a:bodyPr spcFirstLastPara="1" wrap="square" lIns="34300" tIns="17150" rIns="34300" bIns="17150" anchor="ctr" anchorCtr="0">
            <a:noAutofit/>
          </a:bodyPr>
          <a:lstStyle/>
          <a:p>
            <a:pPr marL="0" marR="0" lvl="0" indent="0" algn="l" rtl="0">
              <a:spcBef>
                <a:spcPts val="0"/>
              </a:spcBef>
              <a:spcAft>
                <a:spcPts val="0"/>
              </a:spcAft>
              <a:buNone/>
            </a:pPr>
            <a:endParaRPr sz="2400">
              <a:solidFill>
                <a:schemeClr val="dk1"/>
              </a:solidFill>
              <a:latin typeface="Lato Light"/>
              <a:ea typeface="Lato Light"/>
              <a:cs typeface="Lato Light"/>
              <a:sym typeface="Lato Light"/>
            </a:endParaRPr>
          </a:p>
        </p:txBody>
      </p:sp>
      <p:sp>
        <p:nvSpPr>
          <p:cNvPr id="72" name="Google Shape;72;p16"/>
          <p:cNvSpPr/>
          <p:nvPr/>
        </p:nvSpPr>
        <p:spPr>
          <a:xfrm>
            <a:off x="2168914" y="2841780"/>
            <a:ext cx="1791077" cy="1236517"/>
          </a:xfrm>
          <a:custGeom>
            <a:avLst/>
            <a:gdLst/>
            <a:ahLst/>
            <a:cxnLst/>
            <a:rect l="l" t="t" r="r" b="b"/>
            <a:pathLst>
              <a:path w="5826" h="4726" extrusionOk="0">
                <a:moveTo>
                  <a:pt x="1100" y="3464"/>
                </a:moveTo>
                <a:lnTo>
                  <a:pt x="1100" y="4725"/>
                </a:lnTo>
                <a:lnTo>
                  <a:pt x="5825" y="4725"/>
                </a:lnTo>
                <a:lnTo>
                  <a:pt x="5825" y="0"/>
                </a:lnTo>
                <a:lnTo>
                  <a:pt x="4564" y="0"/>
                </a:lnTo>
                <a:lnTo>
                  <a:pt x="4564" y="0"/>
                </a:lnTo>
                <a:cubicBezTo>
                  <a:pt x="4564" y="608"/>
                  <a:pt x="4071" y="1101"/>
                  <a:pt x="3463" y="1101"/>
                </a:cubicBezTo>
                <a:lnTo>
                  <a:pt x="3463" y="1101"/>
                </a:lnTo>
                <a:cubicBezTo>
                  <a:pt x="2855" y="1101"/>
                  <a:pt x="2362" y="608"/>
                  <a:pt x="2362" y="0"/>
                </a:cubicBezTo>
                <a:lnTo>
                  <a:pt x="1100" y="0"/>
                </a:lnTo>
                <a:lnTo>
                  <a:pt x="1100" y="1262"/>
                </a:lnTo>
                <a:lnTo>
                  <a:pt x="1100" y="1262"/>
                </a:lnTo>
                <a:cubicBezTo>
                  <a:pt x="492" y="1262"/>
                  <a:pt x="0" y="1755"/>
                  <a:pt x="0" y="2363"/>
                </a:cubicBezTo>
                <a:lnTo>
                  <a:pt x="0" y="2363"/>
                </a:lnTo>
                <a:cubicBezTo>
                  <a:pt x="0" y="2971"/>
                  <a:pt x="492" y="3464"/>
                  <a:pt x="1100" y="3464"/>
                </a:cubicBezTo>
              </a:path>
            </a:pathLst>
          </a:custGeom>
          <a:solidFill>
            <a:schemeClr val="accent3"/>
          </a:solidFill>
          <a:ln w="28575" cap="flat" cmpd="sng">
            <a:solidFill>
              <a:schemeClr val="lt1"/>
            </a:solidFill>
            <a:prstDash val="solid"/>
            <a:round/>
            <a:headEnd type="none" w="sm" len="sm"/>
            <a:tailEnd type="none" w="sm" len="sm"/>
          </a:ln>
        </p:spPr>
        <p:txBody>
          <a:bodyPr spcFirstLastPara="1" wrap="square" lIns="34300" tIns="17150" rIns="34300" bIns="17150" anchor="ctr" anchorCtr="0">
            <a:noAutofit/>
          </a:bodyPr>
          <a:lstStyle/>
          <a:p>
            <a:pPr marL="0" marR="0" lvl="0" indent="0" algn="l" rtl="0">
              <a:spcBef>
                <a:spcPts val="0"/>
              </a:spcBef>
              <a:spcAft>
                <a:spcPts val="0"/>
              </a:spcAft>
              <a:buNone/>
            </a:pPr>
            <a:endParaRPr sz="2400">
              <a:solidFill>
                <a:schemeClr val="dk1"/>
              </a:solidFill>
              <a:latin typeface="Lato Light"/>
              <a:ea typeface="Lato Light"/>
              <a:cs typeface="Lato Light"/>
              <a:sym typeface="Lato Light"/>
            </a:endParaRPr>
          </a:p>
        </p:txBody>
      </p:sp>
      <p:sp>
        <p:nvSpPr>
          <p:cNvPr id="73" name="Google Shape;73;p16"/>
          <p:cNvSpPr/>
          <p:nvPr/>
        </p:nvSpPr>
        <p:spPr>
          <a:xfrm>
            <a:off x="1042544" y="2567604"/>
            <a:ext cx="1453476" cy="1513847"/>
          </a:xfrm>
          <a:custGeom>
            <a:avLst/>
            <a:gdLst/>
            <a:ahLst/>
            <a:cxnLst/>
            <a:rect l="l" t="t" r="r" b="b"/>
            <a:pathLst>
              <a:path w="4727" h="5826" extrusionOk="0">
                <a:moveTo>
                  <a:pt x="1262" y="1100"/>
                </a:moveTo>
                <a:lnTo>
                  <a:pt x="0" y="1100"/>
                </a:lnTo>
                <a:lnTo>
                  <a:pt x="0" y="5825"/>
                </a:lnTo>
                <a:lnTo>
                  <a:pt x="4726" y="5825"/>
                </a:lnTo>
                <a:lnTo>
                  <a:pt x="4726" y="4563"/>
                </a:lnTo>
                <a:lnTo>
                  <a:pt x="4726" y="4563"/>
                </a:lnTo>
                <a:cubicBezTo>
                  <a:pt x="4118" y="4563"/>
                  <a:pt x="3625" y="4071"/>
                  <a:pt x="3625" y="3463"/>
                </a:cubicBezTo>
                <a:lnTo>
                  <a:pt x="3625" y="3463"/>
                </a:lnTo>
                <a:cubicBezTo>
                  <a:pt x="3625" y="2854"/>
                  <a:pt x="4118" y="2361"/>
                  <a:pt x="4726" y="2361"/>
                </a:cubicBezTo>
                <a:lnTo>
                  <a:pt x="4726" y="1100"/>
                </a:lnTo>
                <a:lnTo>
                  <a:pt x="3464" y="1100"/>
                </a:lnTo>
                <a:lnTo>
                  <a:pt x="3464" y="1100"/>
                </a:lnTo>
                <a:cubicBezTo>
                  <a:pt x="3464" y="492"/>
                  <a:pt x="2971" y="0"/>
                  <a:pt x="2363" y="0"/>
                </a:cubicBezTo>
                <a:lnTo>
                  <a:pt x="2363" y="0"/>
                </a:lnTo>
                <a:cubicBezTo>
                  <a:pt x="1755" y="0"/>
                  <a:pt x="1262" y="492"/>
                  <a:pt x="1262" y="1100"/>
                </a:cubicBezTo>
              </a:path>
            </a:pathLst>
          </a:custGeom>
          <a:solidFill>
            <a:schemeClr val="accent4"/>
          </a:solidFill>
          <a:ln w="28575" cap="flat" cmpd="sng">
            <a:solidFill>
              <a:schemeClr val="lt1"/>
            </a:solidFill>
            <a:prstDash val="solid"/>
            <a:round/>
            <a:headEnd type="none" w="sm" len="sm"/>
            <a:tailEnd type="none" w="sm" len="sm"/>
          </a:ln>
        </p:spPr>
        <p:txBody>
          <a:bodyPr spcFirstLastPara="1" wrap="square" lIns="34300" tIns="17150" rIns="34300" bIns="17150" anchor="ctr" anchorCtr="0">
            <a:noAutofit/>
          </a:bodyPr>
          <a:lstStyle/>
          <a:p>
            <a:pPr marL="0" marR="0" lvl="0" indent="0" algn="l" rtl="0">
              <a:spcBef>
                <a:spcPts val="0"/>
              </a:spcBef>
              <a:spcAft>
                <a:spcPts val="0"/>
              </a:spcAft>
              <a:buNone/>
            </a:pPr>
            <a:endParaRPr sz="2400">
              <a:solidFill>
                <a:schemeClr val="dk1"/>
              </a:solidFill>
              <a:latin typeface="Lato Light"/>
              <a:ea typeface="Lato Light"/>
              <a:cs typeface="Lato Light"/>
              <a:sym typeface="Lato Light"/>
            </a:endParaRPr>
          </a:p>
        </p:txBody>
      </p:sp>
      <p:sp>
        <p:nvSpPr>
          <p:cNvPr id="81" name="Google Shape;81;p16"/>
          <p:cNvSpPr txBox="1"/>
          <p:nvPr/>
        </p:nvSpPr>
        <p:spPr>
          <a:xfrm>
            <a:off x="5649688" y="1456781"/>
            <a:ext cx="2732390" cy="29097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US" sz="1600" dirty="0" smtClean="0">
                <a:solidFill>
                  <a:schemeClr val="dk1"/>
                </a:solidFill>
                <a:latin typeface="Roboto"/>
                <a:ea typeface="Roboto"/>
                <a:cs typeface="Roboto"/>
                <a:sym typeface="Roboto"/>
              </a:rPr>
              <a:t>Avoid risk.</a:t>
            </a:r>
            <a:endParaRPr sz="1600" dirty="0">
              <a:solidFill>
                <a:schemeClr val="dk1"/>
              </a:solidFill>
              <a:latin typeface="Roboto"/>
              <a:ea typeface="Roboto"/>
              <a:cs typeface="Roboto"/>
              <a:sym typeface="Roboto"/>
            </a:endParaRPr>
          </a:p>
          <a:p>
            <a:pPr marL="0" lvl="0" indent="0" rtl="0">
              <a:lnSpc>
                <a:spcPct val="115000"/>
              </a:lnSpc>
              <a:spcBef>
                <a:spcPts val="0"/>
              </a:spcBef>
              <a:spcAft>
                <a:spcPts val="1600"/>
              </a:spcAft>
              <a:buNone/>
            </a:pPr>
            <a:endParaRPr sz="1600" dirty="0">
              <a:solidFill>
                <a:schemeClr val="dk1"/>
              </a:solidFill>
              <a:latin typeface="Roboto"/>
              <a:ea typeface="Roboto"/>
              <a:cs typeface="Roboto"/>
              <a:sym typeface="Roboto"/>
            </a:endParaRPr>
          </a:p>
        </p:txBody>
      </p:sp>
      <p:sp>
        <p:nvSpPr>
          <p:cNvPr id="19" name="Google Shape;947;p38"/>
          <p:cNvSpPr txBox="1"/>
          <p:nvPr/>
        </p:nvSpPr>
        <p:spPr>
          <a:xfrm>
            <a:off x="4990817" y="1523681"/>
            <a:ext cx="518161" cy="224070"/>
          </a:xfrm>
          <a:prstGeom prst="rect">
            <a:avLst/>
          </a:prstGeom>
          <a:no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r>
              <a:rPr lang="en" sz="2300" dirty="0" smtClean="0">
                <a:solidFill>
                  <a:schemeClr val="accent1"/>
                </a:solidFill>
                <a:latin typeface="Fira Sans Extra Condensed Medium"/>
                <a:ea typeface="Fira Sans Extra Condensed Medium"/>
                <a:cs typeface="Fira Sans Extra Condensed Medium"/>
                <a:sym typeface="Fira Sans Extra Condensed Medium"/>
              </a:rPr>
              <a:t>1</a:t>
            </a:r>
            <a:endParaRPr sz="1600" dirty="0">
              <a:solidFill>
                <a:schemeClr val="accent1"/>
              </a:solidFill>
              <a:latin typeface="Fira Sans Extra Condensed Medium"/>
              <a:ea typeface="Fira Sans Extra Condensed Medium"/>
              <a:cs typeface="Fira Sans Extra Condensed Medium"/>
              <a:sym typeface="Fira Sans Extra Condensed Medium"/>
            </a:endParaRPr>
          </a:p>
        </p:txBody>
      </p:sp>
      <p:sp>
        <p:nvSpPr>
          <p:cNvPr id="21" name="Google Shape;81;p16"/>
          <p:cNvSpPr txBox="1"/>
          <p:nvPr/>
        </p:nvSpPr>
        <p:spPr>
          <a:xfrm>
            <a:off x="5649688" y="1852365"/>
            <a:ext cx="2732390" cy="29097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US" sz="1600" dirty="0" smtClean="0">
                <a:solidFill>
                  <a:schemeClr val="dk1"/>
                </a:solidFill>
                <a:latin typeface="Roboto"/>
                <a:ea typeface="Roboto"/>
                <a:cs typeface="Roboto"/>
                <a:sym typeface="Roboto"/>
              </a:rPr>
              <a:t>Risk retention.</a:t>
            </a:r>
            <a:endParaRPr sz="1600" dirty="0">
              <a:solidFill>
                <a:schemeClr val="dk1"/>
              </a:solidFill>
              <a:latin typeface="Roboto"/>
              <a:ea typeface="Roboto"/>
              <a:cs typeface="Roboto"/>
              <a:sym typeface="Roboto"/>
            </a:endParaRPr>
          </a:p>
          <a:p>
            <a:pPr marL="0" lvl="0" indent="0" rtl="0">
              <a:lnSpc>
                <a:spcPct val="115000"/>
              </a:lnSpc>
              <a:spcBef>
                <a:spcPts val="0"/>
              </a:spcBef>
              <a:spcAft>
                <a:spcPts val="1600"/>
              </a:spcAft>
              <a:buNone/>
            </a:pPr>
            <a:endParaRPr sz="1600" dirty="0">
              <a:solidFill>
                <a:schemeClr val="dk1"/>
              </a:solidFill>
              <a:latin typeface="Roboto"/>
              <a:ea typeface="Roboto"/>
              <a:cs typeface="Roboto"/>
              <a:sym typeface="Roboto"/>
            </a:endParaRPr>
          </a:p>
        </p:txBody>
      </p:sp>
      <p:sp>
        <p:nvSpPr>
          <p:cNvPr id="22" name="Google Shape;81;p16"/>
          <p:cNvSpPr txBox="1"/>
          <p:nvPr/>
        </p:nvSpPr>
        <p:spPr>
          <a:xfrm>
            <a:off x="5649688" y="2289694"/>
            <a:ext cx="2732390" cy="29097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US" sz="1600" dirty="0" smtClean="0">
                <a:solidFill>
                  <a:schemeClr val="dk1"/>
                </a:solidFill>
                <a:latin typeface="Roboto"/>
                <a:ea typeface="Roboto"/>
                <a:cs typeface="Roboto"/>
                <a:sym typeface="Roboto"/>
              </a:rPr>
              <a:t>Diversification.</a:t>
            </a:r>
            <a:endParaRPr sz="1600" dirty="0">
              <a:solidFill>
                <a:schemeClr val="dk1"/>
              </a:solidFill>
              <a:latin typeface="Roboto"/>
              <a:ea typeface="Roboto"/>
              <a:cs typeface="Roboto"/>
              <a:sym typeface="Roboto"/>
            </a:endParaRPr>
          </a:p>
          <a:p>
            <a:pPr marL="0" lvl="0" indent="0" rtl="0">
              <a:lnSpc>
                <a:spcPct val="115000"/>
              </a:lnSpc>
              <a:spcBef>
                <a:spcPts val="0"/>
              </a:spcBef>
              <a:spcAft>
                <a:spcPts val="1600"/>
              </a:spcAft>
              <a:buNone/>
            </a:pPr>
            <a:endParaRPr sz="1600" dirty="0">
              <a:solidFill>
                <a:schemeClr val="dk1"/>
              </a:solidFill>
              <a:latin typeface="Roboto"/>
              <a:ea typeface="Roboto"/>
              <a:cs typeface="Roboto"/>
              <a:sym typeface="Roboto"/>
            </a:endParaRPr>
          </a:p>
        </p:txBody>
      </p:sp>
      <p:sp>
        <p:nvSpPr>
          <p:cNvPr id="23" name="Google Shape;81;p16"/>
          <p:cNvSpPr txBox="1"/>
          <p:nvPr/>
        </p:nvSpPr>
        <p:spPr>
          <a:xfrm>
            <a:off x="5672734" y="2745959"/>
            <a:ext cx="2732390" cy="29097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US" sz="1600" dirty="0" smtClean="0">
                <a:solidFill>
                  <a:schemeClr val="dk1"/>
                </a:solidFill>
                <a:latin typeface="Roboto"/>
                <a:ea typeface="Roboto"/>
                <a:cs typeface="Roboto"/>
                <a:sym typeface="Roboto"/>
              </a:rPr>
              <a:t>Risk transfer.</a:t>
            </a:r>
            <a:endParaRPr sz="1600" dirty="0">
              <a:solidFill>
                <a:schemeClr val="dk1"/>
              </a:solidFill>
              <a:latin typeface="Roboto"/>
              <a:ea typeface="Roboto"/>
              <a:cs typeface="Roboto"/>
              <a:sym typeface="Roboto"/>
            </a:endParaRPr>
          </a:p>
          <a:p>
            <a:pPr marL="0" lvl="0" indent="0" rtl="0">
              <a:lnSpc>
                <a:spcPct val="115000"/>
              </a:lnSpc>
              <a:spcBef>
                <a:spcPts val="0"/>
              </a:spcBef>
              <a:spcAft>
                <a:spcPts val="1600"/>
              </a:spcAft>
              <a:buNone/>
            </a:pPr>
            <a:endParaRPr sz="1600" dirty="0">
              <a:solidFill>
                <a:schemeClr val="dk1"/>
              </a:solidFill>
              <a:latin typeface="Roboto"/>
              <a:ea typeface="Roboto"/>
              <a:cs typeface="Roboto"/>
              <a:sym typeface="Roboto"/>
            </a:endParaRPr>
          </a:p>
        </p:txBody>
      </p:sp>
      <p:sp>
        <p:nvSpPr>
          <p:cNvPr id="24" name="Google Shape;81;p16"/>
          <p:cNvSpPr txBox="1"/>
          <p:nvPr/>
        </p:nvSpPr>
        <p:spPr>
          <a:xfrm>
            <a:off x="5672734" y="3201984"/>
            <a:ext cx="2732390" cy="29097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US" sz="1600" dirty="0" smtClean="0">
                <a:solidFill>
                  <a:schemeClr val="dk1"/>
                </a:solidFill>
                <a:latin typeface="Roboto"/>
                <a:ea typeface="Roboto"/>
                <a:cs typeface="Roboto"/>
                <a:sym typeface="Roboto"/>
              </a:rPr>
              <a:t>Risk control.</a:t>
            </a:r>
            <a:endParaRPr sz="1600" dirty="0">
              <a:solidFill>
                <a:schemeClr val="dk1"/>
              </a:solidFill>
              <a:latin typeface="Roboto"/>
              <a:ea typeface="Roboto"/>
              <a:cs typeface="Roboto"/>
              <a:sym typeface="Roboto"/>
            </a:endParaRPr>
          </a:p>
          <a:p>
            <a:pPr marL="0" lvl="0" indent="0" rtl="0">
              <a:lnSpc>
                <a:spcPct val="115000"/>
              </a:lnSpc>
              <a:spcBef>
                <a:spcPts val="0"/>
              </a:spcBef>
              <a:spcAft>
                <a:spcPts val="1600"/>
              </a:spcAft>
              <a:buNone/>
            </a:pPr>
            <a:endParaRPr sz="1600" dirty="0">
              <a:solidFill>
                <a:schemeClr val="dk1"/>
              </a:solidFill>
              <a:latin typeface="Roboto"/>
              <a:ea typeface="Roboto"/>
              <a:cs typeface="Roboto"/>
              <a:sym typeface="Roboto"/>
            </a:endParaRPr>
          </a:p>
        </p:txBody>
      </p:sp>
      <p:sp>
        <p:nvSpPr>
          <p:cNvPr id="25" name="Google Shape;81;p16"/>
          <p:cNvSpPr txBox="1"/>
          <p:nvPr/>
        </p:nvSpPr>
        <p:spPr>
          <a:xfrm>
            <a:off x="5672734" y="3639313"/>
            <a:ext cx="2732390" cy="29097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US" sz="1600" dirty="0" smtClean="0">
                <a:solidFill>
                  <a:schemeClr val="dk1"/>
                </a:solidFill>
                <a:latin typeface="Roboto"/>
                <a:ea typeface="Roboto"/>
                <a:cs typeface="Roboto"/>
                <a:sym typeface="Roboto"/>
              </a:rPr>
              <a:t>Risk financing.</a:t>
            </a:r>
            <a:endParaRPr sz="1600" dirty="0">
              <a:solidFill>
                <a:schemeClr val="dk1"/>
              </a:solidFill>
              <a:latin typeface="Roboto"/>
              <a:ea typeface="Roboto"/>
              <a:cs typeface="Roboto"/>
              <a:sym typeface="Roboto"/>
            </a:endParaRPr>
          </a:p>
          <a:p>
            <a:pPr marL="0" lvl="0" indent="0" rtl="0">
              <a:lnSpc>
                <a:spcPct val="115000"/>
              </a:lnSpc>
              <a:spcBef>
                <a:spcPts val="0"/>
              </a:spcBef>
              <a:spcAft>
                <a:spcPts val="1600"/>
              </a:spcAft>
              <a:buNone/>
            </a:pPr>
            <a:endParaRPr sz="1600" dirty="0">
              <a:solidFill>
                <a:schemeClr val="dk1"/>
              </a:solidFill>
              <a:latin typeface="Roboto"/>
              <a:ea typeface="Roboto"/>
              <a:cs typeface="Roboto"/>
              <a:sym typeface="Roboto"/>
            </a:endParaRPr>
          </a:p>
        </p:txBody>
      </p:sp>
      <p:sp>
        <p:nvSpPr>
          <p:cNvPr id="27" name="Google Shape;947;p38"/>
          <p:cNvSpPr txBox="1"/>
          <p:nvPr/>
        </p:nvSpPr>
        <p:spPr>
          <a:xfrm>
            <a:off x="4990817" y="1959692"/>
            <a:ext cx="518161" cy="224070"/>
          </a:xfrm>
          <a:prstGeom prst="rect">
            <a:avLst/>
          </a:prstGeom>
          <a:no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r>
              <a:rPr lang="en" sz="2300" dirty="0" smtClean="0">
                <a:solidFill>
                  <a:schemeClr val="accent1"/>
                </a:solidFill>
                <a:latin typeface="Fira Sans Extra Condensed Medium"/>
                <a:ea typeface="Fira Sans Extra Condensed Medium"/>
                <a:cs typeface="Fira Sans Extra Condensed Medium"/>
                <a:sym typeface="Fira Sans Extra Condensed Medium"/>
              </a:rPr>
              <a:t>2</a:t>
            </a:r>
            <a:endParaRPr sz="1600" dirty="0">
              <a:solidFill>
                <a:schemeClr val="accent1"/>
              </a:solidFill>
              <a:latin typeface="Fira Sans Extra Condensed Medium"/>
              <a:ea typeface="Fira Sans Extra Condensed Medium"/>
              <a:cs typeface="Fira Sans Extra Condensed Medium"/>
              <a:sym typeface="Fira Sans Extra Condensed Medium"/>
            </a:endParaRPr>
          </a:p>
        </p:txBody>
      </p:sp>
      <p:sp>
        <p:nvSpPr>
          <p:cNvPr id="28" name="Google Shape;947;p38"/>
          <p:cNvSpPr txBox="1"/>
          <p:nvPr/>
        </p:nvSpPr>
        <p:spPr>
          <a:xfrm>
            <a:off x="4990817" y="2399757"/>
            <a:ext cx="518161" cy="224070"/>
          </a:xfrm>
          <a:prstGeom prst="rect">
            <a:avLst/>
          </a:prstGeom>
          <a:no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r>
              <a:rPr lang="en-US" sz="2300" dirty="0" smtClean="0">
                <a:solidFill>
                  <a:schemeClr val="accent1"/>
                </a:solidFill>
                <a:latin typeface="Fira Sans Extra Condensed Medium"/>
                <a:ea typeface="Fira Sans Extra Condensed Medium"/>
                <a:cs typeface="Fira Sans Extra Condensed Medium"/>
                <a:sym typeface="Fira Sans Extra Condensed Medium"/>
              </a:rPr>
              <a:t>3</a:t>
            </a:r>
            <a:endParaRPr sz="1600" dirty="0">
              <a:solidFill>
                <a:schemeClr val="accent1"/>
              </a:solidFill>
              <a:latin typeface="Fira Sans Extra Condensed Medium"/>
              <a:ea typeface="Fira Sans Extra Condensed Medium"/>
              <a:cs typeface="Fira Sans Extra Condensed Medium"/>
              <a:sym typeface="Fira Sans Extra Condensed Medium"/>
            </a:endParaRPr>
          </a:p>
        </p:txBody>
      </p:sp>
      <p:sp>
        <p:nvSpPr>
          <p:cNvPr id="29" name="Google Shape;947;p38"/>
          <p:cNvSpPr txBox="1"/>
          <p:nvPr/>
        </p:nvSpPr>
        <p:spPr>
          <a:xfrm>
            <a:off x="4990816" y="2841780"/>
            <a:ext cx="518161" cy="224070"/>
          </a:xfrm>
          <a:prstGeom prst="rect">
            <a:avLst/>
          </a:prstGeom>
          <a:no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r>
              <a:rPr lang="en" sz="2300" dirty="0" smtClean="0">
                <a:solidFill>
                  <a:schemeClr val="accent1"/>
                </a:solidFill>
                <a:latin typeface="Fira Sans Extra Condensed Medium"/>
                <a:ea typeface="Fira Sans Extra Condensed Medium"/>
                <a:cs typeface="Fira Sans Extra Condensed Medium"/>
                <a:sym typeface="Fira Sans Extra Condensed Medium"/>
              </a:rPr>
              <a:t>4</a:t>
            </a:r>
            <a:endParaRPr sz="1600" dirty="0">
              <a:solidFill>
                <a:schemeClr val="accent1"/>
              </a:solidFill>
              <a:latin typeface="Fira Sans Extra Condensed Medium"/>
              <a:ea typeface="Fira Sans Extra Condensed Medium"/>
              <a:cs typeface="Fira Sans Extra Condensed Medium"/>
              <a:sym typeface="Fira Sans Extra Condensed Medium"/>
            </a:endParaRPr>
          </a:p>
        </p:txBody>
      </p:sp>
      <p:sp>
        <p:nvSpPr>
          <p:cNvPr id="30" name="Google Shape;947;p38"/>
          <p:cNvSpPr txBox="1"/>
          <p:nvPr/>
        </p:nvSpPr>
        <p:spPr>
          <a:xfrm>
            <a:off x="4990816" y="3277791"/>
            <a:ext cx="518161" cy="224070"/>
          </a:xfrm>
          <a:prstGeom prst="rect">
            <a:avLst/>
          </a:prstGeom>
          <a:no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r>
              <a:rPr lang="en" sz="2300" dirty="0" smtClean="0">
                <a:solidFill>
                  <a:schemeClr val="accent1"/>
                </a:solidFill>
                <a:latin typeface="Fira Sans Extra Condensed Medium"/>
                <a:ea typeface="Fira Sans Extra Condensed Medium"/>
                <a:cs typeface="Fira Sans Extra Condensed Medium"/>
                <a:sym typeface="Fira Sans Extra Condensed Medium"/>
              </a:rPr>
              <a:t>5</a:t>
            </a:r>
            <a:endParaRPr sz="1600" dirty="0">
              <a:solidFill>
                <a:schemeClr val="accent1"/>
              </a:solidFill>
              <a:latin typeface="Fira Sans Extra Condensed Medium"/>
              <a:ea typeface="Fira Sans Extra Condensed Medium"/>
              <a:cs typeface="Fira Sans Extra Condensed Medium"/>
              <a:sym typeface="Fira Sans Extra Condensed Medium"/>
            </a:endParaRPr>
          </a:p>
        </p:txBody>
      </p:sp>
      <p:sp>
        <p:nvSpPr>
          <p:cNvPr id="31" name="Google Shape;947;p38"/>
          <p:cNvSpPr txBox="1"/>
          <p:nvPr/>
        </p:nvSpPr>
        <p:spPr>
          <a:xfrm>
            <a:off x="4980734" y="3713802"/>
            <a:ext cx="518161" cy="224070"/>
          </a:xfrm>
          <a:prstGeom prst="rect">
            <a:avLst/>
          </a:prstGeom>
          <a:no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r>
              <a:rPr lang="en" sz="2300" dirty="0" smtClean="0">
                <a:solidFill>
                  <a:schemeClr val="accent1"/>
                </a:solidFill>
                <a:latin typeface="Fira Sans Extra Condensed Medium"/>
                <a:ea typeface="Fira Sans Extra Condensed Medium"/>
                <a:cs typeface="Fira Sans Extra Condensed Medium"/>
                <a:sym typeface="Fira Sans Extra Condensed Medium"/>
              </a:rPr>
              <a:t>6</a:t>
            </a:r>
            <a:endParaRPr sz="1600" dirty="0">
              <a:solidFill>
                <a:schemeClr val="accent1"/>
              </a:solidFill>
              <a:latin typeface="Fira Sans Extra Condensed Medium"/>
              <a:ea typeface="Fira Sans Extra Condensed Medium"/>
              <a:cs typeface="Fira Sans Extra Condensed Medium"/>
              <a:sym typeface="Fira Sans Extra Condensed Medium"/>
            </a:endParaRPr>
          </a:p>
        </p:txBody>
      </p:sp>
      <p:sp>
        <p:nvSpPr>
          <p:cNvPr id="32" name="Google Shape;594;p29"/>
          <p:cNvSpPr txBox="1"/>
          <p:nvPr/>
        </p:nvSpPr>
        <p:spPr>
          <a:xfrm rot="-5400000">
            <a:off x="146443" y="2722791"/>
            <a:ext cx="1343100" cy="219300"/>
          </a:xfrm>
          <a:prstGeom prst="rect">
            <a:avLst/>
          </a:prstGeom>
          <a:noFill/>
          <a:ln>
            <a:noFill/>
          </a:ln>
        </p:spPr>
        <p:txBody>
          <a:bodyPr spcFirstLastPara="1" wrap="square" lIns="34300" tIns="17150" rIns="34300" bIns="17150" anchor="b" anchorCtr="0">
            <a:noAutofit/>
          </a:bodyPr>
          <a:lstStyle/>
          <a:p>
            <a:pPr marL="0" marR="0" lvl="0" indent="0" algn="ctr" rtl="0">
              <a:spcBef>
                <a:spcPts val="0"/>
              </a:spcBef>
              <a:spcAft>
                <a:spcPts val="0"/>
              </a:spcAft>
              <a:buNone/>
            </a:pPr>
            <a:r>
              <a:rPr lang="en" sz="1300" dirty="0">
                <a:solidFill>
                  <a:schemeClr val="dk1"/>
                </a:solidFill>
                <a:latin typeface="Fira Sans Extra Condensed Medium"/>
                <a:ea typeface="Fira Sans Extra Condensed Medium"/>
                <a:cs typeface="Fira Sans Extra Condensed Medium"/>
                <a:sym typeface="Fira Sans Extra Condensed Medium"/>
              </a:rPr>
              <a:t>RISK LIKELIHOOD</a:t>
            </a:r>
            <a:endParaRPr sz="600" dirty="0">
              <a:solidFill>
                <a:schemeClr val="dk1"/>
              </a:solidFill>
              <a:latin typeface="Fira Sans Extra Condensed Medium"/>
              <a:ea typeface="Fira Sans Extra Condensed Medium"/>
              <a:cs typeface="Fira Sans Extra Condensed Medium"/>
              <a:sym typeface="Fira Sans Extra Condensed Medium"/>
            </a:endParaRPr>
          </a:p>
        </p:txBody>
      </p:sp>
      <p:sp>
        <p:nvSpPr>
          <p:cNvPr id="33" name="Google Shape;593;p29"/>
          <p:cNvSpPr txBox="1"/>
          <p:nvPr/>
        </p:nvSpPr>
        <p:spPr>
          <a:xfrm>
            <a:off x="1769282" y="1384097"/>
            <a:ext cx="1609800" cy="219300"/>
          </a:xfrm>
          <a:prstGeom prst="rect">
            <a:avLst/>
          </a:prstGeom>
          <a:noFill/>
          <a:ln>
            <a:noFill/>
          </a:ln>
        </p:spPr>
        <p:txBody>
          <a:bodyPr spcFirstLastPara="1" wrap="square" lIns="34300" tIns="17150" rIns="34300" bIns="17150" anchor="b" anchorCtr="0">
            <a:noAutofit/>
          </a:bodyPr>
          <a:lstStyle/>
          <a:p>
            <a:pPr marL="0" marR="0" lvl="0" indent="0" algn="ctr" rtl="0">
              <a:spcBef>
                <a:spcPts val="0"/>
              </a:spcBef>
              <a:spcAft>
                <a:spcPts val="0"/>
              </a:spcAft>
              <a:buNone/>
            </a:pPr>
            <a:r>
              <a:rPr lang="en" sz="1300" dirty="0">
                <a:solidFill>
                  <a:schemeClr val="dk1"/>
                </a:solidFill>
                <a:latin typeface="Fira Sans Extra Condensed Medium"/>
                <a:ea typeface="Fira Sans Extra Condensed Medium"/>
                <a:cs typeface="Fira Sans Extra Condensed Medium"/>
                <a:sym typeface="Fira Sans Extra Condensed Medium"/>
              </a:rPr>
              <a:t>RISK CONSEQUENCE</a:t>
            </a:r>
            <a:endParaRPr sz="600" dirty="0">
              <a:solidFill>
                <a:schemeClr val="dk1"/>
              </a:solidFill>
              <a:latin typeface="Fira Sans Extra Condensed Medium"/>
              <a:ea typeface="Fira Sans Extra Condensed Medium"/>
              <a:cs typeface="Fira Sans Extra Condensed Medium"/>
              <a:sym typeface="Fira Sans Extra Condensed Medium"/>
            </a:endParaRPr>
          </a:p>
        </p:txBody>
      </p:sp>
      <p:sp>
        <p:nvSpPr>
          <p:cNvPr id="34" name="Google Shape;579;p29"/>
          <p:cNvSpPr txBox="1"/>
          <p:nvPr/>
        </p:nvSpPr>
        <p:spPr>
          <a:xfrm>
            <a:off x="1092049" y="1430297"/>
            <a:ext cx="285000" cy="173100"/>
          </a:xfrm>
          <a:prstGeom prst="rect">
            <a:avLst/>
          </a:prstGeom>
          <a:noFill/>
          <a:ln>
            <a:noFill/>
          </a:ln>
        </p:spPr>
        <p:txBody>
          <a:bodyPr spcFirstLastPara="1" wrap="square" lIns="34300" tIns="17150" rIns="34300" bIns="17150" anchor="b" anchorCtr="0">
            <a:noAutofit/>
          </a:bodyPr>
          <a:lstStyle/>
          <a:p>
            <a:pPr marL="0" marR="0" lvl="0" indent="0" algn="ctr" rtl="0">
              <a:spcBef>
                <a:spcPts val="0"/>
              </a:spcBef>
              <a:spcAft>
                <a:spcPts val="0"/>
              </a:spcAft>
              <a:buNone/>
            </a:pPr>
            <a:r>
              <a:rPr lang="en" sz="900" dirty="0">
                <a:solidFill>
                  <a:schemeClr val="dk1"/>
                </a:solidFill>
                <a:latin typeface="Roboto"/>
                <a:ea typeface="Roboto"/>
                <a:cs typeface="Roboto"/>
                <a:sym typeface="Roboto"/>
              </a:rPr>
              <a:t>Low</a:t>
            </a:r>
            <a:endParaRPr sz="500" dirty="0">
              <a:solidFill>
                <a:schemeClr val="dk1"/>
              </a:solidFill>
              <a:latin typeface="Roboto"/>
              <a:ea typeface="Roboto"/>
              <a:cs typeface="Roboto"/>
              <a:sym typeface="Roboto"/>
            </a:endParaRPr>
          </a:p>
        </p:txBody>
      </p:sp>
      <p:sp>
        <p:nvSpPr>
          <p:cNvPr id="35" name="Google Shape;579;p29"/>
          <p:cNvSpPr txBox="1"/>
          <p:nvPr/>
        </p:nvSpPr>
        <p:spPr>
          <a:xfrm>
            <a:off x="3609529" y="1449389"/>
            <a:ext cx="323572" cy="156602"/>
          </a:xfrm>
          <a:prstGeom prst="rect">
            <a:avLst/>
          </a:prstGeom>
          <a:noFill/>
          <a:ln>
            <a:noFill/>
          </a:ln>
        </p:spPr>
        <p:txBody>
          <a:bodyPr spcFirstLastPara="1" wrap="square" lIns="34300" tIns="17150" rIns="34300" bIns="17150" anchor="b" anchorCtr="0">
            <a:noAutofit/>
          </a:bodyPr>
          <a:lstStyle/>
          <a:p>
            <a:pPr marL="0" marR="0" lvl="0" indent="0" algn="ctr" rtl="0">
              <a:spcBef>
                <a:spcPts val="0"/>
              </a:spcBef>
              <a:spcAft>
                <a:spcPts val="0"/>
              </a:spcAft>
              <a:buNone/>
            </a:pPr>
            <a:r>
              <a:rPr lang="en" sz="900" dirty="0" smtClean="0">
                <a:solidFill>
                  <a:schemeClr val="dk1"/>
                </a:solidFill>
                <a:latin typeface="Roboto"/>
                <a:ea typeface="Roboto"/>
                <a:cs typeface="Roboto"/>
                <a:sym typeface="Roboto"/>
              </a:rPr>
              <a:t>High</a:t>
            </a:r>
            <a:endParaRPr sz="500" dirty="0">
              <a:solidFill>
                <a:schemeClr val="dk1"/>
              </a:solidFill>
              <a:latin typeface="Roboto"/>
              <a:ea typeface="Roboto"/>
              <a:cs typeface="Roboto"/>
              <a:sym typeface="Roboto"/>
            </a:endParaRPr>
          </a:p>
        </p:txBody>
      </p:sp>
      <p:sp>
        <p:nvSpPr>
          <p:cNvPr id="36" name="Google Shape;579;p29"/>
          <p:cNvSpPr txBox="1"/>
          <p:nvPr/>
        </p:nvSpPr>
        <p:spPr>
          <a:xfrm rot="16200000">
            <a:off x="757544" y="3825837"/>
            <a:ext cx="285000" cy="173100"/>
          </a:xfrm>
          <a:prstGeom prst="rect">
            <a:avLst/>
          </a:prstGeom>
          <a:noFill/>
          <a:ln>
            <a:noFill/>
          </a:ln>
        </p:spPr>
        <p:txBody>
          <a:bodyPr spcFirstLastPara="1" wrap="square" lIns="34300" tIns="17150" rIns="34300" bIns="17150" anchor="b" anchorCtr="0">
            <a:noAutofit/>
          </a:bodyPr>
          <a:lstStyle/>
          <a:p>
            <a:pPr marL="0" marR="0" lvl="0" indent="0" algn="ctr" rtl="0">
              <a:spcBef>
                <a:spcPts val="0"/>
              </a:spcBef>
              <a:spcAft>
                <a:spcPts val="0"/>
              </a:spcAft>
              <a:buNone/>
            </a:pPr>
            <a:r>
              <a:rPr lang="en" sz="900" dirty="0">
                <a:solidFill>
                  <a:schemeClr val="dk1"/>
                </a:solidFill>
                <a:latin typeface="Roboto"/>
                <a:ea typeface="Roboto"/>
                <a:cs typeface="Roboto"/>
                <a:sym typeface="Roboto"/>
              </a:rPr>
              <a:t>Low</a:t>
            </a:r>
            <a:endParaRPr sz="500" dirty="0">
              <a:solidFill>
                <a:schemeClr val="dk1"/>
              </a:solidFill>
              <a:latin typeface="Roboto"/>
              <a:ea typeface="Roboto"/>
              <a:cs typeface="Roboto"/>
              <a:sym typeface="Roboto"/>
            </a:endParaRPr>
          </a:p>
        </p:txBody>
      </p:sp>
      <p:sp>
        <p:nvSpPr>
          <p:cNvPr id="37" name="Google Shape;579;p29"/>
          <p:cNvSpPr txBox="1"/>
          <p:nvPr/>
        </p:nvSpPr>
        <p:spPr>
          <a:xfrm rot="16200000">
            <a:off x="746507" y="1757763"/>
            <a:ext cx="323572" cy="156602"/>
          </a:xfrm>
          <a:prstGeom prst="rect">
            <a:avLst/>
          </a:prstGeom>
          <a:noFill/>
          <a:ln>
            <a:noFill/>
          </a:ln>
        </p:spPr>
        <p:txBody>
          <a:bodyPr spcFirstLastPara="1" wrap="square" lIns="34300" tIns="17150" rIns="34300" bIns="17150" anchor="b" anchorCtr="0">
            <a:noAutofit/>
          </a:bodyPr>
          <a:lstStyle/>
          <a:p>
            <a:pPr marL="0" marR="0" lvl="0" indent="0" algn="ctr" rtl="0">
              <a:spcBef>
                <a:spcPts val="0"/>
              </a:spcBef>
              <a:spcAft>
                <a:spcPts val="0"/>
              </a:spcAft>
              <a:buNone/>
            </a:pPr>
            <a:r>
              <a:rPr lang="en" sz="900" dirty="0" smtClean="0">
                <a:solidFill>
                  <a:schemeClr val="dk1"/>
                </a:solidFill>
                <a:latin typeface="Roboto"/>
                <a:ea typeface="Roboto"/>
                <a:cs typeface="Roboto"/>
                <a:sym typeface="Roboto"/>
              </a:rPr>
              <a:t>High</a:t>
            </a:r>
            <a:endParaRPr sz="500" dirty="0">
              <a:solidFill>
                <a:schemeClr val="dk1"/>
              </a:solidFill>
              <a:latin typeface="Roboto"/>
              <a:ea typeface="Roboto"/>
              <a:cs typeface="Roboto"/>
              <a:sym typeface="Roboto"/>
            </a:endParaRPr>
          </a:p>
        </p:txBody>
      </p:sp>
      <p:sp>
        <p:nvSpPr>
          <p:cNvPr id="38" name="Google Shape;81;p16"/>
          <p:cNvSpPr txBox="1"/>
          <p:nvPr/>
        </p:nvSpPr>
        <p:spPr>
          <a:xfrm>
            <a:off x="3064452" y="2143335"/>
            <a:ext cx="870931" cy="29097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US" sz="1050" dirty="0" smtClean="0">
                <a:solidFill>
                  <a:schemeClr val="dk1"/>
                </a:solidFill>
                <a:latin typeface="Roboto"/>
                <a:ea typeface="Roboto"/>
                <a:cs typeface="Roboto"/>
                <a:sym typeface="Roboto"/>
              </a:rPr>
              <a:t>Avoid</a:t>
            </a:r>
            <a:endParaRPr sz="1050" dirty="0">
              <a:solidFill>
                <a:schemeClr val="dk1"/>
              </a:solidFill>
              <a:latin typeface="Roboto"/>
              <a:ea typeface="Roboto"/>
              <a:cs typeface="Roboto"/>
              <a:sym typeface="Roboto"/>
            </a:endParaRPr>
          </a:p>
          <a:p>
            <a:pPr marL="0" lvl="0" indent="0" rtl="0">
              <a:lnSpc>
                <a:spcPct val="115000"/>
              </a:lnSpc>
              <a:spcBef>
                <a:spcPts val="0"/>
              </a:spcBef>
              <a:spcAft>
                <a:spcPts val="1600"/>
              </a:spcAft>
              <a:buNone/>
            </a:pPr>
            <a:endParaRPr sz="1050" dirty="0">
              <a:solidFill>
                <a:schemeClr val="dk1"/>
              </a:solidFill>
              <a:latin typeface="Roboto"/>
              <a:ea typeface="Roboto"/>
              <a:cs typeface="Roboto"/>
              <a:sym typeface="Roboto"/>
            </a:endParaRPr>
          </a:p>
        </p:txBody>
      </p:sp>
      <p:sp>
        <p:nvSpPr>
          <p:cNvPr id="39" name="Google Shape;81;p16"/>
          <p:cNvSpPr txBox="1"/>
          <p:nvPr/>
        </p:nvSpPr>
        <p:spPr>
          <a:xfrm>
            <a:off x="2911270" y="3361785"/>
            <a:ext cx="870931" cy="455334"/>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US" sz="1050" dirty="0" smtClean="0">
                <a:solidFill>
                  <a:schemeClr val="bg1"/>
                </a:solidFill>
                <a:latin typeface="Roboto"/>
                <a:ea typeface="Roboto"/>
                <a:cs typeface="Roboto"/>
                <a:sym typeface="Roboto"/>
              </a:rPr>
              <a:t>Transfer</a:t>
            </a:r>
          </a:p>
          <a:p>
            <a:pPr marL="0" lvl="0" indent="0" rtl="0">
              <a:spcBef>
                <a:spcPts val="0"/>
              </a:spcBef>
              <a:spcAft>
                <a:spcPts val="0"/>
              </a:spcAft>
              <a:buNone/>
            </a:pPr>
            <a:r>
              <a:rPr lang="en-US" sz="1050" dirty="0" smtClean="0">
                <a:solidFill>
                  <a:schemeClr val="bg1"/>
                </a:solidFill>
                <a:latin typeface="Roboto"/>
                <a:ea typeface="Roboto"/>
                <a:cs typeface="Roboto"/>
                <a:sym typeface="Roboto"/>
              </a:rPr>
              <a:t>Finance</a:t>
            </a:r>
            <a:endParaRPr sz="1050" dirty="0">
              <a:solidFill>
                <a:schemeClr val="bg1"/>
              </a:solidFill>
              <a:latin typeface="Roboto"/>
              <a:ea typeface="Roboto"/>
              <a:cs typeface="Roboto"/>
              <a:sym typeface="Roboto"/>
            </a:endParaRPr>
          </a:p>
        </p:txBody>
      </p:sp>
      <p:sp>
        <p:nvSpPr>
          <p:cNvPr id="40" name="Google Shape;81;p16"/>
          <p:cNvSpPr txBox="1"/>
          <p:nvPr/>
        </p:nvSpPr>
        <p:spPr>
          <a:xfrm>
            <a:off x="1263921" y="1959194"/>
            <a:ext cx="1085937" cy="432456"/>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US" sz="1050" dirty="0" smtClean="0">
                <a:solidFill>
                  <a:schemeClr val="dk1"/>
                </a:solidFill>
                <a:latin typeface="Roboto"/>
                <a:ea typeface="Roboto"/>
                <a:cs typeface="Roboto"/>
                <a:sym typeface="Roboto"/>
              </a:rPr>
              <a:t>Control</a:t>
            </a:r>
          </a:p>
          <a:p>
            <a:pPr marL="0" lvl="0" indent="0" rtl="0">
              <a:spcBef>
                <a:spcPts val="0"/>
              </a:spcBef>
              <a:spcAft>
                <a:spcPts val="0"/>
              </a:spcAft>
              <a:buNone/>
            </a:pPr>
            <a:r>
              <a:rPr lang="en-US" sz="1050" dirty="0" smtClean="0">
                <a:solidFill>
                  <a:schemeClr val="dk1"/>
                </a:solidFill>
                <a:latin typeface="Roboto"/>
                <a:ea typeface="Roboto"/>
                <a:cs typeface="Roboto"/>
                <a:sym typeface="Roboto"/>
              </a:rPr>
              <a:t>Diversification</a:t>
            </a:r>
            <a:endParaRPr sz="1050" dirty="0">
              <a:solidFill>
                <a:schemeClr val="dk1"/>
              </a:solidFill>
              <a:latin typeface="Roboto"/>
              <a:ea typeface="Roboto"/>
              <a:cs typeface="Roboto"/>
              <a:sym typeface="Roboto"/>
            </a:endParaRPr>
          </a:p>
          <a:p>
            <a:pPr marL="0" lvl="0" indent="0" rtl="0">
              <a:lnSpc>
                <a:spcPct val="115000"/>
              </a:lnSpc>
              <a:spcBef>
                <a:spcPts val="0"/>
              </a:spcBef>
              <a:spcAft>
                <a:spcPts val="1600"/>
              </a:spcAft>
              <a:buNone/>
            </a:pPr>
            <a:endParaRPr sz="1050" dirty="0">
              <a:solidFill>
                <a:schemeClr val="dk1"/>
              </a:solidFill>
              <a:latin typeface="Roboto"/>
              <a:ea typeface="Roboto"/>
              <a:cs typeface="Roboto"/>
              <a:sym typeface="Roboto"/>
            </a:endParaRPr>
          </a:p>
        </p:txBody>
      </p:sp>
      <p:sp>
        <p:nvSpPr>
          <p:cNvPr id="41" name="Google Shape;81;p16"/>
          <p:cNvSpPr txBox="1"/>
          <p:nvPr/>
        </p:nvSpPr>
        <p:spPr>
          <a:xfrm>
            <a:off x="1278519" y="3277791"/>
            <a:ext cx="870931" cy="29097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US" sz="1050" dirty="0" smtClean="0">
                <a:solidFill>
                  <a:schemeClr val="dk1"/>
                </a:solidFill>
                <a:latin typeface="Roboto"/>
                <a:ea typeface="Roboto"/>
                <a:cs typeface="Roboto"/>
                <a:sym typeface="Roboto"/>
              </a:rPr>
              <a:t>Retention</a:t>
            </a:r>
            <a:endParaRPr sz="1050" dirty="0">
              <a:solidFill>
                <a:schemeClr val="dk1"/>
              </a:solidFill>
              <a:latin typeface="Roboto"/>
              <a:ea typeface="Roboto"/>
              <a:cs typeface="Roboto"/>
              <a:sym typeface="Roboto"/>
            </a:endParaRPr>
          </a:p>
          <a:p>
            <a:pPr marL="0" lvl="0" indent="0" rtl="0">
              <a:lnSpc>
                <a:spcPct val="115000"/>
              </a:lnSpc>
              <a:spcBef>
                <a:spcPts val="0"/>
              </a:spcBef>
              <a:spcAft>
                <a:spcPts val="1600"/>
              </a:spcAft>
              <a:buNone/>
            </a:pPr>
            <a:endParaRPr sz="1050" dirty="0">
              <a:solidFill>
                <a:schemeClr val="dk1"/>
              </a:solidFill>
              <a:latin typeface="Roboto"/>
              <a:ea typeface="Roboto"/>
              <a:cs typeface="Roboto"/>
              <a:sym typeface="Roboto"/>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sp>
        <p:nvSpPr>
          <p:cNvPr id="419" name="Google Shape;419;p25"/>
          <p:cNvSpPr txBox="1">
            <a:spLocks noGrp="1"/>
          </p:cNvSpPr>
          <p:nvPr>
            <p:ph type="title"/>
          </p:nvPr>
        </p:nvSpPr>
        <p:spPr>
          <a:xfrm>
            <a:off x="457225" y="409575"/>
            <a:ext cx="8229600" cy="321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Risk </a:t>
            </a:r>
            <a:r>
              <a:rPr lang="en" dirty="0" smtClean="0"/>
              <a:t>Management in Firm</a:t>
            </a:r>
            <a:endParaRPr dirty="0"/>
          </a:p>
        </p:txBody>
      </p:sp>
      <p:sp>
        <p:nvSpPr>
          <p:cNvPr id="420" name="Google Shape;420;p25"/>
          <p:cNvSpPr/>
          <p:nvPr/>
        </p:nvSpPr>
        <p:spPr>
          <a:xfrm>
            <a:off x="3733514" y="2878161"/>
            <a:ext cx="1676100" cy="1675800"/>
          </a:xfrm>
          <a:prstGeom prst="ellipse">
            <a:avLst/>
          </a:prstGeom>
          <a:solidFill>
            <a:schemeClr val="lt2"/>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rgbClr val="FFFFFF"/>
              </a:solidFill>
              <a:latin typeface="Lato Light"/>
              <a:ea typeface="Lato Light"/>
              <a:cs typeface="Lato Light"/>
              <a:sym typeface="Lato Light"/>
            </a:endParaRPr>
          </a:p>
        </p:txBody>
      </p:sp>
      <p:sp>
        <p:nvSpPr>
          <p:cNvPr id="421" name="Google Shape;421;p25"/>
          <p:cNvSpPr/>
          <p:nvPr/>
        </p:nvSpPr>
        <p:spPr>
          <a:xfrm>
            <a:off x="3810157" y="2954784"/>
            <a:ext cx="1522800" cy="1522500"/>
          </a:xfrm>
          <a:prstGeom prst="ellipse">
            <a:avLst/>
          </a:prstGeom>
          <a:gradFill>
            <a:gsLst>
              <a:gs pos="0">
                <a:srgbClr val="B3B3B3"/>
              </a:gs>
              <a:gs pos="100000">
                <a:srgbClr val="727272"/>
              </a:gs>
            </a:gsLst>
            <a:lin ang="5400012" scaled="0"/>
          </a:gra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rgbClr val="FFFFFF"/>
              </a:solidFill>
              <a:latin typeface="Lato Light"/>
              <a:ea typeface="Lato Light"/>
              <a:cs typeface="Lato Light"/>
              <a:sym typeface="Lato Light"/>
            </a:endParaRPr>
          </a:p>
        </p:txBody>
      </p:sp>
      <p:sp>
        <p:nvSpPr>
          <p:cNvPr id="422" name="Google Shape;422;p25"/>
          <p:cNvSpPr/>
          <p:nvPr/>
        </p:nvSpPr>
        <p:spPr>
          <a:xfrm>
            <a:off x="4376125" y="2627894"/>
            <a:ext cx="402000" cy="1081200"/>
          </a:xfrm>
          <a:prstGeom prst="upArrow">
            <a:avLst>
              <a:gd name="adj1" fmla="val 50000"/>
              <a:gd name="adj2" fmla="val 50000"/>
            </a:avLst>
          </a:prstGeom>
          <a:solidFill>
            <a:srgbClr val="D9D9D9"/>
          </a:solidFill>
          <a:ln w="19050" cap="flat" cmpd="sng">
            <a:solidFill>
              <a:schemeClr val="lt1"/>
            </a:solidFill>
            <a:prstDash val="solid"/>
            <a:round/>
            <a:headEnd type="none" w="sm" len="sm"/>
            <a:tailEnd type="none" w="sm" len="sm"/>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rgbClr val="FFFFFF"/>
              </a:solidFill>
              <a:latin typeface="Lato Light"/>
              <a:ea typeface="Lato Light"/>
              <a:cs typeface="Lato Light"/>
              <a:sym typeface="Lato Light"/>
            </a:endParaRPr>
          </a:p>
        </p:txBody>
      </p:sp>
      <p:sp>
        <p:nvSpPr>
          <p:cNvPr id="423" name="Google Shape;423;p25"/>
          <p:cNvSpPr/>
          <p:nvPr/>
        </p:nvSpPr>
        <p:spPr>
          <a:xfrm rot="-2700000">
            <a:off x="4524159" y="2167862"/>
            <a:ext cx="488221" cy="488328"/>
          </a:xfrm>
          <a:custGeom>
            <a:avLst/>
            <a:gdLst/>
            <a:ahLst/>
            <a:cxnLst/>
            <a:rect l="l" t="t" r="r" b="b"/>
            <a:pathLst>
              <a:path w="1367224" h="1367526" extrusionOk="0">
                <a:moveTo>
                  <a:pt x="687303" y="0"/>
                </a:moveTo>
                <a:lnTo>
                  <a:pt x="809893" y="128950"/>
                </a:lnTo>
                <a:cubicBezTo>
                  <a:pt x="976554" y="313409"/>
                  <a:pt x="1126548" y="507576"/>
                  <a:pt x="1259877" y="709510"/>
                </a:cubicBezTo>
                <a:lnTo>
                  <a:pt x="1367224" y="881275"/>
                </a:lnTo>
                <a:lnTo>
                  <a:pt x="525012" y="1367526"/>
                </a:lnTo>
                <a:lnTo>
                  <a:pt x="448021" y="1244333"/>
                </a:lnTo>
                <a:cubicBezTo>
                  <a:pt x="341383" y="1082823"/>
                  <a:pt x="221414" y="927525"/>
                  <a:pt x="88115" y="779991"/>
                </a:cubicBezTo>
                <a:lnTo>
                  <a:pt x="0" y="687303"/>
                </a:lnTo>
                <a:lnTo>
                  <a:pt x="687303" y="0"/>
                </a:lnTo>
                <a:close/>
              </a:path>
            </a:pathLst>
          </a:custGeom>
          <a:solidFill>
            <a:schemeClr val="accent3"/>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rgbClr val="FFFFFF"/>
              </a:solidFill>
              <a:latin typeface="Lato Light"/>
              <a:ea typeface="Lato Light"/>
              <a:cs typeface="Lato Light"/>
              <a:sym typeface="Lato Light"/>
            </a:endParaRPr>
          </a:p>
        </p:txBody>
      </p:sp>
      <p:sp>
        <p:nvSpPr>
          <p:cNvPr id="424" name="Google Shape;424;p25"/>
          <p:cNvSpPr/>
          <p:nvPr/>
        </p:nvSpPr>
        <p:spPr>
          <a:xfrm rot="-2700000">
            <a:off x="4127646" y="2168239"/>
            <a:ext cx="489530" cy="488406"/>
          </a:xfrm>
          <a:custGeom>
            <a:avLst/>
            <a:gdLst/>
            <a:ahLst/>
            <a:cxnLst/>
            <a:rect l="l" t="t" r="r" b="b"/>
            <a:pathLst>
              <a:path w="1370890" h="1367744" extrusionOk="0">
                <a:moveTo>
                  <a:pt x="1370890" y="680440"/>
                </a:moveTo>
                <a:lnTo>
                  <a:pt x="683587" y="1367744"/>
                </a:lnTo>
                <a:lnTo>
                  <a:pt x="595757" y="1284246"/>
                </a:lnTo>
                <a:cubicBezTo>
                  <a:pt x="448222" y="1150947"/>
                  <a:pt x="292924" y="1030979"/>
                  <a:pt x="131414" y="924340"/>
                </a:cubicBezTo>
                <a:lnTo>
                  <a:pt x="0" y="842211"/>
                </a:lnTo>
                <a:lnTo>
                  <a:pt x="486252" y="0"/>
                </a:lnTo>
                <a:lnTo>
                  <a:pt x="666238" y="112485"/>
                </a:lnTo>
                <a:cubicBezTo>
                  <a:pt x="868171" y="245813"/>
                  <a:pt x="1062338" y="395808"/>
                  <a:pt x="1246797" y="562468"/>
                </a:cubicBezTo>
                <a:lnTo>
                  <a:pt x="1370890" y="680440"/>
                </a:lnTo>
                <a:close/>
              </a:path>
            </a:pathLst>
          </a:custGeom>
          <a:solidFill>
            <a:schemeClr val="accent3"/>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rgbClr val="FFFFFF"/>
              </a:solidFill>
              <a:latin typeface="Lato Light"/>
              <a:ea typeface="Lato Light"/>
              <a:cs typeface="Lato Light"/>
              <a:sym typeface="Lato Light"/>
            </a:endParaRPr>
          </a:p>
        </p:txBody>
      </p:sp>
      <p:sp>
        <p:nvSpPr>
          <p:cNvPr id="425" name="Google Shape;425;p25"/>
          <p:cNvSpPr/>
          <p:nvPr/>
        </p:nvSpPr>
        <p:spPr>
          <a:xfrm rot="-2700000">
            <a:off x="4923674" y="2287781"/>
            <a:ext cx="453983" cy="458033"/>
          </a:xfrm>
          <a:custGeom>
            <a:avLst/>
            <a:gdLst/>
            <a:ahLst/>
            <a:cxnLst/>
            <a:rect l="l" t="t" r="r" b="b"/>
            <a:pathLst>
              <a:path w="1271343" h="1282686" extrusionOk="0">
                <a:moveTo>
                  <a:pt x="841823" y="0"/>
                </a:moveTo>
                <a:lnTo>
                  <a:pt x="903838" y="111204"/>
                </a:lnTo>
                <a:cubicBezTo>
                  <a:pt x="1051981" y="393104"/>
                  <a:pt x="1170495" y="686510"/>
                  <a:pt x="1259381" y="986819"/>
                </a:cubicBezTo>
                <a:lnTo>
                  <a:pt x="1271343" y="1031146"/>
                </a:lnTo>
                <a:lnTo>
                  <a:pt x="332583" y="1282686"/>
                </a:lnTo>
                <a:lnTo>
                  <a:pt x="327422" y="1263559"/>
                </a:lnTo>
                <a:cubicBezTo>
                  <a:pt x="256329" y="1023366"/>
                  <a:pt x="161539" y="788694"/>
                  <a:pt x="43051" y="563224"/>
                </a:cubicBezTo>
                <a:lnTo>
                  <a:pt x="0" y="486026"/>
                </a:lnTo>
                <a:lnTo>
                  <a:pt x="841823" y="0"/>
                </a:lnTo>
                <a:close/>
              </a:path>
            </a:pathLst>
          </a:custGeom>
          <a:solidFill>
            <a:schemeClr val="accent4"/>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rgbClr val="FFFFFF"/>
              </a:solidFill>
              <a:latin typeface="Lato Light"/>
              <a:ea typeface="Lato Light"/>
              <a:cs typeface="Lato Light"/>
              <a:sym typeface="Lato Light"/>
            </a:endParaRPr>
          </a:p>
        </p:txBody>
      </p:sp>
      <p:sp>
        <p:nvSpPr>
          <p:cNvPr id="426" name="Google Shape;426;p25"/>
          <p:cNvSpPr/>
          <p:nvPr/>
        </p:nvSpPr>
        <p:spPr>
          <a:xfrm rot="-2700000">
            <a:off x="3762999" y="2291171"/>
            <a:ext cx="455537" cy="452439"/>
          </a:xfrm>
          <a:custGeom>
            <a:avLst/>
            <a:gdLst/>
            <a:ahLst/>
            <a:cxnLst/>
            <a:rect l="l" t="t" r="r" b="b"/>
            <a:pathLst>
              <a:path w="1275696" h="1267020" extrusionOk="0">
                <a:moveTo>
                  <a:pt x="1275696" y="425197"/>
                </a:moveTo>
                <a:lnTo>
                  <a:pt x="789670" y="1267020"/>
                </a:lnTo>
                <a:lnTo>
                  <a:pt x="720934" y="1228689"/>
                </a:lnTo>
                <a:cubicBezTo>
                  <a:pt x="495464" y="1110201"/>
                  <a:pt x="260792" y="1015410"/>
                  <a:pt x="20599" y="944318"/>
                </a:cubicBezTo>
                <a:lnTo>
                  <a:pt x="0" y="938759"/>
                </a:lnTo>
                <a:lnTo>
                  <a:pt x="251540" y="0"/>
                </a:lnTo>
                <a:lnTo>
                  <a:pt x="297339" y="12359"/>
                </a:lnTo>
                <a:cubicBezTo>
                  <a:pt x="597648" y="101244"/>
                  <a:pt x="891054" y="219759"/>
                  <a:pt x="1172954" y="367901"/>
                </a:cubicBezTo>
                <a:lnTo>
                  <a:pt x="1275696" y="425197"/>
                </a:lnTo>
                <a:close/>
              </a:path>
            </a:pathLst>
          </a:custGeom>
          <a:solidFill>
            <a:schemeClr val="accent2"/>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rgbClr val="FFFFFF"/>
              </a:solidFill>
              <a:latin typeface="Lato Light"/>
              <a:ea typeface="Lato Light"/>
              <a:cs typeface="Lato Light"/>
              <a:sym typeface="Lato Light"/>
            </a:endParaRPr>
          </a:p>
        </p:txBody>
      </p:sp>
      <p:sp>
        <p:nvSpPr>
          <p:cNvPr id="427" name="Google Shape;427;p25"/>
          <p:cNvSpPr/>
          <p:nvPr/>
        </p:nvSpPr>
        <p:spPr>
          <a:xfrm rot="-2700000">
            <a:off x="5300461" y="2522581"/>
            <a:ext cx="387622" cy="395593"/>
          </a:xfrm>
          <a:custGeom>
            <a:avLst/>
            <a:gdLst/>
            <a:ahLst/>
            <a:cxnLst/>
            <a:rect l="l" t="t" r="r" b="b"/>
            <a:pathLst>
              <a:path w="1085505" h="1107828" extrusionOk="0">
                <a:moveTo>
                  <a:pt x="938760" y="0"/>
                </a:moveTo>
                <a:lnTo>
                  <a:pt x="948644" y="36627"/>
                </a:lnTo>
                <a:cubicBezTo>
                  <a:pt x="1022715" y="340100"/>
                  <a:pt x="1067158" y="649327"/>
                  <a:pt x="1081972" y="959703"/>
                </a:cubicBezTo>
                <a:lnTo>
                  <a:pt x="1085505" y="1107828"/>
                </a:lnTo>
                <a:lnTo>
                  <a:pt x="111485" y="1107828"/>
                </a:lnTo>
                <a:lnTo>
                  <a:pt x="97761" y="820377"/>
                </a:lnTo>
                <a:cubicBezTo>
                  <a:pt x="79987" y="634710"/>
                  <a:pt x="48884" y="450079"/>
                  <a:pt x="4452" y="268036"/>
                </a:cubicBezTo>
                <a:lnTo>
                  <a:pt x="0" y="251540"/>
                </a:lnTo>
                <a:lnTo>
                  <a:pt x="938760" y="0"/>
                </a:lnTo>
                <a:close/>
              </a:path>
            </a:pathLst>
          </a:custGeom>
          <a:solidFill>
            <a:schemeClr val="accent4"/>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rgbClr val="FFFFFF"/>
              </a:solidFill>
              <a:latin typeface="Lato Light"/>
              <a:ea typeface="Lato Light"/>
              <a:cs typeface="Lato Light"/>
              <a:sym typeface="Lato Light"/>
            </a:endParaRPr>
          </a:p>
        </p:txBody>
      </p:sp>
      <p:sp>
        <p:nvSpPr>
          <p:cNvPr id="428" name="Google Shape;428;p25"/>
          <p:cNvSpPr/>
          <p:nvPr/>
        </p:nvSpPr>
        <p:spPr>
          <a:xfrm rot="-2700000">
            <a:off x="3450858" y="2526746"/>
            <a:ext cx="395067" cy="387480"/>
          </a:xfrm>
          <a:custGeom>
            <a:avLst/>
            <a:gdLst/>
            <a:ahLst/>
            <a:cxnLst/>
            <a:rect l="l" t="t" r="r" b="b"/>
            <a:pathLst>
              <a:path w="1106355" h="1085108" extrusionOk="0">
                <a:moveTo>
                  <a:pt x="1106355" y="146347"/>
                </a:moveTo>
                <a:lnTo>
                  <a:pt x="854815" y="1085108"/>
                </a:lnTo>
                <a:lnTo>
                  <a:pt x="839794" y="1081054"/>
                </a:lnTo>
                <a:cubicBezTo>
                  <a:pt x="657752" y="1036621"/>
                  <a:pt x="473121" y="1005518"/>
                  <a:pt x="287454" y="987745"/>
                </a:cubicBezTo>
                <a:lnTo>
                  <a:pt x="0" y="974020"/>
                </a:lnTo>
                <a:lnTo>
                  <a:pt x="1" y="0"/>
                </a:lnTo>
                <a:lnTo>
                  <a:pt x="148127" y="3533"/>
                </a:lnTo>
                <a:cubicBezTo>
                  <a:pt x="458504" y="18347"/>
                  <a:pt x="767729" y="62790"/>
                  <a:pt x="1071203" y="136861"/>
                </a:cubicBezTo>
                <a:lnTo>
                  <a:pt x="1106355" y="146347"/>
                </a:lnTo>
                <a:close/>
              </a:path>
            </a:pathLst>
          </a:custGeom>
          <a:solidFill>
            <a:schemeClr val="accent2"/>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rgbClr val="FFFFFF"/>
              </a:solidFill>
              <a:latin typeface="Lato Light"/>
              <a:ea typeface="Lato Light"/>
              <a:cs typeface="Lato Light"/>
              <a:sym typeface="Lato Light"/>
            </a:endParaRPr>
          </a:p>
        </p:txBody>
      </p:sp>
      <p:sp>
        <p:nvSpPr>
          <p:cNvPr id="429" name="Google Shape;429;p25"/>
          <p:cNvSpPr/>
          <p:nvPr/>
        </p:nvSpPr>
        <p:spPr>
          <a:xfrm rot="-2700000">
            <a:off x="5618390" y="2838022"/>
            <a:ext cx="386240" cy="396623"/>
          </a:xfrm>
          <a:custGeom>
            <a:avLst/>
            <a:gdLst/>
            <a:ahLst/>
            <a:cxnLst/>
            <a:rect l="l" t="t" r="r" b="b"/>
            <a:pathLst>
              <a:path w="1081634" h="1110711" extrusionOk="0">
                <a:moveTo>
                  <a:pt x="1081634" y="0"/>
                </a:moveTo>
                <a:lnTo>
                  <a:pt x="1077651" y="167022"/>
                </a:lnTo>
                <a:cubicBezTo>
                  <a:pt x="1062836" y="477399"/>
                  <a:pt x="1018393" y="786624"/>
                  <a:pt x="944321" y="1090098"/>
                </a:cubicBezTo>
                <a:lnTo>
                  <a:pt x="938759" y="1110711"/>
                </a:lnTo>
                <a:lnTo>
                  <a:pt x="0" y="859171"/>
                </a:lnTo>
                <a:lnTo>
                  <a:pt x="130" y="858689"/>
                </a:lnTo>
                <a:cubicBezTo>
                  <a:pt x="44562" y="676647"/>
                  <a:pt x="75665" y="492015"/>
                  <a:pt x="93439" y="306349"/>
                </a:cubicBezTo>
                <a:lnTo>
                  <a:pt x="108065" y="0"/>
                </a:lnTo>
                <a:lnTo>
                  <a:pt x="1081634" y="0"/>
                </a:lnTo>
                <a:close/>
              </a:path>
            </a:pathLst>
          </a:custGeom>
          <a:solidFill>
            <a:schemeClr val="accent5"/>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rgbClr val="FFFFFF"/>
              </a:solidFill>
              <a:latin typeface="Lato Light"/>
              <a:ea typeface="Lato Light"/>
              <a:cs typeface="Lato Light"/>
              <a:sym typeface="Lato Light"/>
            </a:endParaRPr>
          </a:p>
        </p:txBody>
      </p:sp>
      <p:sp>
        <p:nvSpPr>
          <p:cNvPr id="430" name="Google Shape;430;p25"/>
          <p:cNvSpPr/>
          <p:nvPr/>
        </p:nvSpPr>
        <p:spPr>
          <a:xfrm rot="-2700000">
            <a:off x="3132206" y="2843535"/>
            <a:ext cx="397777" cy="386552"/>
          </a:xfrm>
          <a:custGeom>
            <a:avLst/>
            <a:gdLst/>
            <a:ahLst/>
            <a:cxnLst/>
            <a:rect l="l" t="t" r="r" b="b"/>
            <a:pathLst>
              <a:path w="1113944" h="1082508" extrusionOk="0">
                <a:moveTo>
                  <a:pt x="1113943" y="0"/>
                </a:moveTo>
                <a:lnTo>
                  <a:pt x="1113944" y="973569"/>
                </a:lnTo>
                <a:lnTo>
                  <a:pt x="807596" y="988196"/>
                </a:lnTo>
                <a:cubicBezTo>
                  <a:pt x="621930" y="1005969"/>
                  <a:pt x="437299" y="1037072"/>
                  <a:pt x="255256" y="1081505"/>
                </a:cubicBezTo>
                <a:lnTo>
                  <a:pt x="251539" y="1082508"/>
                </a:lnTo>
                <a:lnTo>
                  <a:pt x="0" y="143748"/>
                </a:lnTo>
                <a:lnTo>
                  <a:pt x="23847" y="137312"/>
                </a:lnTo>
                <a:cubicBezTo>
                  <a:pt x="327321" y="63241"/>
                  <a:pt x="636547" y="18798"/>
                  <a:pt x="946923" y="3984"/>
                </a:cubicBezTo>
                <a:lnTo>
                  <a:pt x="1113943" y="0"/>
                </a:lnTo>
                <a:close/>
              </a:path>
            </a:pathLst>
          </a:custGeom>
          <a:solidFill>
            <a:schemeClr val="accent1"/>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rgbClr val="FFFFFF"/>
              </a:solidFill>
              <a:latin typeface="Lato Light"/>
              <a:ea typeface="Lato Light"/>
              <a:cs typeface="Lato Light"/>
              <a:sym typeface="Lato Light"/>
            </a:endParaRPr>
          </a:p>
        </p:txBody>
      </p:sp>
      <p:sp>
        <p:nvSpPr>
          <p:cNvPr id="431" name="Google Shape;431;p25"/>
          <p:cNvSpPr/>
          <p:nvPr/>
        </p:nvSpPr>
        <p:spPr>
          <a:xfrm rot="-2700000">
            <a:off x="5790507" y="3150374"/>
            <a:ext cx="452829" cy="458916"/>
          </a:xfrm>
          <a:custGeom>
            <a:avLst/>
            <a:gdLst/>
            <a:ahLst/>
            <a:cxnLst/>
            <a:rect l="l" t="t" r="r" b="b"/>
            <a:pathLst>
              <a:path w="1268112" h="1285158" extrusionOk="0">
                <a:moveTo>
                  <a:pt x="1268112" y="251540"/>
                </a:moveTo>
                <a:lnTo>
                  <a:pt x="1251830" y="311879"/>
                </a:lnTo>
                <a:cubicBezTo>
                  <a:pt x="1162943" y="612188"/>
                  <a:pt x="1044429" y="905593"/>
                  <a:pt x="896286" y="1187494"/>
                </a:cubicBezTo>
                <a:lnTo>
                  <a:pt x="841821" y="1285158"/>
                </a:lnTo>
                <a:lnTo>
                  <a:pt x="0" y="799133"/>
                </a:lnTo>
                <a:lnTo>
                  <a:pt x="35500" y="735475"/>
                </a:lnTo>
                <a:cubicBezTo>
                  <a:pt x="153988" y="510004"/>
                  <a:pt x="248778" y="275333"/>
                  <a:pt x="319871" y="35140"/>
                </a:cubicBezTo>
                <a:lnTo>
                  <a:pt x="329353" y="0"/>
                </a:lnTo>
                <a:lnTo>
                  <a:pt x="1268112" y="251540"/>
                </a:lnTo>
                <a:close/>
              </a:path>
            </a:pathLst>
          </a:custGeom>
          <a:solidFill>
            <a:schemeClr val="accent5"/>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rgbClr val="FFFFFF"/>
              </a:solidFill>
              <a:latin typeface="Lato Light"/>
              <a:ea typeface="Lato Light"/>
              <a:cs typeface="Lato Light"/>
              <a:sym typeface="Lato Light"/>
            </a:endParaRPr>
          </a:p>
        </p:txBody>
      </p:sp>
      <p:sp>
        <p:nvSpPr>
          <p:cNvPr id="432" name="Google Shape;432;p25"/>
          <p:cNvSpPr/>
          <p:nvPr/>
        </p:nvSpPr>
        <p:spPr>
          <a:xfrm rot="-2700000">
            <a:off x="2896439" y="3154393"/>
            <a:ext cx="458970" cy="453192"/>
          </a:xfrm>
          <a:custGeom>
            <a:avLst/>
            <a:gdLst/>
            <a:ahLst/>
            <a:cxnLst/>
            <a:rect l="l" t="t" r="r" b="b"/>
            <a:pathLst>
              <a:path w="1285309" h="1269128" extrusionOk="0">
                <a:moveTo>
                  <a:pt x="1033769" y="0"/>
                </a:moveTo>
                <a:lnTo>
                  <a:pt x="1285309" y="938760"/>
                </a:lnTo>
                <a:lnTo>
                  <a:pt x="1253403" y="947370"/>
                </a:lnTo>
                <a:cubicBezTo>
                  <a:pt x="1013209" y="1018463"/>
                  <a:pt x="778538" y="1113253"/>
                  <a:pt x="553068" y="1231741"/>
                </a:cubicBezTo>
                <a:lnTo>
                  <a:pt x="486026" y="1269128"/>
                </a:lnTo>
                <a:lnTo>
                  <a:pt x="0" y="427305"/>
                </a:lnTo>
                <a:lnTo>
                  <a:pt x="101048" y="370953"/>
                </a:lnTo>
                <a:cubicBezTo>
                  <a:pt x="382948" y="222811"/>
                  <a:pt x="676354" y="104296"/>
                  <a:pt x="976663" y="15411"/>
                </a:cubicBezTo>
                <a:lnTo>
                  <a:pt x="1033769" y="0"/>
                </a:lnTo>
                <a:close/>
              </a:path>
            </a:pathLst>
          </a:custGeom>
          <a:solidFill>
            <a:schemeClr val="accent1"/>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rgbClr val="FFFFFF"/>
              </a:solidFill>
              <a:latin typeface="Lato Light"/>
              <a:ea typeface="Lato Light"/>
              <a:cs typeface="Lato Light"/>
              <a:sym typeface="Lato Light"/>
            </a:endParaRPr>
          </a:p>
        </p:txBody>
      </p:sp>
      <p:sp>
        <p:nvSpPr>
          <p:cNvPr id="433" name="Google Shape;433;p25"/>
          <p:cNvSpPr/>
          <p:nvPr/>
        </p:nvSpPr>
        <p:spPr>
          <a:xfrm rot="-2700000">
            <a:off x="5879041" y="3517743"/>
            <a:ext cx="488687" cy="490429"/>
          </a:xfrm>
          <a:custGeom>
            <a:avLst/>
            <a:gdLst/>
            <a:ahLst/>
            <a:cxnLst/>
            <a:rect l="l" t="t" r="r" b="b"/>
            <a:pathLst>
              <a:path w="1368531" h="1373408" extrusionOk="0">
                <a:moveTo>
                  <a:pt x="1368531" y="486251"/>
                </a:moveTo>
                <a:lnTo>
                  <a:pt x="1252964" y="671171"/>
                </a:lnTo>
                <a:cubicBezTo>
                  <a:pt x="1119635" y="873104"/>
                  <a:pt x="969640" y="1067270"/>
                  <a:pt x="802980" y="1251730"/>
                </a:cubicBezTo>
                <a:lnTo>
                  <a:pt x="687303" y="1373408"/>
                </a:lnTo>
                <a:lnTo>
                  <a:pt x="0" y="686105"/>
                </a:lnTo>
                <a:lnTo>
                  <a:pt x="81202" y="600690"/>
                </a:lnTo>
                <a:cubicBezTo>
                  <a:pt x="214501" y="453156"/>
                  <a:pt x="334470" y="297858"/>
                  <a:pt x="441108" y="136347"/>
                </a:cubicBezTo>
                <a:lnTo>
                  <a:pt x="526320" y="0"/>
                </a:lnTo>
                <a:lnTo>
                  <a:pt x="1368531" y="486251"/>
                </a:lnTo>
                <a:close/>
              </a:path>
            </a:pathLst>
          </a:custGeom>
          <a:solidFill>
            <a:schemeClr val="accent5"/>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rgbClr val="FFFFFF"/>
              </a:solidFill>
              <a:latin typeface="Lato Light"/>
              <a:ea typeface="Lato Light"/>
              <a:cs typeface="Lato Light"/>
              <a:sym typeface="Lato Light"/>
            </a:endParaRPr>
          </a:p>
        </p:txBody>
      </p:sp>
      <p:sp>
        <p:nvSpPr>
          <p:cNvPr id="434" name="Google Shape;434;p25"/>
          <p:cNvSpPr/>
          <p:nvPr/>
        </p:nvSpPr>
        <p:spPr>
          <a:xfrm rot="-2700000">
            <a:off x="2775385" y="3519646"/>
            <a:ext cx="489255" cy="487954"/>
          </a:xfrm>
          <a:custGeom>
            <a:avLst/>
            <a:gdLst/>
            <a:ahLst/>
            <a:cxnLst/>
            <a:rect l="l" t="t" r="r" b="b"/>
            <a:pathLst>
              <a:path w="1370120" h="1366477" extrusionOk="0">
                <a:moveTo>
                  <a:pt x="883869" y="0"/>
                </a:moveTo>
                <a:lnTo>
                  <a:pt x="1370120" y="842212"/>
                </a:lnTo>
                <a:lnTo>
                  <a:pt x="1237061" y="925369"/>
                </a:lnTo>
                <a:cubicBezTo>
                  <a:pt x="1075551" y="1032008"/>
                  <a:pt x="920252" y="1151977"/>
                  <a:pt x="772718" y="1285275"/>
                </a:cubicBezTo>
                <a:lnTo>
                  <a:pt x="687304" y="1366477"/>
                </a:lnTo>
                <a:lnTo>
                  <a:pt x="0" y="679174"/>
                </a:lnTo>
                <a:lnTo>
                  <a:pt x="121678" y="563497"/>
                </a:lnTo>
                <a:cubicBezTo>
                  <a:pt x="306137" y="396837"/>
                  <a:pt x="500304" y="246842"/>
                  <a:pt x="702237" y="113514"/>
                </a:cubicBezTo>
                <a:lnTo>
                  <a:pt x="883869" y="0"/>
                </a:lnTo>
                <a:close/>
              </a:path>
            </a:pathLst>
          </a:custGeom>
          <a:solidFill>
            <a:schemeClr val="accent1"/>
          </a:solid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endParaRPr sz="1400">
              <a:solidFill>
                <a:srgbClr val="FFFFFF"/>
              </a:solidFill>
              <a:latin typeface="Lato Light"/>
              <a:ea typeface="Lato Light"/>
              <a:cs typeface="Lato Light"/>
              <a:sym typeface="Lato Light"/>
            </a:endParaRPr>
          </a:p>
        </p:txBody>
      </p:sp>
      <p:sp>
        <p:nvSpPr>
          <p:cNvPr id="435" name="Google Shape;435;p25"/>
          <p:cNvSpPr txBox="1"/>
          <p:nvPr/>
        </p:nvSpPr>
        <p:spPr>
          <a:xfrm>
            <a:off x="4243756" y="3883104"/>
            <a:ext cx="678300" cy="243000"/>
          </a:xfrm>
          <a:prstGeom prst="rect">
            <a:avLst/>
          </a:prstGeom>
          <a:noFill/>
          <a:ln>
            <a:noFill/>
          </a:ln>
        </p:spPr>
        <p:txBody>
          <a:bodyPr spcFirstLastPara="1" wrap="square" lIns="34300" tIns="17150" rIns="34300" bIns="17150" anchor="ctr" anchorCtr="0">
            <a:noAutofit/>
          </a:bodyPr>
          <a:lstStyle/>
          <a:p>
            <a:pPr marL="0" marR="0" lvl="0" indent="0" algn="ctr" rtl="0">
              <a:spcBef>
                <a:spcPts val="0"/>
              </a:spcBef>
              <a:spcAft>
                <a:spcPts val="0"/>
              </a:spcAft>
              <a:buNone/>
            </a:pPr>
            <a:r>
              <a:rPr lang="en" sz="2300">
                <a:solidFill>
                  <a:srgbClr val="FFFFFF"/>
                </a:solidFill>
                <a:latin typeface="Fira Sans Extra Condensed Medium"/>
                <a:ea typeface="Fira Sans Extra Condensed Medium"/>
                <a:cs typeface="Fira Sans Extra Condensed Medium"/>
                <a:sym typeface="Fira Sans Extra Condensed Medium"/>
              </a:rPr>
              <a:t>RISK</a:t>
            </a:r>
            <a:endParaRPr sz="500">
              <a:latin typeface="Fira Sans Extra Condensed Medium"/>
              <a:ea typeface="Fira Sans Extra Condensed Medium"/>
              <a:cs typeface="Fira Sans Extra Condensed Medium"/>
              <a:sym typeface="Fira Sans Extra Condensed Medium"/>
            </a:endParaRPr>
          </a:p>
        </p:txBody>
      </p:sp>
      <p:sp>
        <p:nvSpPr>
          <p:cNvPr id="436" name="Google Shape;436;p25"/>
          <p:cNvSpPr txBox="1"/>
          <p:nvPr/>
        </p:nvSpPr>
        <p:spPr>
          <a:xfrm>
            <a:off x="762176" y="3704757"/>
            <a:ext cx="2007900" cy="279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2000" dirty="0" smtClean="0">
                <a:solidFill>
                  <a:schemeClr val="accent1"/>
                </a:solidFill>
                <a:latin typeface="Fira Sans Extra Condensed Medium"/>
                <a:ea typeface="Fira Sans Extra Condensed Medium"/>
                <a:cs typeface="Fira Sans Extra Condensed Medium"/>
                <a:sym typeface="Fira Sans Extra Condensed Medium"/>
              </a:rPr>
              <a:t>Accounting</a:t>
            </a:r>
            <a:endParaRPr sz="2000" dirty="0">
              <a:solidFill>
                <a:schemeClr val="accent1"/>
              </a:solidFill>
              <a:latin typeface="Fira Sans Extra Condensed Medium"/>
              <a:ea typeface="Fira Sans Extra Condensed Medium"/>
              <a:cs typeface="Fira Sans Extra Condensed Medium"/>
              <a:sym typeface="Fira Sans Extra Condensed Medium"/>
            </a:endParaRPr>
          </a:p>
        </p:txBody>
      </p:sp>
      <p:sp>
        <p:nvSpPr>
          <p:cNvPr id="438" name="Google Shape;438;p25"/>
          <p:cNvSpPr txBox="1"/>
          <p:nvPr/>
        </p:nvSpPr>
        <p:spPr>
          <a:xfrm>
            <a:off x="6373924" y="3704757"/>
            <a:ext cx="2007900" cy="279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2000" dirty="0" smtClean="0">
                <a:solidFill>
                  <a:schemeClr val="accent5"/>
                </a:solidFill>
                <a:latin typeface="Fira Sans Extra Condensed Medium"/>
                <a:ea typeface="Fira Sans Extra Condensed Medium"/>
                <a:cs typeface="Fira Sans Extra Condensed Medium"/>
                <a:sym typeface="Fira Sans Extra Condensed Medium"/>
              </a:rPr>
              <a:t>Personel</a:t>
            </a:r>
            <a:endParaRPr sz="2000" dirty="0">
              <a:solidFill>
                <a:schemeClr val="accent5"/>
              </a:solidFill>
              <a:latin typeface="Fira Sans Extra Condensed Medium"/>
              <a:ea typeface="Fira Sans Extra Condensed Medium"/>
              <a:cs typeface="Fira Sans Extra Condensed Medium"/>
              <a:sym typeface="Fira Sans Extra Condensed Medium"/>
            </a:endParaRPr>
          </a:p>
        </p:txBody>
      </p:sp>
      <p:sp>
        <p:nvSpPr>
          <p:cNvPr id="441" name="Google Shape;441;p25"/>
          <p:cNvSpPr txBox="1"/>
          <p:nvPr/>
        </p:nvSpPr>
        <p:spPr>
          <a:xfrm>
            <a:off x="2281472" y="1878461"/>
            <a:ext cx="2007900" cy="2796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000" dirty="0" smtClean="0">
                <a:solidFill>
                  <a:schemeClr val="accent2">
                    <a:lumMod val="75000"/>
                  </a:schemeClr>
                </a:solidFill>
                <a:latin typeface="Fira Sans Extra Condensed Medium"/>
                <a:ea typeface="Fira Sans Extra Condensed Medium"/>
                <a:cs typeface="Fira Sans Extra Condensed Medium"/>
                <a:sym typeface="Fira Sans Extra Condensed Medium"/>
              </a:rPr>
              <a:t>Marketing</a:t>
            </a:r>
            <a:endParaRPr sz="2000" dirty="0">
              <a:solidFill>
                <a:schemeClr val="accent2">
                  <a:lumMod val="75000"/>
                </a:schemeClr>
              </a:solidFill>
              <a:latin typeface="Fira Sans Extra Condensed Medium"/>
              <a:ea typeface="Fira Sans Extra Condensed Medium"/>
              <a:cs typeface="Fira Sans Extra Condensed Medium"/>
              <a:sym typeface="Fira Sans Extra Condensed Medium"/>
            </a:endParaRPr>
          </a:p>
        </p:txBody>
      </p:sp>
      <p:sp>
        <p:nvSpPr>
          <p:cNvPr id="26" name="Google Shape;436;p25"/>
          <p:cNvSpPr txBox="1"/>
          <p:nvPr/>
        </p:nvSpPr>
        <p:spPr>
          <a:xfrm>
            <a:off x="1021077" y="2777881"/>
            <a:ext cx="2007900" cy="279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2000" dirty="0" smtClean="0">
                <a:solidFill>
                  <a:schemeClr val="accent1">
                    <a:lumMod val="75000"/>
                  </a:schemeClr>
                </a:solidFill>
                <a:latin typeface="Fira Sans Extra Condensed Medium"/>
                <a:ea typeface="Fira Sans Extra Condensed Medium"/>
                <a:cs typeface="Fira Sans Extra Condensed Medium"/>
                <a:sym typeface="Fira Sans Extra Condensed Medium"/>
              </a:rPr>
              <a:t>Finance</a:t>
            </a:r>
            <a:endParaRPr sz="2000" dirty="0">
              <a:solidFill>
                <a:schemeClr val="accent1">
                  <a:lumMod val="75000"/>
                </a:schemeClr>
              </a:solidFill>
              <a:latin typeface="Fira Sans Extra Condensed Medium"/>
              <a:ea typeface="Fira Sans Extra Condensed Medium"/>
              <a:cs typeface="Fira Sans Extra Condensed Medium"/>
              <a:sym typeface="Fira Sans Extra Condensed Medium"/>
            </a:endParaRPr>
          </a:p>
        </p:txBody>
      </p:sp>
      <p:sp>
        <p:nvSpPr>
          <p:cNvPr id="27" name="Google Shape;441;p25"/>
          <p:cNvSpPr txBox="1"/>
          <p:nvPr/>
        </p:nvSpPr>
        <p:spPr>
          <a:xfrm>
            <a:off x="5084344" y="1878391"/>
            <a:ext cx="2007900" cy="2796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000" dirty="0" smtClean="0">
                <a:solidFill>
                  <a:schemeClr val="accent3"/>
                </a:solidFill>
                <a:latin typeface="Fira Sans Extra Condensed Medium"/>
                <a:ea typeface="Fira Sans Extra Condensed Medium"/>
                <a:cs typeface="Fira Sans Extra Condensed Medium"/>
                <a:sym typeface="Fira Sans Extra Condensed Medium"/>
              </a:rPr>
              <a:t>Production</a:t>
            </a:r>
            <a:endParaRPr sz="2000" dirty="0">
              <a:solidFill>
                <a:schemeClr val="accent3"/>
              </a:solidFill>
              <a:latin typeface="Fira Sans Extra Condensed Medium"/>
              <a:ea typeface="Fira Sans Extra Condensed Medium"/>
              <a:cs typeface="Fira Sans Extra Condensed Medium"/>
              <a:sym typeface="Fira Sans Extra Condensed Medium"/>
            </a:endParaRPr>
          </a:p>
        </p:txBody>
      </p:sp>
      <p:sp>
        <p:nvSpPr>
          <p:cNvPr id="28" name="Google Shape;438;p25"/>
          <p:cNvSpPr txBox="1"/>
          <p:nvPr/>
        </p:nvSpPr>
        <p:spPr>
          <a:xfrm>
            <a:off x="6210419" y="2837954"/>
            <a:ext cx="2007900" cy="279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2000" dirty="0" smtClean="0">
                <a:solidFill>
                  <a:schemeClr val="accent4"/>
                </a:solidFill>
                <a:latin typeface="Fira Sans Extra Condensed Medium"/>
                <a:ea typeface="Fira Sans Extra Condensed Medium"/>
                <a:cs typeface="Fira Sans Extra Condensed Medium"/>
                <a:sym typeface="Fira Sans Extra Condensed Medium"/>
              </a:rPr>
              <a:t>Engineering &amp; Maintenance</a:t>
            </a:r>
            <a:endParaRPr sz="2000" dirty="0">
              <a:solidFill>
                <a:schemeClr val="accent4"/>
              </a:solidFill>
              <a:latin typeface="Fira Sans Extra Condensed Medium"/>
              <a:ea typeface="Fira Sans Extra Condensed Medium"/>
              <a:cs typeface="Fira Sans Extra Condensed Medium"/>
              <a:sym typeface="Fira Sans Extra Condensed Medium"/>
            </a:endParaRPr>
          </a:p>
        </p:txBody>
      </p:sp>
    </p:spTree>
  </p:cSld>
  <p:clrMapOvr>
    <a:masterClrMapping/>
  </p:clrMapOvr>
</p:sld>
</file>

<file path=ppt/theme/theme1.xml><?xml version="1.0" encoding="utf-8"?>
<a:theme xmlns:a="http://schemas.openxmlformats.org/drawingml/2006/main" name="Risk Management Infographics by Slidesgo">
  <a:themeElements>
    <a:clrScheme name="Simple Light">
      <a:dk1>
        <a:srgbClr val="000000"/>
      </a:dk1>
      <a:lt1>
        <a:srgbClr val="FFFFFF"/>
      </a:lt1>
      <a:dk2>
        <a:srgbClr val="929292"/>
      </a:dk2>
      <a:lt2>
        <a:srgbClr val="E0E0E0"/>
      </a:lt2>
      <a:accent1>
        <a:srgbClr val="99B68E"/>
      </a:accent1>
      <a:accent2>
        <a:srgbClr val="64BBB3"/>
      </a:accent2>
      <a:accent3>
        <a:srgbClr val="217A72"/>
      </a:accent3>
      <a:accent4>
        <a:srgbClr val="9F83A1"/>
      </a:accent4>
      <a:accent5>
        <a:srgbClr val="8C2C9E"/>
      </a:accent5>
      <a:accent6>
        <a:srgbClr val="500153"/>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409</TotalTime>
  <Words>237</Words>
  <Application>Microsoft Office PowerPoint</Application>
  <PresentationFormat>On-screen Show (16:9)</PresentationFormat>
  <Paragraphs>93</Paragraphs>
  <Slides>9</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Arial</vt:lpstr>
      <vt:lpstr>Fira Sans Extra Condensed Medium</vt:lpstr>
      <vt:lpstr>Roboto</vt:lpstr>
      <vt:lpstr>Calibri</vt:lpstr>
      <vt:lpstr>Times New Roman</vt:lpstr>
      <vt:lpstr>Lato Light</vt:lpstr>
      <vt:lpstr>Risk Management Infographics by Slidesgo</vt:lpstr>
      <vt:lpstr>Risk Management</vt:lpstr>
      <vt:lpstr>Definition of Risk</vt:lpstr>
      <vt:lpstr>Levels of Uncertainty</vt:lpstr>
      <vt:lpstr>Types of Risks</vt:lpstr>
      <vt:lpstr>Risk Management</vt:lpstr>
      <vt:lpstr>Risk Management Process</vt:lpstr>
      <vt:lpstr>Risk Matrix</vt:lpstr>
      <vt:lpstr>Risk Assessment</vt:lpstr>
      <vt:lpstr>Risk Management in Firm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Risk Management Infographics</dc:title>
  <dc:creator>Rifka Fathoni</dc:creator>
  <cp:lastModifiedBy>YOGA 11s</cp:lastModifiedBy>
  <cp:revision>14</cp:revision>
  <dcterms:modified xsi:type="dcterms:W3CDTF">2021-08-25T14:34:00Z</dcterms:modified>
</cp:coreProperties>
</file>