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FD8334-14B1-4EA4-9E5D-D3E337A63FE3}" type="datetimeFigureOut">
              <a:rPr lang="id-ID" smtClean="0"/>
              <a:t>18/03/2019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B3C676-6714-4369-8AD7-ED3BB725572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D8334-14B1-4EA4-9E5D-D3E337A63FE3}" type="datetimeFigureOut">
              <a:rPr lang="id-ID" smtClean="0"/>
              <a:t>18/03/2019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3C676-6714-4369-8AD7-ED3BB725572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D8334-14B1-4EA4-9E5D-D3E337A63FE3}" type="datetimeFigureOut">
              <a:rPr lang="id-ID" smtClean="0"/>
              <a:t>18/03/2019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3C676-6714-4369-8AD7-ED3BB725572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D8334-14B1-4EA4-9E5D-D3E337A63FE3}" type="datetimeFigureOut">
              <a:rPr lang="id-ID" smtClean="0"/>
              <a:t>18/03/2019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3C676-6714-4369-8AD7-ED3BB7255727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D8334-14B1-4EA4-9E5D-D3E337A63FE3}" type="datetimeFigureOut">
              <a:rPr lang="id-ID" smtClean="0"/>
              <a:t>18/03/2019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3C676-6714-4369-8AD7-ED3BB7255727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D8334-14B1-4EA4-9E5D-D3E337A63FE3}" type="datetimeFigureOut">
              <a:rPr lang="id-ID" smtClean="0"/>
              <a:t>18/03/2019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3C676-6714-4369-8AD7-ED3BB7255727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D8334-14B1-4EA4-9E5D-D3E337A63FE3}" type="datetimeFigureOut">
              <a:rPr lang="id-ID" smtClean="0"/>
              <a:t>18/03/2019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3C676-6714-4369-8AD7-ED3BB7255727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D8334-14B1-4EA4-9E5D-D3E337A63FE3}" type="datetimeFigureOut">
              <a:rPr lang="id-ID" smtClean="0"/>
              <a:t>18/03/2019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3C676-6714-4369-8AD7-ED3BB7255727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D8334-14B1-4EA4-9E5D-D3E337A63FE3}" type="datetimeFigureOut">
              <a:rPr lang="id-ID" smtClean="0"/>
              <a:t>18/03/2019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3C676-6714-4369-8AD7-ED3BB725572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7FD8334-14B1-4EA4-9E5D-D3E337A63FE3}" type="datetimeFigureOut">
              <a:rPr lang="id-ID" smtClean="0"/>
              <a:t>18/03/2019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3C676-6714-4369-8AD7-ED3BB7255727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FD8334-14B1-4EA4-9E5D-D3E337A63FE3}" type="datetimeFigureOut">
              <a:rPr lang="id-ID" smtClean="0"/>
              <a:t>18/03/2019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B3C676-6714-4369-8AD7-ED3BB7255727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7FD8334-14B1-4EA4-9E5D-D3E337A63FE3}" type="datetimeFigureOut">
              <a:rPr lang="id-ID" smtClean="0"/>
              <a:t>18/03/2019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8B3C676-6714-4369-8AD7-ED3BB725572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0"/>
            <a:ext cx="7772400" cy="2888512"/>
          </a:xfrm>
        </p:spPr>
        <p:txBody>
          <a:bodyPr rtlCol="0"/>
          <a:lstStyle/>
          <a:p>
            <a:pPr algn="ctr" rtl="1" eaLnBrk="1" fontAlgn="auto" hangingPunct="1">
              <a:spcAft>
                <a:spcPts val="0"/>
              </a:spcAft>
              <a:defRPr/>
            </a:pPr>
            <a:endParaRPr lang="af-ZA" u="sng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body" idx="1"/>
          </p:nvPr>
        </p:nvSpPr>
        <p:spPr>
          <a:xfrm>
            <a:off x="3500438" y="2932113"/>
            <a:ext cx="4994275" cy="14541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z="3200" smtClean="0"/>
              <a:t>MUHISOM, M.Pd.I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af-ZA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73" y="548680"/>
            <a:ext cx="7800867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259371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Niat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err="1" smtClean="0"/>
              <a:t>Membasuh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endParaRPr lang="en-US" dirty="0" smtClean="0"/>
          </a:p>
          <a:p>
            <a:pPr eaLnBrk="1" hangingPunct="1"/>
            <a:r>
              <a:rPr lang="en-US" dirty="0" err="1" smtClean="0"/>
              <a:t>Membasuh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siku</a:t>
            </a:r>
            <a:endParaRPr lang="en-US" dirty="0" smtClean="0"/>
          </a:p>
          <a:p>
            <a:pPr eaLnBrk="1" hangingPunct="1"/>
            <a:r>
              <a:rPr lang="en-US" dirty="0" err="1" smtClean="0"/>
              <a:t>Mengusap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endParaRPr lang="en-US" dirty="0" smtClean="0"/>
          </a:p>
          <a:p>
            <a:pPr eaLnBrk="1" hangingPunct="1"/>
            <a:r>
              <a:rPr lang="en-US" dirty="0" err="1" smtClean="0"/>
              <a:t>Membasuh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belah</a:t>
            </a:r>
            <a:r>
              <a:rPr lang="en-US" dirty="0" smtClean="0"/>
              <a:t> kaki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kaki</a:t>
            </a:r>
          </a:p>
          <a:p>
            <a:pPr eaLnBrk="1" hangingPunct="1"/>
            <a:r>
              <a:rPr lang="en-US" dirty="0" err="1" smtClean="0"/>
              <a:t>tertib</a:t>
            </a:r>
            <a:endParaRPr lang="af-ZA" dirty="0" smtClean="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Fardu Wudu</a:t>
            </a:r>
            <a:endParaRPr lang="af-ZA" smtClean="0"/>
          </a:p>
        </p:txBody>
      </p:sp>
    </p:spTree>
    <p:extLst>
      <p:ext uri="{BB962C8B-B14F-4D97-AF65-F5344CB8AC3E}">
        <p14:creationId xmlns:p14="http://schemas.microsoft.com/office/powerpoint/2010/main" val="42024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Islam</a:t>
            </a:r>
          </a:p>
          <a:p>
            <a:pPr eaLnBrk="1" hangingPunct="1"/>
            <a:r>
              <a:rPr lang="en-US" smtClean="0"/>
              <a:t>Tamyiz</a:t>
            </a:r>
          </a:p>
          <a:p>
            <a:pPr eaLnBrk="1" hangingPunct="1"/>
            <a:r>
              <a:rPr lang="en-US" smtClean="0"/>
              <a:t>Tidak berhadast besar</a:t>
            </a:r>
          </a:p>
          <a:p>
            <a:pPr eaLnBrk="1" hangingPunct="1"/>
            <a:r>
              <a:rPr lang="en-US" smtClean="0"/>
              <a:t>Tidak ada sesuatu yang menghalangi air, sampai keanggota wudhu</a:t>
            </a:r>
          </a:p>
          <a:p>
            <a:pPr eaLnBrk="1" hangingPunct="1"/>
            <a:r>
              <a:rPr lang="en-US" smtClean="0"/>
              <a:t>mengetahui</a:t>
            </a:r>
            <a:endParaRPr lang="af-ZA" smtClean="0"/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Syarat Wudu</a:t>
            </a:r>
            <a:endParaRPr lang="af-ZA" smtClean="0"/>
          </a:p>
        </p:txBody>
      </p:sp>
    </p:spTree>
    <p:extLst>
      <p:ext uri="{BB962C8B-B14F-4D97-AF65-F5344CB8AC3E}">
        <p14:creationId xmlns:p14="http://schemas.microsoft.com/office/powerpoint/2010/main" val="420759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basmalah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permulaaan</a:t>
            </a:r>
            <a:r>
              <a:rPr lang="en-US" dirty="0" smtClean="0"/>
              <a:t> </a:t>
            </a:r>
            <a:r>
              <a:rPr lang="en-US" dirty="0" err="1" smtClean="0"/>
              <a:t>berwudhu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Membasuh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telapak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pergelangan</a:t>
            </a:r>
            <a:r>
              <a:rPr lang="en-US" dirty="0" smtClean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Berkumur-kumur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Membasuh</a:t>
            </a:r>
            <a:r>
              <a:rPr lang="en-US" dirty="0" smtClean="0"/>
              <a:t> </a:t>
            </a:r>
            <a:r>
              <a:rPr lang="en-US" dirty="0" err="1" smtClean="0"/>
              <a:t>lubang</a:t>
            </a:r>
            <a:r>
              <a:rPr lang="en-US" dirty="0" smtClean="0"/>
              <a:t> </a:t>
            </a:r>
            <a:r>
              <a:rPr lang="en-US" dirty="0" err="1" smtClean="0"/>
              <a:t>hidung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Menyapu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air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Mendahulukan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yang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menyapu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Membasuh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wudhu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kali </a:t>
            </a:r>
            <a:r>
              <a:rPr lang="en-US" dirty="0" err="1" smtClean="0"/>
              <a:t>menyela-nyela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kaki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doa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wudhu</a:t>
            </a:r>
            <a:endParaRPr lang="en-US" dirty="0" smtClean="0"/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Sunah- Sunah Wudu</a:t>
            </a:r>
            <a:endParaRPr lang="af-ZA" smtClean="0"/>
          </a:p>
        </p:txBody>
      </p:sp>
    </p:spTree>
    <p:extLst>
      <p:ext uri="{BB962C8B-B14F-4D97-AF65-F5344CB8AC3E}">
        <p14:creationId xmlns:p14="http://schemas.microsoft.com/office/powerpoint/2010/main" val="281449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bismilah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Berkumur-kumur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Mencuci</a:t>
            </a:r>
            <a:r>
              <a:rPr lang="en-US" dirty="0" smtClean="0"/>
              <a:t> </a:t>
            </a:r>
            <a:r>
              <a:rPr lang="en-US" dirty="0" err="1" smtClean="0"/>
              <a:t>lubang</a:t>
            </a:r>
            <a:r>
              <a:rPr lang="en-US" dirty="0" smtClean="0"/>
              <a:t> </a:t>
            </a:r>
            <a:r>
              <a:rPr lang="en-US" dirty="0" err="1" smtClean="0"/>
              <a:t>hidung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Mecuci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Mencuci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siku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Menyapu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rambut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Menyapu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telinga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Mencuci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belah</a:t>
            </a:r>
            <a:r>
              <a:rPr lang="en-US" dirty="0" smtClean="0"/>
              <a:t> kaki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kaki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Berdoa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Cara berwudhu</a:t>
            </a:r>
            <a:endParaRPr lang="af-ZA" smtClean="0"/>
          </a:p>
        </p:txBody>
      </p:sp>
    </p:spTree>
    <p:extLst>
      <p:ext uri="{BB962C8B-B14F-4D97-AF65-F5344CB8AC3E}">
        <p14:creationId xmlns:p14="http://schemas.microsoft.com/office/powerpoint/2010/main" val="289910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@ Mengusap muka dan kedua belah tangan dengan debu yang suci</a:t>
            </a:r>
            <a:endParaRPr lang="af-ZA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TAYAMUM</a:t>
            </a:r>
            <a:endParaRPr lang="af-ZA" dirty="0"/>
          </a:p>
        </p:txBody>
      </p:sp>
    </p:spTree>
    <p:extLst>
      <p:ext uri="{BB962C8B-B14F-4D97-AF65-F5344CB8AC3E}">
        <p14:creationId xmlns:p14="http://schemas.microsoft.com/office/powerpoint/2010/main" val="99341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 tdak ada air</a:t>
            </a:r>
          </a:p>
          <a:p>
            <a:pPr eaLnBrk="1" hangingPunct="1"/>
            <a:r>
              <a:rPr lang="en-US" smtClean="0"/>
              <a:t>2. berhalangan </a:t>
            </a:r>
          </a:p>
          <a:p>
            <a:pPr eaLnBrk="1" hangingPunct="1"/>
            <a:r>
              <a:rPr lang="en-US" smtClean="0"/>
              <a:t>3. telah masuk waktu shalat</a:t>
            </a:r>
          </a:p>
          <a:p>
            <a:pPr eaLnBrk="1" hangingPunct="1"/>
            <a:r>
              <a:rPr lang="en-US" smtClean="0"/>
              <a:t>4. debu yg suci</a:t>
            </a:r>
            <a:endParaRPr lang="af-ZA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Tayamum</a:t>
            </a:r>
            <a:endParaRPr lang="af-ZA" dirty="0"/>
          </a:p>
        </p:txBody>
      </p:sp>
    </p:spTree>
    <p:extLst>
      <p:ext uri="{BB962C8B-B14F-4D97-AF65-F5344CB8AC3E}">
        <p14:creationId xmlns:p14="http://schemas.microsoft.com/office/powerpoint/2010/main" val="285840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 Niat</a:t>
            </a:r>
          </a:p>
          <a:p>
            <a:pPr eaLnBrk="1" hangingPunct="1"/>
            <a:r>
              <a:rPr lang="en-US" smtClean="0"/>
              <a:t>2. Mengusap muka dengan debu</a:t>
            </a:r>
          </a:p>
          <a:p>
            <a:pPr eaLnBrk="1" hangingPunct="1"/>
            <a:r>
              <a:rPr lang="en-US" smtClean="0"/>
              <a:t>3. Mengusa dua belah tangan hingga siku-  	siku</a:t>
            </a:r>
          </a:p>
          <a:p>
            <a:pPr eaLnBrk="1" hangingPunct="1"/>
            <a:r>
              <a:rPr lang="en-US" smtClean="0"/>
              <a:t>4.  tertib</a:t>
            </a:r>
          </a:p>
          <a:p>
            <a:pPr eaLnBrk="1" hangingPunct="1"/>
            <a:r>
              <a:rPr lang="en-US" smtClean="0"/>
              <a:t> </a:t>
            </a:r>
            <a:endParaRPr lang="af-ZA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 smtClean="0"/>
              <a:t>Rukun</a:t>
            </a:r>
            <a:r>
              <a:rPr lang="en-US" dirty="0" smtClean="0"/>
              <a:t> </a:t>
            </a:r>
            <a:r>
              <a:rPr lang="en-US" dirty="0" err="1" smtClean="0"/>
              <a:t>Tayamum</a:t>
            </a:r>
            <a:endParaRPr lang="af-ZA" dirty="0"/>
          </a:p>
        </p:txBody>
      </p:sp>
    </p:spTree>
    <p:extLst>
      <p:ext uri="{BB962C8B-B14F-4D97-AF65-F5344CB8AC3E}">
        <p14:creationId xmlns:p14="http://schemas.microsoft.com/office/powerpoint/2010/main" val="33072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Membaca Basmalah</a:t>
            </a:r>
          </a:p>
          <a:p>
            <a:pPr eaLnBrk="1" hangingPunct="1"/>
            <a:r>
              <a:rPr lang="en-US" smtClean="0"/>
              <a:t>Mendahulukan anggota yang kanan</a:t>
            </a:r>
          </a:p>
          <a:p>
            <a:pPr eaLnBrk="1" hangingPunct="1"/>
            <a:r>
              <a:rPr lang="en-US" smtClean="0"/>
              <a:t>Menipiskan debu</a:t>
            </a:r>
            <a:endParaRPr lang="af-ZA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Sunah</a:t>
            </a:r>
            <a:r>
              <a:rPr lang="en-US" dirty="0" smtClean="0"/>
              <a:t> </a:t>
            </a:r>
            <a:r>
              <a:rPr lang="en-US" dirty="0" err="1" smtClean="0"/>
              <a:t>Tayamum</a:t>
            </a:r>
            <a:endParaRPr lang="af-ZA" dirty="0"/>
          </a:p>
        </p:txBody>
      </p:sp>
    </p:spTree>
    <p:extLst>
      <p:ext uri="{BB962C8B-B14F-4D97-AF65-F5344CB8AC3E}">
        <p14:creationId xmlns:p14="http://schemas.microsoft.com/office/powerpoint/2010/main" val="248303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 segala yang membatalkan wudhu</a:t>
            </a:r>
          </a:p>
          <a:p>
            <a:pPr eaLnBrk="1" hangingPunct="1"/>
            <a:r>
              <a:rPr lang="en-US" smtClean="0"/>
              <a:t>2. melihat air, kecuali karena sakit</a:t>
            </a:r>
          </a:p>
          <a:p>
            <a:pPr eaLnBrk="1" hangingPunct="1"/>
            <a:r>
              <a:rPr lang="en-US" smtClean="0"/>
              <a:t>3. murtad</a:t>
            </a:r>
            <a:endParaRPr lang="af-ZA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Batal</a:t>
            </a:r>
            <a:r>
              <a:rPr lang="en-US" dirty="0" smtClean="0"/>
              <a:t> </a:t>
            </a:r>
            <a:r>
              <a:rPr lang="en-US" dirty="0" err="1" smtClean="0"/>
              <a:t>Tayamum</a:t>
            </a:r>
            <a:endParaRPr lang="af-ZA" dirty="0"/>
          </a:p>
        </p:txBody>
      </p:sp>
    </p:spTree>
    <p:extLst>
      <p:ext uri="{BB962C8B-B14F-4D97-AF65-F5344CB8AC3E}">
        <p14:creationId xmlns:p14="http://schemas.microsoft.com/office/powerpoint/2010/main" val="25725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1"/>
            <a:ext cx="8027169" cy="1152128"/>
          </a:xfrm>
        </p:spPr>
        <p:txBody>
          <a:bodyPr>
            <a:normAutofit fontScale="90000"/>
          </a:bodyPr>
          <a:lstStyle/>
          <a:p>
            <a:pPr algn="l" rtl="1" eaLnBrk="1" hangingPunct="1">
              <a:defRPr/>
            </a:pP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hadas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af-ZA" dirty="0"/>
          </a:p>
        </p:txBody>
      </p:sp>
      <p:sp>
        <p:nvSpPr>
          <p:cNvPr id="27651" name="Text Placeholder 2"/>
          <p:cNvSpPr>
            <a:spLocks noGrp="1"/>
          </p:cNvSpPr>
          <p:nvPr>
            <p:ph type="body" idx="1"/>
          </p:nvPr>
        </p:nvSpPr>
        <p:spPr>
          <a:xfrm>
            <a:off x="2786063" y="2932113"/>
            <a:ext cx="5708650" cy="249713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smtClean="0"/>
              <a:t>Mandi @ membasuh seluruh tubuh mulai dari puncak kepala sampai ujung kaki</a:t>
            </a:r>
            <a:endParaRPr lang="af-ZA" sz="3200" smtClean="0"/>
          </a:p>
        </p:txBody>
      </p:sp>
    </p:spTree>
    <p:extLst>
      <p:ext uri="{BB962C8B-B14F-4D97-AF65-F5344CB8AC3E}">
        <p14:creationId xmlns:p14="http://schemas.microsoft.com/office/powerpoint/2010/main" val="47964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Terminologi</a:t>
            </a:r>
            <a:r>
              <a:rPr lang="en-US" dirty="0" smtClean="0"/>
              <a:t> @ </a:t>
            </a:r>
            <a:r>
              <a:rPr lang="en-US" dirty="0" err="1" smtClean="0"/>
              <a:t>suci</a:t>
            </a:r>
            <a:endParaRPr lang="en-US" dirty="0" smtClean="0"/>
          </a:p>
          <a:p>
            <a:pPr eaLnBrk="1" hangingPunct="1"/>
            <a:r>
              <a:rPr lang="en-US" dirty="0" err="1" smtClean="0"/>
              <a:t>Epistimologi</a:t>
            </a:r>
            <a:r>
              <a:rPr lang="en-US" dirty="0" smtClean="0"/>
              <a:t> @ </a:t>
            </a:r>
            <a:r>
              <a:rPr lang="en-US" dirty="0" err="1" smtClean="0"/>
              <a:t>suci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hadast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najis</a:t>
            </a:r>
            <a:endParaRPr lang="af-ZA" dirty="0" smtClean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TOHAROH</a:t>
            </a:r>
            <a:endParaRPr lang="af-ZA" smtClean="0"/>
          </a:p>
        </p:txBody>
      </p:sp>
    </p:spTree>
    <p:extLst>
      <p:ext uri="{BB962C8B-B14F-4D97-AF65-F5344CB8AC3E}">
        <p14:creationId xmlns:p14="http://schemas.microsoft.com/office/powerpoint/2010/main" val="2352674148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 bertemunya dua khitan</a:t>
            </a:r>
          </a:p>
          <a:p>
            <a:pPr eaLnBrk="1" hangingPunct="1"/>
            <a:r>
              <a:rPr lang="en-US" smtClean="0"/>
              <a:t>2. keluar mani</a:t>
            </a:r>
          </a:p>
          <a:p>
            <a:pPr eaLnBrk="1" hangingPunct="1"/>
            <a:r>
              <a:rPr lang="en-US" smtClean="0"/>
              <a:t>3. mati </a:t>
            </a:r>
          </a:p>
          <a:p>
            <a:pPr eaLnBrk="1" hangingPunct="1"/>
            <a:r>
              <a:rPr lang="en-US" smtClean="0"/>
              <a:t>4. selesai nifas</a:t>
            </a:r>
          </a:p>
          <a:p>
            <a:pPr eaLnBrk="1" hangingPunct="1"/>
            <a:r>
              <a:rPr lang="en-US" smtClean="0"/>
              <a:t>5. karena wiladah</a:t>
            </a:r>
          </a:p>
          <a:p>
            <a:pPr eaLnBrk="1" hangingPunct="1"/>
            <a:r>
              <a:rPr lang="en-US" smtClean="0"/>
              <a:t>6. selesai haid</a:t>
            </a:r>
            <a:endParaRPr lang="af-ZA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Sebab-Sebab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Mandi</a:t>
            </a:r>
            <a:endParaRPr lang="af-ZA" dirty="0"/>
          </a:p>
        </p:txBody>
      </p:sp>
    </p:spTree>
    <p:extLst>
      <p:ext uri="{BB962C8B-B14F-4D97-AF65-F5344CB8AC3E}">
        <p14:creationId xmlns:p14="http://schemas.microsoft.com/office/powerpoint/2010/main" val="282334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 Niat</a:t>
            </a:r>
          </a:p>
          <a:p>
            <a:pPr eaLnBrk="1" hangingPunct="1"/>
            <a:r>
              <a:rPr lang="en-US" smtClean="0"/>
              <a:t>2. meratakan air keseluruh anggota tubuh</a:t>
            </a:r>
          </a:p>
          <a:p>
            <a:pPr eaLnBrk="1" hangingPunct="1"/>
            <a:r>
              <a:rPr lang="en-US" smtClean="0"/>
              <a:t>3. menghilangkan najis </a:t>
            </a:r>
            <a:endParaRPr lang="af-ZA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Fardu</a:t>
            </a:r>
            <a:r>
              <a:rPr lang="en-US" dirty="0" smtClean="0"/>
              <a:t> </a:t>
            </a:r>
            <a:r>
              <a:rPr lang="en-US" dirty="0" err="1" smtClean="0"/>
              <a:t>Mandi</a:t>
            </a:r>
            <a:endParaRPr lang="af-ZA" dirty="0"/>
          </a:p>
        </p:txBody>
      </p:sp>
    </p:spTree>
    <p:extLst>
      <p:ext uri="{BB962C8B-B14F-4D97-AF65-F5344CB8AC3E}">
        <p14:creationId xmlns:p14="http://schemas.microsoft.com/office/powerpoint/2010/main" val="179292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 Membasuh najis</a:t>
            </a:r>
          </a:p>
          <a:p>
            <a:pPr eaLnBrk="1" hangingPunct="1"/>
            <a:r>
              <a:rPr lang="en-US" smtClean="0"/>
              <a:t>2. membaca basmalah</a:t>
            </a:r>
          </a:p>
          <a:p>
            <a:pPr eaLnBrk="1" hangingPunct="1"/>
            <a:r>
              <a:rPr lang="en-US" smtClean="0"/>
              <a:t>3. menghadap kiblat</a:t>
            </a:r>
          </a:p>
          <a:p>
            <a:pPr eaLnBrk="1" hangingPunct="1"/>
            <a:r>
              <a:rPr lang="en-US" smtClean="0"/>
              <a:t>4. membasuh badan sampai tiga kali</a:t>
            </a:r>
          </a:p>
          <a:p>
            <a:pPr eaLnBrk="1" hangingPunct="1"/>
            <a:r>
              <a:rPr lang="en-US" smtClean="0"/>
              <a:t>5. membaca doa</a:t>
            </a:r>
          </a:p>
          <a:p>
            <a:pPr eaLnBrk="1" hangingPunct="1"/>
            <a:r>
              <a:rPr lang="en-US" smtClean="0"/>
              <a:t>6. mengambil wudhu sebelum mandi</a:t>
            </a:r>
            <a:endParaRPr lang="af-ZA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Sunah</a:t>
            </a:r>
            <a:r>
              <a:rPr lang="en-US" dirty="0" smtClean="0"/>
              <a:t> </a:t>
            </a:r>
            <a:r>
              <a:rPr lang="en-US" dirty="0" err="1" smtClean="0"/>
              <a:t>Mandi</a:t>
            </a:r>
            <a:endParaRPr lang="af-ZA" dirty="0"/>
          </a:p>
        </p:txBody>
      </p:sp>
    </p:spTree>
    <p:extLst>
      <p:ext uri="{BB962C8B-B14F-4D97-AF65-F5344CB8AC3E}">
        <p14:creationId xmlns:p14="http://schemas.microsoft.com/office/powerpoint/2010/main" val="356049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Shalat</a:t>
            </a:r>
          </a:p>
          <a:p>
            <a:pPr eaLnBrk="1" hangingPunct="1"/>
            <a:r>
              <a:rPr lang="en-US" smtClean="0"/>
              <a:t>Thawaf</a:t>
            </a:r>
          </a:p>
          <a:p>
            <a:pPr eaLnBrk="1" hangingPunct="1"/>
            <a:r>
              <a:rPr lang="en-US" smtClean="0"/>
              <a:t>Memegang Al-Qur’an</a:t>
            </a:r>
          </a:p>
          <a:p>
            <a:pPr eaLnBrk="1" hangingPunct="1"/>
            <a:r>
              <a:rPr lang="en-US" smtClean="0"/>
              <a:t>Berdiam diri di mesjid</a:t>
            </a:r>
            <a:endParaRPr lang="af-ZA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Larangan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YgJunub</a:t>
            </a:r>
            <a:endParaRPr lang="af-ZA" dirty="0"/>
          </a:p>
        </p:txBody>
      </p:sp>
    </p:spTree>
    <p:extLst>
      <p:ext uri="{BB962C8B-B14F-4D97-AF65-F5344CB8AC3E}">
        <p14:creationId xmlns:p14="http://schemas.microsoft.com/office/powerpoint/2010/main" val="44969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Semua yg dilarang bagi org junub</a:t>
            </a:r>
          </a:p>
          <a:p>
            <a:pPr eaLnBrk="1" hangingPunct="1"/>
            <a:r>
              <a:rPr lang="en-US" smtClean="0"/>
              <a:t>Bersenang-senang, antara pusar dan lutut</a:t>
            </a:r>
          </a:p>
          <a:p>
            <a:pPr eaLnBrk="1" hangingPunct="1"/>
            <a:r>
              <a:rPr lang="en-US" smtClean="0"/>
              <a:t>Berpuasa </a:t>
            </a:r>
          </a:p>
          <a:p>
            <a:pPr eaLnBrk="1" hangingPunct="1"/>
            <a:r>
              <a:rPr lang="en-US" smtClean="0"/>
              <a:t>Dijatuhi talak</a:t>
            </a:r>
            <a:endParaRPr lang="af-ZA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Larangan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Haid</a:t>
            </a:r>
            <a:endParaRPr lang="af-ZA" dirty="0"/>
          </a:p>
        </p:txBody>
      </p:sp>
    </p:spTree>
    <p:extLst>
      <p:ext uri="{BB962C8B-B14F-4D97-AF65-F5344CB8AC3E}">
        <p14:creationId xmlns:p14="http://schemas.microsoft.com/office/powerpoint/2010/main" val="346001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 hari jum’at</a:t>
            </a:r>
          </a:p>
          <a:p>
            <a:pPr eaLnBrk="1" hangingPunct="1"/>
            <a:r>
              <a:rPr lang="en-US" smtClean="0"/>
              <a:t>2. Hari raya</a:t>
            </a:r>
          </a:p>
          <a:p>
            <a:pPr eaLnBrk="1" hangingPunct="1"/>
            <a:r>
              <a:rPr lang="en-US" smtClean="0"/>
              <a:t>3. sembuh dari gila</a:t>
            </a:r>
          </a:p>
          <a:p>
            <a:pPr eaLnBrk="1" hangingPunct="1"/>
            <a:r>
              <a:rPr lang="en-US" smtClean="0"/>
              <a:t>4. muallaf </a:t>
            </a:r>
          </a:p>
          <a:p>
            <a:pPr eaLnBrk="1" hangingPunct="1"/>
            <a:r>
              <a:rPr lang="en-US" smtClean="0"/>
              <a:t>5. habis memandikan mayit </a:t>
            </a:r>
          </a:p>
          <a:p>
            <a:pPr eaLnBrk="1" hangingPunct="1"/>
            <a:endParaRPr lang="af-ZA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Mandi</a:t>
            </a:r>
            <a:r>
              <a:rPr lang="en-US" dirty="0" smtClean="0"/>
              <a:t> </a:t>
            </a:r>
            <a:r>
              <a:rPr lang="en-US" dirty="0" err="1" smtClean="0"/>
              <a:t>Sunah</a:t>
            </a:r>
            <a:endParaRPr lang="af-ZA" dirty="0"/>
          </a:p>
        </p:txBody>
      </p:sp>
    </p:spTree>
    <p:extLst>
      <p:ext uri="{BB962C8B-B14F-4D97-AF65-F5344CB8AC3E}">
        <p14:creationId xmlns:p14="http://schemas.microsoft.com/office/powerpoint/2010/main" val="362705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Alat Bersuci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cara bersuci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macam dan jenis – jenis najis yang perlu disucikan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benda yang wajib disucikan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sebab-sebab atau keadaan menyebabkan wajib bersuci</a:t>
            </a:r>
            <a:endParaRPr lang="af-ZA" smtClean="0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Syarat Bersuci</a:t>
            </a:r>
            <a:endParaRPr lang="af-ZA" smtClean="0"/>
          </a:p>
        </p:txBody>
      </p:sp>
    </p:spTree>
    <p:extLst>
      <p:ext uri="{BB962C8B-B14F-4D97-AF65-F5344CB8AC3E}">
        <p14:creationId xmlns:p14="http://schemas.microsoft.com/office/powerpoint/2010/main" val="198963627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Air</a:t>
            </a:r>
          </a:p>
          <a:p>
            <a:pPr eaLnBrk="1" hangingPunct="1"/>
            <a:r>
              <a:rPr lang="en-US" smtClean="0"/>
              <a:t>Batu</a:t>
            </a:r>
          </a:p>
          <a:p>
            <a:pPr eaLnBrk="1" hangingPunct="1"/>
            <a:r>
              <a:rPr lang="en-US" smtClean="0"/>
              <a:t>Debu</a:t>
            </a:r>
            <a:endParaRPr lang="af-ZA" smtClean="0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1. Alat bersuci</a:t>
            </a:r>
            <a:endParaRPr lang="af-ZA" smtClean="0"/>
          </a:p>
        </p:txBody>
      </p:sp>
    </p:spTree>
    <p:extLst>
      <p:ext uri="{BB962C8B-B14F-4D97-AF65-F5344CB8AC3E}">
        <p14:creationId xmlns:p14="http://schemas.microsoft.com/office/powerpoint/2010/main" val="1261441541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Air Hujan</a:t>
            </a:r>
          </a:p>
          <a:p>
            <a:pPr eaLnBrk="1" hangingPunct="1"/>
            <a:r>
              <a:rPr lang="en-US" smtClean="0"/>
              <a:t>Air Sumur</a:t>
            </a:r>
          </a:p>
          <a:p>
            <a:pPr eaLnBrk="1" hangingPunct="1"/>
            <a:r>
              <a:rPr lang="en-US" smtClean="0"/>
              <a:t>Air Laut</a:t>
            </a:r>
          </a:p>
          <a:p>
            <a:pPr eaLnBrk="1" hangingPunct="1"/>
            <a:r>
              <a:rPr lang="en-US" smtClean="0"/>
              <a:t>Air Sungai</a:t>
            </a:r>
          </a:p>
          <a:p>
            <a:pPr eaLnBrk="1" hangingPunct="1"/>
            <a:r>
              <a:rPr lang="en-US" smtClean="0"/>
              <a:t>Air salju</a:t>
            </a:r>
          </a:p>
          <a:p>
            <a:pPr eaLnBrk="1" hangingPunct="1"/>
            <a:r>
              <a:rPr lang="en-US" smtClean="0"/>
              <a:t>Air telaga</a:t>
            </a:r>
          </a:p>
          <a:p>
            <a:pPr eaLnBrk="1" hangingPunct="1"/>
            <a:r>
              <a:rPr lang="en-US" smtClean="0"/>
              <a:t>Air embun</a:t>
            </a:r>
          </a:p>
          <a:p>
            <a:pPr eaLnBrk="1" hangingPunct="1"/>
            <a:endParaRPr lang="af-ZA" smtClean="0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Air</a:t>
            </a:r>
            <a:endParaRPr lang="af-ZA" smtClean="0"/>
          </a:p>
        </p:txBody>
      </p:sp>
    </p:spTree>
    <p:extLst>
      <p:ext uri="{BB962C8B-B14F-4D97-AF65-F5344CB8AC3E}">
        <p14:creationId xmlns:p14="http://schemas.microsoft.com/office/powerpoint/2010/main" val="3332468952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697413"/>
          </a:xfrm>
        </p:spPr>
        <p:txBody>
          <a:bodyPr rtlCol="0"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Air </a:t>
            </a:r>
            <a:r>
              <a:rPr lang="en-US" dirty="0" err="1" smtClean="0"/>
              <a:t>suci</a:t>
            </a:r>
            <a:r>
              <a:rPr lang="en-US" dirty="0" smtClean="0"/>
              <a:t> </a:t>
            </a:r>
            <a:r>
              <a:rPr lang="en-US" dirty="0" err="1" smtClean="0"/>
              <a:t>mensucikan</a:t>
            </a:r>
            <a:r>
              <a:rPr lang="en-US" dirty="0" smtClean="0"/>
              <a:t> (air </a:t>
            </a:r>
            <a:r>
              <a:rPr lang="en-US" dirty="0" err="1" smtClean="0"/>
              <a:t>mutlak</a:t>
            </a:r>
            <a:r>
              <a:rPr lang="en-US" dirty="0" smtClean="0"/>
              <a:t>) @ air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,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diminum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mensucikan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Air </a:t>
            </a:r>
            <a:r>
              <a:rPr lang="en-US" dirty="0" err="1" smtClean="0"/>
              <a:t>suci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mensucikan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makruh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(air </a:t>
            </a:r>
            <a:r>
              <a:rPr lang="en-US" dirty="0" err="1" smtClean="0"/>
              <a:t>musyammas</a:t>
            </a:r>
            <a:r>
              <a:rPr lang="en-US" dirty="0" smtClean="0"/>
              <a:t>) @ air </a:t>
            </a:r>
            <a:r>
              <a:rPr lang="en-US" dirty="0" err="1" smtClean="0"/>
              <a:t>dipanaskan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matahari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Air </a:t>
            </a:r>
            <a:r>
              <a:rPr lang="en-US" dirty="0" err="1" smtClean="0"/>
              <a:t>suci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mensucikan</a:t>
            </a:r>
            <a:r>
              <a:rPr lang="en-US" dirty="0" smtClean="0"/>
              <a:t> (air </a:t>
            </a:r>
            <a:r>
              <a:rPr lang="en-US" dirty="0" err="1" smtClean="0"/>
              <a:t>Musta’mal</a:t>
            </a:r>
            <a:r>
              <a:rPr lang="en-US" dirty="0" smtClean="0"/>
              <a:t>)@ air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bersuci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hadast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najis</a:t>
            </a:r>
            <a:r>
              <a:rPr lang="en-US" dirty="0" smtClean="0"/>
              <a:t> </a:t>
            </a:r>
            <a:r>
              <a:rPr lang="en-US" dirty="0" err="1" smtClean="0"/>
              <a:t>walau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rasa, </a:t>
            </a:r>
            <a:r>
              <a:rPr lang="en-US" dirty="0" err="1" smtClean="0"/>
              <a:t>rupa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rasanya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baunya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Air </a:t>
            </a:r>
            <a:r>
              <a:rPr lang="en-US" dirty="0" err="1" smtClean="0"/>
              <a:t>mutanajis</a:t>
            </a:r>
            <a:r>
              <a:rPr lang="en-US" dirty="0" smtClean="0"/>
              <a:t> @ air yang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najis</a:t>
            </a:r>
            <a:r>
              <a:rPr lang="en-US" dirty="0" smtClean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af-ZA" dirty="0" smtClean="0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Pembagian Air</a:t>
            </a:r>
            <a:endParaRPr lang="af-ZA" smtClean="0"/>
          </a:p>
        </p:txBody>
      </p:sp>
    </p:spTree>
    <p:extLst>
      <p:ext uri="{BB962C8B-B14F-4D97-AF65-F5344CB8AC3E}">
        <p14:creationId xmlns:p14="http://schemas.microsoft.com/office/powerpoint/2010/main" val="260112574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Bangkai, kecuali manusia, ikan, dan belalang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Darah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Nanah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Sesuatu yang keluar dari dubur dan kubul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Anjing dan babi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Minuman keras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Bagian binatang yang terpisah karena dipotong, sebagianya lagi masih hidup</a:t>
            </a:r>
          </a:p>
          <a:p>
            <a:pPr eaLnBrk="1" hangingPunct="1">
              <a:buFont typeface="Arial" charset="0"/>
              <a:buChar char="•"/>
            </a:pPr>
            <a:endParaRPr lang="en-US" smtClean="0"/>
          </a:p>
          <a:p>
            <a:pPr eaLnBrk="1" hangingPunct="1">
              <a:buFont typeface="Arial" charset="0"/>
              <a:buChar char="•"/>
            </a:pPr>
            <a:endParaRPr lang="af-ZA" smtClean="0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Macam-Macam Najis</a:t>
            </a:r>
            <a:endParaRPr lang="af-ZA" smtClean="0"/>
          </a:p>
        </p:txBody>
      </p:sp>
    </p:spTree>
    <p:extLst>
      <p:ext uri="{BB962C8B-B14F-4D97-AF65-F5344CB8AC3E}">
        <p14:creationId xmlns:p14="http://schemas.microsoft.com/office/powerpoint/2010/main" val="248813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Najis</a:t>
            </a:r>
            <a:r>
              <a:rPr lang="en-US" dirty="0" smtClean="0"/>
              <a:t> </a:t>
            </a:r>
            <a:r>
              <a:rPr lang="en-US" dirty="0" err="1" smtClean="0"/>
              <a:t>Mukhofafah</a:t>
            </a:r>
            <a:r>
              <a:rPr lang="en-US" dirty="0" smtClean="0"/>
              <a:t> (</a:t>
            </a:r>
            <a:r>
              <a:rPr lang="en-US" dirty="0" err="1" smtClean="0"/>
              <a:t>Ringan</a:t>
            </a:r>
            <a:r>
              <a:rPr lang="en-US" dirty="0" smtClean="0"/>
              <a:t>)@air </a:t>
            </a:r>
            <a:r>
              <a:rPr lang="en-US" dirty="0" err="1" smtClean="0"/>
              <a:t>kencing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yang </a:t>
            </a:r>
            <a:r>
              <a:rPr lang="en-US" dirty="0" err="1" smtClean="0"/>
              <a:t>berumur</a:t>
            </a:r>
            <a:r>
              <a:rPr lang="en-US" dirty="0" smtClean="0"/>
              <a:t> 1 </a:t>
            </a:r>
            <a:r>
              <a:rPr lang="en-US" dirty="0" err="1" smtClean="0"/>
              <a:t>tahun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meminum</a:t>
            </a:r>
            <a:r>
              <a:rPr lang="en-US" dirty="0" smtClean="0"/>
              <a:t> </a:t>
            </a:r>
            <a:r>
              <a:rPr lang="en-US" dirty="0" err="1" smtClean="0"/>
              <a:t>susu</a:t>
            </a:r>
            <a:r>
              <a:rPr lang="en-US" dirty="0" smtClean="0"/>
              <a:t> </a:t>
            </a:r>
            <a:r>
              <a:rPr lang="en-US" dirty="0" err="1" smtClean="0"/>
              <a:t>ibunya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Najis</a:t>
            </a:r>
            <a:r>
              <a:rPr lang="en-US" dirty="0" smtClean="0"/>
              <a:t> </a:t>
            </a:r>
            <a:r>
              <a:rPr lang="en-US" dirty="0" err="1" smtClean="0"/>
              <a:t>Mukholadoh</a:t>
            </a:r>
            <a:r>
              <a:rPr lang="en-US" dirty="0" smtClean="0"/>
              <a:t> (</a:t>
            </a:r>
            <a:r>
              <a:rPr lang="en-US" dirty="0" err="1" smtClean="0"/>
              <a:t>berat</a:t>
            </a:r>
            <a:r>
              <a:rPr lang="en-US" dirty="0" smtClean="0"/>
              <a:t>) @ </a:t>
            </a:r>
            <a:r>
              <a:rPr lang="en-US" dirty="0" err="1" smtClean="0"/>
              <a:t>najis</a:t>
            </a:r>
            <a:r>
              <a:rPr lang="en-US" dirty="0" smtClean="0"/>
              <a:t> </a:t>
            </a:r>
            <a:r>
              <a:rPr lang="en-US" dirty="0" err="1" smtClean="0"/>
              <a:t>anjing</a:t>
            </a:r>
            <a:r>
              <a:rPr lang="en-US" dirty="0" smtClean="0"/>
              <a:t>, </a:t>
            </a:r>
            <a:r>
              <a:rPr lang="en-US" dirty="0" err="1" smtClean="0"/>
              <a:t>babi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keturunannya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Najis</a:t>
            </a:r>
            <a:r>
              <a:rPr lang="en-US" dirty="0" smtClean="0"/>
              <a:t> </a:t>
            </a:r>
            <a:r>
              <a:rPr lang="en-US" dirty="0" err="1" smtClean="0"/>
              <a:t>mutawasitoh</a:t>
            </a:r>
            <a:r>
              <a:rPr lang="en-US" dirty="0" smtClean="0"/>
              <a:t> (</a:t>
            </a:r>
            <a:r>
              <a:rPr lang="en-US" dirty="0" err="1" smtClean="0"/>
              <a:t>sedang</a:t>
            </a:r>
            <a:r>
              <a:rPr lang="en-US" dirty="0" smtClean="0"/>
              <a:t>) @ </a:t>
            </a:r>
            <a:r>
              <a:rPr lang="en-US" dirty="0" err="1" smtClean="0"/>
              <a:t>najis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yang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Ainiyah</a:t>
            </a:r>
            <a:r>
              <a:rPr lang="en-US" dirty="0" smtClean="0"/>
              <a:t>		: </a:t>
            </a:r>
            <a:r>
              <a:rPr lang="en-US" dirty="0" err="1" smtClean="0"/>
              <a:t>berwujud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hukmiyah</a:t>
            </a:r>
            <a:r>
              <a:rPr lang="en-US" dirty="0" smtClean="0"/>
              <a:t> 	: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endParaRPr lang="af-ZA" dirty="0" smtClean="0"/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Najis</a:t>
            </a:r>
            <a:r>
              <a:rPr lang="en-US" dirty="0" smtClean="0"/>
              <a:t/>
            </a:r>
            <a:br>
              <a:rPr lang="en-US" dirty="0" smtClean="0"/>
            </a:br>
            <a:endParaRPr lang="af-ZA" dirty="0" smtClean="0"/>
          </a:p>
        </p:txBody>
      </p:sp>
    </p:spTree>
    <p:extLst>
      <p:ext uri="{BB962C8B-B14F-4D97-AF65-F5344CB8AC3E}">
        <p14:creationId xmlns:p14="http://schemas.microsoft.com/office/powerpoint/2010/main" val="349105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Berwudhu</a:t>
            </a:r>
          </a:p>
          <a:p>
            <a:pPr eaLnBrk="1" hangingPunct="1"/>
            <a:r>
              <a:rPr lang="en-US" smtClean="0"/>
              <a:t>Tayamum</a:t>
            </a:r>
          </a:p>
          <a:p>
            <a:pPr eaLnBrk="1" hangingPunct="1"/>
            <a:r>
              <a:rPr lang="en-US" smtClean="0"/>
              <a:t>Mandi </a:t>
            </a:r>
            <a:endParaRPr lang="af-ZA" smtClean="0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Tata Cara bersuci dari Hadas Kecil</a:t>
            </a:r>
            <a:endParaRPr lang="af-ZA" smtClean="0"/>
          </a:p>
        </p:txBody>
      </p:sp>
    </p:spTree>
    <p:extLst>
      <p:ext uri="{BB962C8B-B14F-4D97-AF65-F5344CB8AC3E}">
        <p14:creationId xmlns:p14="http://schemas.microsoft.com/office/powerpoint/2010/main" val="214254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</TotalTime>
  <Words>568</Words>
  <Application>Microsoft Office PowerPoint</Application>
  <PresentationFormat>On-screen Show (4:3)</PresentationFormat>
  <Paragraphs>134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PowerPoint Presentation</vt:lpstr>
      <vt:lpstr>TOHAROH</vt:lpstr>
      <vt:lpstr>Syarat Bersuci</vt:lpstr>
      <vt:lpstr>1. Alat bersuci</vt:lpstr>
      <vt:lpstr>Air</vt:lpstr>
      <vt:lpstr>Pembagian Air</vt:lpstr>
      <vt:lpstr>Macam-Macam Najis</vt:lpstr>
      <vt:lpstr>Kategori Najis </vt:lpstr>
      <vt:lpstr>Tata Cara bersuci dari Hadas Kecil</vt:lpstr>
      <vt:lpstr>Fardu Wudu</vt:lpstr>
      <vt:lpstr>Syarat Wudu</vt:lpstr>
      <vt:lpstr>Sunah- Sunah Wudu</vt:lpstr>
      <vt:lpstr>Cara berwudhu</vt:lpstr>
      <vt:lpstr>TAYAMUM</vt:lpstr>
      <vt:lpstr>Syarat Tayamum</vt:lpstr>
      <vt:lpstr>Rukun Tayamum</vt:lpstr>
      <vt:lpstr>Sunah Tayamum</vt:lpstr>
      <vt:lpstr>Batal Tayamum</vt:lpstr>
      <vt:lpstr>Menghilangkan hadas besar</vt:lpstr>
      <vt:lpstr>Sebab-Sebab Wajib Mandi</vt:lpstr>
      <vt:lpstr>Fardu Mandi</vt:lpstr>
      <vt:lpstr>Sunah Mandi</vt:lpstr>
      <vt:lpstr>Larangan Bagi Orang YgJunub</vt:lpstr>
      <vt:lpstr>Larangan Bagi Orang Yg Haid</vt:lpstr>
      <vt:lpstr>Mandi Sunah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2019-03-11T05:59:21Z</dcterms:created>
  <dcterms:modified xsi:type="dcterms:W3CDTF">2019-03-18T09:22:40Z</dcterms:modified>
</cp:coreProperties>
</file>