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56" r:id="rId4"/>
    <p:sldId id="266" r:id="rId5"/>
    <p:sldId id="257" r:id="rId6"/>
    <p:sldId id="258" r:id="rId7"/>
    <p:sldId id="259" r:id="rId8"/>
    <p:sldId id="260" r:id="rId9"/>
    <p:sldId id="274" r:id="rId10"/>
    <p:sldId id="261" r:id="rId11"/>
    <p:sldId id="262" r:id="rId12"/>
    <p:sldId id="263" r:id="rId13"/>
    <p:sldId id="264" r:id="rId14"/>
    <p:sldId id="272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8481" autoAdjust="0"/>
  </p:normalViewPr>
  <p:slideViewPr>
    <p:cSldViewPr>
      <p:cViewPr varScale="1">
        <p:scale>
          <a:sx n="43" d="100"/>
          <a:sy n="43" d="100"/>
        </p:scale>
        <p:origin x="-6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148FB-A4E3-429A-AAAB-D906518F8EFE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C5B97-ED56-4937-B1FD-79F120BA5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7935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DA8636-E5F2-4CC9-82EE-FC49071A14C6}" type="slidenum">
              <a:rPr lang="en-US" smtClean="0"/>
              <a:pPr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32092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4CE1751-31BD-4318-B85F-65BEC04519F8}" type="datetimeFigureOut">
              <a:rPr lang="en-US" smtClean="0"/>
              <a:pPr/>
              <a:t>3/7/2016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EC27FE0-6760-4997-8FE5-029559A34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44" y="1643050"/>
            <a:ext cx="9286940" cy="1470025"/>
          </a:xfrm>
        </p:spPr>
        <p:txBody>
          <a:bodyPr>
            <a:noAutofit/>
          </a:bodyPr>
          <a:lstStyle/>
          <a:p>
            <a:r>
              <a:rPr lang="id-ID" sz="4800" b="1" dirty="0" smtClean="0"/>
              <a:t>HUKUM INTERNASIONAL</a:t>
            </a:r>
            <a:br>
              <a:rPr lang="id-ID" sz="4800" b="1" dirty="0" smtClean="0"/>
            </a:br>
            <a:r>
              <a:rPr lang="id-ID" sz="4800" b="1" dirty="0" smtClean="0"/>
              <a:t>BAB  I: Pengertian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endParaRPr lang="id-ID" dirty="0" smtClean="0"/>
          </a:p>
          <a:p>
            <a:pPr>
              <a:buFont typeface="Wingdings" pitchFamily="2" charset="2"/>
              <a:buChar char="§"/>
            </a:pPr>
            <a:r>
              <a:rPr lang="en-US" b="1" dirty="0" err="1" smtClean="0"/>
              <a:t>Kaidah</a:t>
            </a:r>
            <a:r>
              <a:rPr lang="en-US" b="1" dirty="0" smtClean="0"/>
              <a:t> </a:t>
            </a:r>
            <a:r>
              <a:rPr lang="en-US" b="1" dirty="0" err="1"/>
              <a:t>demikian</a:t>
            </a:r>
            <a:r>
              <a:rPr lang="en-US" b="1" dirty="0"/>
              <a:t> </a:t>
            </a:r>
            <a:r>
              <a:rPr lang="en-US" b="1" dirty="0" err="1"/>
              <a:t>telah</a:t>
            </a:r>
            <a:r>
              <a:rPr lang="en-US" b="1" dirty="0"/>
              <a:t> </a:t>
            </a:r>
            <a:r>
              <a:rPr lang="en-US" b="1" dirty="0" err="1"/>
              <a:t>dibahas</a:t>
            </a:r>
            <a:r>
              <a:rPr lang="en-US" b="1" dirty="0"/>
              <a:t> </a:t>
            </a:r>
            <a:r>
              <a:rPr lang="en-US" b="1" dirty="0" err="1"/>
              <a:t>oleh</a:t>
            </a:r>
            <a:r>
              <a:rPr lang="en-US" b="1" dirty="0"/>
              <a:t> International Court of Justice (ICJ)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i="1" dirty="0"/>
              <a:t>Columbian Peruvian Asylum Case</a:t>
            </a:r>
            <a:r>
              <a:rPr lang="en-US" b="1" dirty="0"/>
              <a:t>  (</a:t>
            </a:r>
            <a:r>
              <a:rPr lang="en-US" b="1" dirty="0" err="1"/>
              <a:t>tahun</a:t>
            </a:r>
            <a:r>
              <a:rPr lang="en-US" b="1" dirty="0"/>
              <a:t> 1950), yang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perkara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 ICJ </a:t>
            </a:r>
            <a:r>
              <a:rPr lang="en-US" b="1" dirty="0" err="1"/>
              <a:t>menetapkan</a:t>
            </a:r>
            <a:r>
              <a:rPr lang="en-US" b="1" dirty="0"/>
              <a:t> </a:t>
            </a:r>
            <a:r>
              <a:rPr lang="en-US" b="1" dirty="0" err="1"/>
              <a:t>sebagai</a:t>
            </a:r>
            <a:r>
              <a:rPr lang="en-US" b="1" dirty="0"/>
              <a:t> </a:t>
            </a:r>
            <a:r>
              <a:rPr lang="en-US" b="1" dirty="0" err="1"/>
              <a:t>berikut</a:t>
            </a:r>
            <a:r>
              <a:rPr lang="en-US" b="1" dirty="0"/>
              <a:t>:</a:t>
            </a:r>
          </a:p>
          <a:p>
            <a:pPr lvl="0">
              <a:buFont typeface="Wingdings" pitchFamily="2" charset="2"/>
              <a:buChar char="§"/>
            </a:pPr>
            <a:r>
              <a:rPr lang="en-US" b="1" dirty="0" err="1"/>
              <a:t>kaidah-kaidah</a:t>
            </a:r>
            <a:r>
              <a:rPr lang="en-US" b="1" dirty="0"/>
              <a:t> regional </a:t>
            </a:r>
            <a:r>
              <a:rPr lang="en-US" b="1" dirty="0" err="1"/>
              <a:t>tidak</a:t>
            </a:r>
            <a:r>
              <a:rPr lang="en-US" b="1" dirty="0"/>
              <a:t> </a:t>
            </a:r>
            <a:r>
              <a:rPr lang="en-US" b="1" dirty="0" err="1"/>
              <a:t>perlu</a:t>
            </a:r>
            <a:r>
              <a:rPr lang="en-US" b="1" dirty="0"/>
              <a:t> </a:t>
            </a:r>
            <a:r>
              <a:rPr lang="en-US" b="1" dirty="0" err="1"/>
              <a:t>tunduk</a:t>
            </a:r>
            <a:r>
              <a:rPr lang="en-US" b="1" dirty="0"/>
              <a:t> </a:t>
            </a:r>
            <a:r>
              <a:rPr lang="en-US" b="1" dirty="0" err="1"/>
              <a:t>kepada</a:t>
            </a:r>
            <a:r>
              <a:rPr lang="en-US" b="1" dirty="0"/>
              <a:t> </a:t>
            </a:r>
            <a:r>
              <a:rPr lang="en-US" b="1" dirty="0" err="1"/>
              <a:t>kaidah</a:t>
            </a:r>
            <a:r>
              <a:rPr lang="en-US" b="1" dirty="0"/>
              <a:t> 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internasional</a:t>
            </a:r>
            <a:r>
              <a:rPr lang="en-US" b="1" dirty="0"/>
              <a:t> </a:t>
            </a:r>
            <a:r>
              <a:rPr lang="en-US" b="1" dirty="0" err="1"/>
              <a:t>umum</a:t>
            </a:r>
            <a:r>
              <a:rPr lang="en-US" b="1" dirty="0"/>
              <a:t>, </a:t>
            </a:r>
            <a:r>
              <a:rPr lang="en-US" b="1" dirty="0" err="1"/>
              <a:t>tetapi</a:t>
            </a:r>
            <a:r>
              <a:rPr lang="en-US" b="1" dirty="0"/>
              <a:t> </a:t>
            </a:r>
            <a:r>
              <a:rPr lang="en-US" b="1" dirty="0" err="1"/>
              <a:t>mungkin</a:t>
            </a:r>
            <a:r>
              <a:rPr lang="en-US" b="1" dirty="0"/>
              <a:t> </a:t>
            </a:r>
            <a:r>
              <a:rPr lang="en-US" b="1" dirty="0" err="1"/>
              <a:t>saja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pengertian</a:t>
            </a:r>
            <a:r>
              <a:rPr lang="en-US" b="1" dirty="0"/>
              <a:t> “</a:t>
            </a:r>
            <a:r>
              <a:rPr lang="en-US" b="1" dirty="0" err="1"/>
              <a:t>saling</a:t>
            </a:r>
            <a:r>
              <a:rPr lang="en-US" b="1" dirty="0"/>
              <a:t> </a:t>
            </a:r>
            <a:r>
              <a:rPr lang="en-US" b="1" dirty="0" err="1"/>
              <a:t>mengisi</a:t>
            </a:r>
            <a:r>
              <a:rPr lang="en-US" b="1" dirty="0"/>
              <a:t>” </a:t>
            </a:r>
            <a:r>
              <a:rPr lang="en-US" b="1" dirty="0" err="1"/>
              <a:t>atau</a:t>
            </a:r>
            <a:r>
              <a:rPr lang="en-US" b="1" dirty="0"/>
              <a:t> “</a:t>
            </a:r>
            <a:r>
              <a:rPr lang="en-US" b="1" dirty="0" err="1"/>
              <a:t>saling</a:t>
            </a:r>
            <a:r>
              <a:rPr lang="en-US" b="1" dirty="0"/>
              <a:t> </a:t>
            </a:r>
            <a:r>
              <a:rPr lang="en-US" b="1" dirty="0" err="1"/>
              <a:t>berkaitan</a:t>
            </a:r>
            <a:r>
              <a:rPr lang="en-US" b="1" dirty="0"/>
              <a:t>”; </a:t>
            </a:r>
            <a:r>
              <a:rPr lang="en-US" b="1" dirty="0" err="1"/>
              <a:t>dan</a:t>
            </a:r>
            <a:endParaRPr lang="en-US" b="1" dirty="0"/>
          </a:p>
          <a:p>
            <a:pPr lvl="0">
              <a:buFont typeface="Wingdings" pitchFamily="2" charset="2"/>
              <a:buChar char="§"/>
            </a:pPr>
            <a:r>
              <a:rPr lang="en-US" b="1" dirty="0" err="1"/>
              <a:t>suatu</a:t>
            </a:r>
            <a:r>
              <a:rPr lang="en-US" b="1" dirty="0"/>
              <a:t> </a:t>
            </a:r>
            <a:r>
              <a:rPr lang="en-US" b="1" dirty="0" err="1"/>
              <a:t>pengadilan</a:t>
            </a:r>
            <a:r>
              <a:rPr lang="en-US" b="1" dirty="0"/>
              <a:t> </a:t>
            </a:r>
            <a:r>
              <a:rPr lang="en-US" b="1" dirty="0" err="1"/>
              <a:t>internasional</a:t>
            </a:r>
            <a:r>
              <a:rPr lang="en-US" b="1" dirty="0"/>
              <a:t> </a:t>
            </a:r>
            <a:r>
              <a:rPr lang="en-US" b="1" dirty="0" err="1"/>
              <a:t>diwajibkan</a:t>
            </a:r>
            <a:r>
              <a:rPr lang="en-US" b="1" dirty="0"/>
              <a:t>, </a:t>
            </a:r>
            <a:r>
              <a:rPr lang="en-US" b="1" dirty="0" err="1"/>
              <a:t>sepanjang</a:t>
            </a:r>
            <a:r>
              <a:rPr lang="en-US" b="1" dirty="0"/>
              <a:t> </a:t>
            </a:r>
            <a:r>
              <a:rPr lang="en-US" b="1" dirty="0" err="1"/>
              <a:t>menyangkut</a:t>
            </a:r>
            <a:r>
              <a:rPr lang="en-US" b="1" dirty="0"/>
              <a:t> </a:t>
            </a:r>
            <a:r>
              <a:rPr lang="en-US" b="1" dirty="0" err="1"/>
              <a:t>negara-negara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wilayah</a:t>
            </a:r>
            <a:r>
              <a:rPr lang="en-US" b="1" dirty="0"/>
              <a:t> </a:t>
            </a:r>
            <a:r>
              <a:rPr lang="en-US" b="1" dirty="0" err="1"/>
              <a:t>khusus</a:t>
            </a:r>
            <a:r>
              <a:rPr lang="en-US" b="1" dirty="0"/>
              <a:t> yang </a:t>
            </a:r>
            <a:r>
              <a:rPr lang="en-US" b="1" dirty="0" err="1"/>
              <a:t>bersangkutan</a:t>
            </a:r>
            <a:r>
              <a:rPr lang="en-US" b="1" dirty="0"/>
              <a:t>, </a:t>
            </a:r>
            <a:r>
              <a:rPr lang="en-US" b="1" dirty="0" err="1"/>
              <a:t>memberlakukan</a:t>
            </a:r>
            <a:r>
              <a:rPr lang="en-US" b="1" dirty="0"/>
              <a:t> </a:t>
            </a:r>
            <a:r>
              <a:rPr lang="en-US" b="1" dirty="0" err="1"/>
              <a:t>kaidah-kaidah</a:t>
            </a:r>
            <a:r>
              <a:rPr lang="en-US" b="1" dirty="0"/>
              <a:t> regional </a:t>
            </a:r>
            <a:r>
              <a:rPr lang="en-US" b="1" dirty="0" err="1"/>
              <a:t>tersebut</a:t>
            </a:r>
            <a:r>
              <a:rPr lang="en-US" b="1" dirty="0"/>
              <a:t> </a:t>
            </a:r>
            <a:r>
              <a:rPr lang="en-US" b="1" dirty="0" err="1"/>
              <a:t>apabila</a:t>
            </a:r>
            <a:r>
              <a:rPr lang="en-US" b="1" dirty="0"/>
              <a:t> </a:t>
            </a:r>
            <a:r>
              <a:rPr lang="en-US" b="1" dirty="0" err="1"/>
              <a:t>benar-benar</a:t>
            </a:r>
            <a:r>
              <a:rPr lang="en-US" b="1" dirty="0"/>
              <a:t> </a:t>
            </a:r>
            <a:r>
              <a:rPr lang="en-US" b="1" dirty="0" err="1"/>
              <a:t>terbukti</a:t>
            </a:r>
            <a:r>
              <a:rPr lang="en-US" b="1" dirty="0"/>
              <a:t> </a:t>
            </a:r>
            <a:r>
              <a:rPr lang="en-US" b="1" dirty="0" err="1"/>
              <a:t>memenuhi</a:t>
            </a:r>
            <a:r>
              <a:rPr lang="en-US" b="1" dirty="0"/>
              <a:t> </a:t>
            </a:r>
            <a:r>
              <a:rPr lang="en-US" b="1" dirty="0" err="1"/>
              <a:t>syarat</a:t>
            </a:r>
            <a:r>
              <a:rPr lang="en-US" b="1" dirty="0"/>
              <a:t>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/>
              <a:t>pengadilan</a:t>
            </a:r>
            <a:r>
              <a:rPr lang="en-US" b="1" dirty="0"/>
              <a:t> ((J.G. Starke, 1992 : 6-7).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b="1" dirty="0" err="1" smtClean="0"/>
              <a:t>Perbedaan</a:t>
            </a:r>
            <a:r>
              <a:rPr lang="en-US" b="1" dirty="0" smtClean="0"/>
              <a:t> </a:t>
            </a:r>
            <a:r>
              <a:rPr lang="en-US" b="1" dirty="0" err="1"/>
              <a:t>pengertian</a:t>
            </a:r>
            <a:r>
              <a:rPr lang="en-US" b="1" dirty="0"/>
              <a:t> </a:t>
            </a:r>
            <a:r>
              <a:rPr lang="en-US" b="1" dirty="0" err="1"/>
              <a:t>antara</a:t>
            </a:r>
            <a:r>
              <a:rPr lang="en-US" b="1" dirty="0"/>
              <a:t> 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Internasional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 smtClean="0"/>
              <a:t>Dunia</a:t>
            </a:r>
            <a:r>
              <a:rPr lang="id-ID" b="1" dirty="0" smtClean="0"/>
              <a:t>:</a:t>
            </a:r>
            <a:endParaRPr lang="en-US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 </a:t>
            </a: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konsep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Dunia</a:t>
            </a:r>
            <a:r>
              <a:rPr lang="en-US" b="1" dirty="0" smtClean="0"/>
              <a:t> </a:t>
            </a:r>
            <a:r>
              <a:rPr lang="en-US" b="1" dirty="0" err="1" smtClean="0"/>
              <a:t>terdapat</a:t>
            </a:r>
            <a:r>
              <a:rPr lang="en-US" b="1" dirty="0" smtClean="0"/>
              <a:t> </a:t>
            </a:r>
            <a:r>
              <a:rPr lang="en-US" b="1" dirty="0" err="1" smtClean="0"/>
              <a:t>hubungan</a:t>
            </a:r>
            <a:r>
              <a:rPr lang="en-US" b="1" dirty="0" smtClean="0"/>
              <a:t> </a:t>
            </a:r>
            <a:r>
              <a:rPr lang="en-US" b="1" dirty="0" err="1" smtClean="0"/>
              <a:t>yg</a:t>
            </a:r>
            <a:r>
              <a:rPr lang="en-US" b="1" dirty="0" smtClean="0"/>
              <a:t> </a:t>
            </a:r>
            <a:r>
              <a:rPr lang="en-US" b="1" dirty="0" err="1" smtClean="0"/>
              <a:t>bersifat</a:t>
            </a:r>
            <a:r>
              <a:rPr lang="en-US" b="1" dirty="0" smtClean="0"/>
              <a:t> </a:t>
            </a:r>
            <a:r>
              <a:rPr lang="en-US" b="1" dirty="0" err="1" smtClean="0"/>
              <a:t>subordinatif</a:t>
            </a:r>
            <a:r>
              <a:rPr lang="en-US" b="1" dirty="0" smtClean="0"/>
              <a:t>, </a:t>
            </a:r>
            <a:r>
              <a:rPr lang="en-US" b="1" dirty="0" err="1" smtClean="0"/>
              <a:t>yakni</a:t>
            </a:r>
            <a:r>
              <a:rPr lang="en-US" b="1" dirty="0" smtClean="0"/>
              <a:t> </a:t>
            </a:r>
            <a:r>
              <a:rPr lang="en-US" b="1" dirty="0" err="1" smtClean="0"/>
              <a:t>hubungan</a:t>
            </a:r>
            <a:r>
              <a:rPr lang="en-US" b="1" dirty="0" smtClean="0"/>
              <a:t> </a:t>
            </a:r>
            <a:r>
              <a:rPr lang="en-US" b="1" dirty="0" err="1" smtClean="0"/>
              <a:t>atas</a:t>
            </a:r>
            <a:r>
              <a:rPr lang="en-US" b="1" dirty="0" smtClean="0"/>
              <a:t> </a:t>
            </a:r>
            <a:r>
              <a:rPr lang="en-US" b="1" dirty="0" err="1" smtClean="0"/>
              <a:t>bawah</a:t>
            </a:r>
            <a:r>
              <a:rPr lang="en-US" b="1" dirty="0" smtClean="0"/>
              <a:t>[vertical], </a:t>
            </a:r>
            <a:r>
              <a:rPr lang="en-US" b="1" dirty="0" err="1" smtClean="0"/>
              <a:t>dimana</a:t>
            </a:r>
            <a:r>
              <a:rPr lang="en-US" b="1" dirty="0" smtClean="0"/>
              <a:t> se </a:t>
            </a:r>
            <a:r>
              <a:rPr lang="en-US" b="1" dirty="0" err="1" smtClean="0"/>
              <a:t>akan-akan</a:t>
            </a:r>
            <a:r>
              <a:rPr lang="en-US" b="1" dirty="0" smtClean="0"/>
              <a:t> </a:t>
            </a:r>
            <a:r>
              <a:rPr lang="en-US" b="1" dirty="0" err="1" smtClean="0"/>
              <a:t>terdapat</a:t>
            </a:r>
            <a:r>
              <a:rPr lang="en-US" b="1" dirty="0" smtClean="0"/>
              <a:t> </a:t>
            </a:r>
            <a:r>
              <a:rPr lang="en-US" b="1" dirty="0" err="1" smtClean="0"/>
              <a:t>suatu</a:t>
            </a:r>
            <a:r>
              <a:rPr lang="en-US" b="1" dirty="0" smtClean="0"/>
              <a:t> </a:t>
            </a:r>
            <a:r>
              <a:rPr lang="en-US" b="1" dirty="0" err="1" smtClean="0"/>
              <a:t>badan</a:t>
            </a:r>
            <a:r>
              <a:rPr lang="en-US" b="1" dirty="0" smtClean="0"/>
              <a:t> yang </a:t>
            </a:r>
            <a:r>
              <a:rPr lang="en-US" b="1" dirty="0" err="1" smtClean="0"/>
              <a:t>kedudukannya</a:t>
            </a:r>
            <a:r>
              <a:rPr lang="en-US" b="1" dirty="0" smtClean="0"/>
              <a:t> </a:t>
            </a:r>
            <a:r>
              <a:rPr lang="en-US" b="1" dirty="0" err="1" smtClean="0"/>
              <a:t>bersifat</a:t>
            </a:r>
            <a:r>
              <a:rPr lang="en-US" b="1" dirty="0" smtClean="0"/>
              <a:t> SUPRA NASIONAL </a:t>
            </a:r>
            <a:r>
              <a:rPr lang="en-US" b="1" dirty="0" err="1" smtClean="0"/>
              <a:t>yakni</a:t>
            </a:r>
            <a:r>
              <a:rPr lang="en-US" b="1" dirty="0" smtClean="0"/>
              <a:t> </a:t>
            </a:r>
            <a:r>
              <a:rPr lang="en-US" b="1" dirty="0" err="1" smtClean="0"/>
              <a:t>yg</a:t>
            </a:r>
            <a:r>
              <a:rPr lang="en-US" b="1" dirty="0" smtClean="0"/>
              <a:t> </a:t>
            </a:r>
            <a:r>
              <a:rPr lang="en-US" b="1" dirty="0" err="1" smtClean="0"/>
              <a:t>membawahi</a:t>
            </a:r>
            <a:r>
              <a:rPr lang="en-US" b="1" dirty="0" smtClean="0"/>
              <a:t> Negara-Negara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subyek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 </a:t>
            </a:r>
            <a:r>
              <a:rPr lang="en-US" b="1" dirty="0" err="1" smtClean="0"/>
              <a:t>lainnya</a:t>
            </a:r>
            <a:r>
              <a:rPr lang="en-US" b="1" dirty="0" smtClean="0"/>
              <a:t> </a:t>
            </a:r>
            <a:r>
              <a:rPr lang="en-US" b="1" dirty="0" err="1" smtClean="0"/>
              <a:t>yg</a:t>
            </a:r>
            <a:r>
              <a:rPr lang="en-US" b="1" dirty="0" smtClean="0"/>
              <a:t> </a:t>
            </a:r>
            <a:r>
              <a:rPr lang="en-US" b="1" dirty="0" err="1" smtClean="0"/>
              <a:t>bukan</a:t>
            </a:r>
            <a:r>
              <a:rPr lang="en-US" b="1" dirty="0" smtClean="0"/>
              <a:t> Negara.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</a:t>
            </a:r>
            <a:r>
              <a:rPr lang="en-US" b="1" dirty="0" err="1" smtClean="0"/>
              <a:t>Dalm</a:t>
            </a:r>
            <a:r>
              <a:rPr lang="en-US" b="1" dirty="0" smtClean="0"/>
              <a:t> </a:t>
            </a:r>
            <a:r>
              <a:rPr lang="en-US" b="1" dirty="0" err="1" smtClean="0"/>
              <a:t>konsep</a:t>
            </a:r>
            <a:r>
              <a:rPr lang="en-US" b="1" dirty="0" smtClean="0"/>
              <a:t> 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 smtClean="0"/>
              <a:t>internasional</a:t>
            </a:r>
            <a:r>
              <a:rPr lang="en-US" b="1" dirty="0" smtClean="0"/>
              <a:t>, </a:t>
            </a:r>
            <a:r>
              <a:rPr lang="en-US" b="1" dirty="0" err="1" smtClean="0"/>
              <a:t>terdapat</a:t>
            </a:r>
            <a:r>
              <a:rPr lang="en-US" b="1" dirty="0" smtClean="0"/>
              <a:t> </a:t>
            </a:r>
            <a:r>
              <a:rPr lang="en-US" b="1" dirty="0" err="1" smtClean="0"/>
              <a:t>hubungan</a:t>
            </a:r>
            <a:r>
              <a:rPr lang="en-US" b="1" dirty="0" smtClean="0"/>
              <a:t> </a:t>
            </a:r>
            <a:r>
              <a:rPr lang="en-US" b="1" dirty="0" err="1" smtClean="0"/>
              <a:t>yg</a:t>
            </a:r>
            <a:r>
              <a:rPr lang="en-US" b="1" dirty="0" smtClean="0"/>
              <a:t> </a:t>
            </a:r>
            <a:r>
              <a:rPr lang="en-US" b="1" dirty="0" err="1" smtClean="0"/>
              <a:t>bersifat</a:t>
            </a:r>
            <a:r>
              <a:rPr lang="en-US" b="1" dirty="0" smtClean="0"/>
              <a:t> horizontal, </a:t>
            </a:r>
            <a:r>
              <a:rPr lang="en-US" b="1" dirty="0" err="1" smtClean="0"/>
              <a:t>dimana</a:t>
            </a:r>
            <a:r>
              <a:rPr lang="en-US" b="1" dirty="0" smtClean="0"/>
              <a:t> </a:t>
            </a:r>
            <a:r>
              <a:rPr lang="en-US" b="1" dirty="0" err="1" smtClean="0"/>
              <a:t>kedudukan</a:t>
            </a:r>
            <a:r>
              <a:rPr lang="en-US" b="1" dirty="0" smtClean="0"/>
              <a:t> </a:t>
            </a:r>
            <a:r>
              <a:rPr lang="en-US" b="1" dirty="0" err="1" smtClean="0"/>
              <a:t>subyek</a:t>
            </a:r>
            <a:r>
              <a:rPr lang="en-US" b="1" dirty="0" smtClean="0"/>
              <a:t> hokum </a:t>
            </a:r>
            <a:r>
              <a:rPr lang="en-US" b="1" dirty="0" err="1" smtClean="0"/>
              <a:t>bersifat</a:t>
            </a:r>
            <a:r>
              <a:rPr lang="en-US" b="1" dirty="0" smtClean="0"/>
              <a:t> </a:t>
            </a:r>
            <a:r>
              <a:rPr lang="en-US" b="1" dirty="0" err="1" smtClean="0"/>
              <a:t>koordinatif</a:t>
            </a:r>
            <a:r>
              <a:rPr lang="en-US" b="1" dirty="0" smtClean="0"/>
              <a:t>.</a:t>
            </a:r>
            <a:endParaRPr lang="id-ID" b="1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6693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4864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8334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Picture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428659" y="0"/>
            <a:ext cx="9715568" cy="85553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id-ID" b="1" dirty="0" smtClean="0"/>
          </a:p>
          <a:p>
            <a:pPr>
              <a:buNone/>
            </a:pPr>
            <a:r>
              <a:rPr lang="en-US" b="1" dirty="0" smtClean="0"/>
              <a:t>A</a:t>
            </a:r>
            <a:r>
              <a:rPr lang="en-US" b="1" dirty="0"/>
              <a:t>. </a:t>
            </a:r>
            <a:r>
              <a:rPr lang="en-US" b="1" dirty="0" err="1"/>
              <a:t>Istilah-istilah</a:t>
            </a:r>
            <a:endParaRPr lang="en-US" dirty="0"/>
          </a:p>
          <a:p>
            <a:pPr>
              <a:buNone/>
            </a:pPr>
            <a:r>
              <a:rPr lang="id-ID" dirty="0" smtClean="0"/>
              <a:t>	</a:t>
            </a:r>
            <a:endParaRPr lang="en-US" dirty="0"/>
          </a:p>
          <a:p>
            <a:pPr lvl="0">
              <a:buFont typeface="Wingdings" pitchFamily="2" charset="2"/>
              <a:buChar char="Ø"/>
            </a:pPr>
            <a:r>
              <a:rPr lang="en-US" i="1" dirty="0"/>
              <a:t>“The Law of Nations”</a:t>
            </a:r>
            <a:r>
              <a:rPr lang="en-US" dirty="0"/>
              <a:t> (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Bangsa-bangsa</a:t>
            </a:r>
            <a:r>
              <a:rPr lang="en-US" dirty="0"/>
              <a:t>)  (</a:t>
            </a:r>
            <a:r>
              <a:rPr lang="en-US" dirty="0" err="1"/>
              <a:t>ditulis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Twiss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Lorimer</a:t>
            </a:r>
            <a:r>
              <a:rPr lang="en-US" dirty="0"/>
              <a:t>; J.L. </a:t>
            </a:r>
            <a:r>
              <a:rPr lang="en-US" dirty="0" err="1"/>
              <a:t>Brierly</a:t>
            </a:r>
            <a:r>
              <a:rPr lang="en-US" dirty="0"/>
              <a:t>);</a:t>
            </a:r>
          </a:p>
          <a:p>
            <a:pPr lvl="0">
              <a:buFont typeface="Wingdings" pitchFamily="2" charset="2"/>
              <a:buChar char="Ø"/>
            </a:pPr>
            <a:r>
              <a:rPr lang="en-US" dirty="0"/>
              <a:t>“</a:t>
            </a:r>
            <a:r>
              <a:rPr lang="en-US" i="1" dirty="0"/>
              <a:t>The Law among Nations”</a:t>
            </a:r>
            <a:r>
              <a:rPr lang="en-US" dirty="0"/>
              <a:t> (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antar</a:t>
            </a:r>
            <a:r>
              <a:rPr lang="en-US" dirty="0"/>
              <a:t> </a:t>
            </a:r>
            <a:r>
              <a:rPr lang="en-US" dirty="0" err="1"/>
              <a:t>Bangsa-bangsa</a:t>
            </a:r>
            <a:r>
              <a:rPr lang="en-US" dirty="0"/>
              <a:t>) (</a:t>
            </a:r>
            <a:r>
              <a:rPr lang="en-US" dirty="0" err="1"/>
              <a:t>ditulis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Gerhard von </a:t>
            </a:r>
            <a:r>
              <a:rPr lang="en-US" dirty="0" err="1"/>
              <a:t>Glahn</a:t>
            </a:r>
            <a:r>
              <a:rPr lang="en-US" dirty="0"/>
              <a:t>).</a:t>
            </a:r>
          </a:p>
          <a:p>
            <a:pPr lvl="0">
              <a:buFont typeface="Wingdings" pitchFamily="2" charset="2"/>
              <a:buChar char="Ø"/>
            </a:pPr>
            <a:r>
              <a:rPr lang="en-US" i="1" dirty="0"/>
              <a:t>“Law between the powers”</a:t>
            </a:r>
            <a:r>
              <a:rPr lang="en-US" dirty="0"/>
              <a:t> (Taube);</a:t>
            </a:r>
          </a:p>
          <a:p>
            <a:pPr lvl="0">
              <a:buFont typeface="Wingdings" pitchFamily="2" charset="2"/>
              <a:buChar char="Ø"/>
            </a:pPr>
            <a:r>
              <a:rPr lang="en-US" i="1" dirty="0"/>
              <a:t>“Inter-state law” </a:t>
            </a:r>
            <a:r>
              <a:rPr lang="en-US" i="1" dirty="0" err="1"/>
              <a:t>dan</a:t>
            </a:r>
            <a:r>
              <a:rPr lang="en-US" i="1" dirty="0"/>
              <a:t> “the law of the community of states”</a:t>
            </a:r>
            <a:r>
              <a:rPr lang="en-US" dirty="0"/>
              <a:t> (</a:t>
            </a:r>
            <a:r>
              <a:rPr lang="en-US" dirty="0" err="1"/>
              <a:t>Verdross</a:t>
            </a:r>
            <a:r>
              <a:rPr lang="en-US" dirty="0"/>
              <a:t>);</a:t>
            </a:r>
          </a:p>
          <a:p>
            <a:pPr lvl="0">
              <a:buFont typeface="Wingdings" pitchFamily="2" charset="2"/>
              <a:buChar char="Ø"/>
            </a:pPr>
            <a:r>
              <a:rPr lang="en-US" i="1" dirty="0"/>
              <a:t>“</a:t>
            </a:r>
            <a:r>
              <a:rPr lang="en-US" b="1" i="1" dirty="0"/>
              <a:t>Public international law”</a:t>
            </a:r>
            <a:r>
              <a:rPr lang="en-US" dirty="0"/>
              <a:t> (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internasional</a:t>
            </a:r>
            <a:r>
              <a:rPr lang="en-US" dirty="0"/>
              <a:t> public) </a:t>
            </a:r>
            <a:r>
              <a:rPr lang="en-US" dirty="0" err="1"/>
              <a:t>Hannis</a:t>
            </a:r>
            <a:r>
              <a:rPr lang="en-US" dirty="0"/>
              <a:t> Taylor </a:t>
            </a:r>
            <a:r>
              <a:rPr lang="en-US" dirty="0" err="1"/>
              <a:t>dan</a:t>
            </a:r>
            <a:r>
              <a:rPr lang="en-US" dirty="0"/>
              <a:t> A.S. Hershey);</a:t>
            </a:r>
          </a:p>
          <a:p>
            <a:pPr lvl="0">
              <a:buFont typeface="Wingdings" pitchFamily="2" charset="2"/>
              <a:buChar char="Ø"/>
            </a:pPr>
            <a:r>
              <a:rPr lang="en-US" i="1" dirty="0"/>
              <a:t>“Transnational law” (</a:t>
            </a:r>
            <a:r>
              <a:rPr lang="en-US" dirty="0"/>
              <a:t>hakim Philip C. </a:t>
            </a:r>
            <a:r>
              <a:rPr lang="en-US" dirty="0" err="1"/>
              <a:t>Jessuf</a:t>
            </a:r>
            <a:r>
              <a:rPr lang="en-US" dirty="0"/>
              <a:t>, 1956); </a:t>
            </a:r>
            <a:r>
              <a:rPr lang="en-US" dirty="0" err="1"/>
              <a:t>dan</a:t>
            </a:r>
            <a:endParaRPr lang="en-US" dirty="0"/>
          </a:p>
          <a:p>
            <a:pPr lvl="0">
              <a:buFont typeface="Wingdings" pitchFamily="2" charset="2"/>
              <a:buChar char="Ø"/>
            </a:pPr>
            <a:r>
              <a:rPr lang="en-US" i="1" dirty="0"/>
              <a:t>“International law”</a:t>
            </a:r>
            <a:r>
              <a:rPr lang="en-US" dirty="0"/>
              <a:t> (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internasional</a:t>
            </a:r>
            <a:r>
              <a:rPr lang="en-US" dirty="0"/>
              <a:t>) (</a:t>
            </a:r>
            <a:r>
              <a:rPr lang="en-US" dirty="0" err="1"/>
              <a:t>dipakai</a:t>
            </a:r>
            <a:r>
              <a:rPr lang="en-US" dirty="0"/>
              <a:t>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ahli</a:t>
            </a:r>
            <a:r>
              <a:rPr lang="en-US" dirty="0"/>
              <a:t> </a:t>
            </a:r>
            <a:r>
              <a:rPr lang="en-US" dirty="0" err="1"/>
              <a:t>hukum</a:t>
            </a:r>
            <a:r>
              <a:rPr lang="en-US" dirty="0"/>
              <a:t> </a:t>
            </a:r>
            <a:r>
              <a:rPr lang="en-US" dirty="0" err="1"/>
              <a:t>di</a:t>
            </a:r>
            <a:r>
              <a:rPr lang="en-US" dirty="0"/>
              <a:t> </a:t>
            </a:r>
            <a:r>
              <a:rPr lang="en-US" dirty="0" err="1"/>
              <a:t>Inggris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Amerika</a:t>
            </a:r>
            <a:r>
              <a:rPr lang="en-US" dirty="0"/>
              <a:t> </a:t>
            </a:r>
            <a:r>
              <a:rPr lang="en-US" dirty="0" err="1"/>
              <a:t>Serikat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lain : Hall, Westlake, Oppenheim, Kent, Wheaton, Hyde </a:t>
            </a:r>
            <a:r>
              <a:rPr lang="en-US" dirty="0" err="1"/>
              <a:t>dan</a:t>
            </a:r>
            <a:r>
              <a:rPr lang="en-US" dirty="0"/>
              <a:t> Fenwick, J.G. Starke, </a:t>
            </a:r>
            <a:r>
              <a:rPr lang="en-US" dirty="0" err="1"/>
              <a:t>dan</a:t>
            </a:r>
            <a:r>
              <a:rPr lang="en-US" dirty="0"/>
              <a:t> Indonesia </a:t>
            </a:r>
            <a:r>
              <a:rPr lang="en-US" dirty="0" err="1"/>
              <a:t>Mochtar</a:t>
            </a:r>
            <a:r>
              <a:rPr lang="en-US" dirty="0"/>
              <a:t> </a:t>
            </a:r>
            <a:r>
              <a:rPr lang="en-US" dirty="0" err="1"/>
              <a:t>Kusumaatmadja</a:t>
            </a:r>
            <a:r>
              <a:rPr lang="en-US" dirty="0" smtClean="0"/>
              <a:t>).</a:t>
            </a:r>
            <a:r>
              <a:rPr lang="en-US" dirty="0"/>
              <a:t> 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§"/>
            </a:pPr>
            <a:endParaRPr lang="id-ID" dirty="0"/>
          </a:p>
          <a:p>
            <a:pPr>
              <a:buFont typeface="Wingdings" pitchFamily="2" charset="2"/>
              <a:buChar char="§"/>
            </a:pPr>
            <a:r>
              <a:rPr lang="en-US" b="1" dirty="0" err="1" smtClean="0"/>
              <a:t>Mochtar</a:t>
            </a:r>
            <a:r>
              <a:rPr lang="en-US" b="1" dirty="0" smtClean="0"/>
              <a:t> </a:t>
            </a:r>
            <a:r>
              <a:rPr lang="en-US" b="1" dirty="0" err="1"/>
              <a:t>Kusumaatmadja</a:t>
            </a:r>
            <a:r>
              <a:rPr lang="en-US" b="1" dirty="0"/>
              <a:t> </a:t>
            </a:r>
            <a:r>
              <a:rPr lang="en-US" b="1" dirty="0" err="1"/>
              <a:t>memilih</a:t>
            </a:r>
            <a:r>
              <a:rPr lang="en-US" b="1" dirty="0"/>
              <a:t> </a:t>
            </a:r>
            <a:r>
              <a:rPr lang="en-US" b="1" dirty="0" err="1"/>
              <a:t>istilah</a:t>
            </a:r>
            <a:r>
              <a:rPr lang="en-US" b="1" dirty="0"/>
              <a:t> “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internasional</a:t>
            </a:r>
            <a:r>
              <a:rPr lang="en-US" b="1" dirty="0"/>
              <a:t>” (international law),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alasan</a:t>
            </a:r>
            <a:r>
              <a:rPr lang="en-US" b="1" dirty="0"/>
              <a:t> </a:t>
            </a:r>
            <a:r>
              <a:rPr lang="en-US" b="1" dirty="0" err="1"/>
              <a:t>sebagai</a:t>
            </a:r>
            <a:r>
              <a:rPr lang="en-US" b="1" dirty="0"/>
              <a:t> </a:t>
            </a:r>
            <a:r>
              <a:rPr lang="en-US" b="1" dirty="0" err="1"/>
              <a:t>berikut</a:t>
            </a:r>
            <a:r>
              <a:rPr lang="en-US" b="1" dirty="0"/>
              <a:t> :</a:t>
            </a:r>
          </a:p>
          <a:p>
            <a:pPr lvl="0">
              <a:buNone/>
            </a:pPr>
            <a:r>
              <a:rPr lang="id-ID" b="1" dirty="0" smtClean="0"/>
              <a:t>	</a:t>
            </a:r>
            <a:r>
              <a:rPr lang="en-US" b="1" dirty="0" err="1" smtClean="0"/>
              <a:t>bahwa</a:t>
            </a:r>
            <a:r>
              <a:rPr lang="en-US" b="1" dirty="0" smtClean="0"/>
              <a:t> </a:t>
            </a:r>
            <a:r>
              <a:rPr lang="en-US" b="1" dirty="0" err="1"/>
              <a:t>istilah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 paling </a:t>
            </a:r>
            <a:r>
              <a:rPr lang="en-US" b="1" dirty="0" err="1"/>
              <a:t>mendekati</a:t>
            </a:r>
            <a:r>
              <a:rPr lang="en-US" b="1" dirty="0"/>
              <a:t> </a:t>
            </a:r>
            <a:r>
              <a:rPr lang="en-US" b="1" dirty="0" err="1"/>
              <a:t>kenyataan</a:t>
            </a:r>
            <a:r>
              <a:rPr lang="en-US" b="1" dirty="0"/>
              <a:t>, </a:t>
            </a:r>
            <a:r>
              <a:rPr lang="en-US" b="1" dirty="0" err="1"/>
              <a:t>karena</a:t>
            </a:r>
            <a:r>
              <a:rPr lang="en-US" b="1" dirty="0"/>
              <a:t> </a:t>
            </a:r>
            <a:r>
              <a:rPr lang="en-US" b="1" dirty="0" err="1"/>
              <a:t>sifat</a:t>
            </a:r>
            <a:r>
              <a:rPr lang="en-US" b="1" dirty="0"/>
              <a:t> </a:t>
            </a:r>
            <a:r>
              <a:rPr lang="en-US" b="1" dirty="0" err="1"/>
              <a:t>hubungan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masalah</a:t>
            </a:r>
            <a:r>
              <a:rPr lang="en-US" b="1" dirty="0"/>
              <a:t> yang </a:t>
            </a:r>
            <a:r>
              <a:rPr lang="en-US" b="1" dirty="0" err="1"/>
              <a:t>menjadi</a:t>
            </a:r>
            <a:r>
              <a:rPr lang="en-US" b="1" dirty="0"/>
              <a:t> </a:t>
            </a:r>
            <a:r>
              <a:rPr lang="en-US" b="1" dirty="0" err="1"/>
              <a:t>obyek</a:t>
            </a:r>
            <a:r>
              <a:rPr lang="en-US" b="1" dirty="0"/>
              <a:t> </a:t>
            </a:r>
            <a:r>
              <a:rPr lang="en-US" b="1" dirty="0" err="1"/>
              <a:t>bidang</a:t>
            </a:r>
            <a:r>
              <a:rPr lang="en-US" b="1" dirty="0"/>
              <a:t> 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r>
              <a:rPr lang="en-US" b="1" dirty="0"/>
              <a:t>  </a:t>
            </a:r>
            <a:r>
              <a:rPr lang="en-US" b="1" dirty="0" err="1"/>
              <a:t>pada</a:t>
            </a:r>
            <a:r>
              <a:rPr lang="en-US" b="1" dirty="0"/>
              <a:t> </a:t>
            </a:r>
            <a:r>
              <a:rPr lang="en-US" b="1" dirty="0" err="1"/>
              <a:t>masa</a:t>
            </a:r>
            <a:r>
              <a:rPr lang="en-US" b="1" dirty="0"/>
              <a:t> </a:t>
            </a:r>
            <a:r>
              <a:rPr lang="en-US" b="1" dirty="0" err="1"/>
              <a:t>sekarang</a:t>
            </a:r>
            <a:r>
              <a:rPr lang="en-US" b="1" dirty="0"/>
              <a:t> </a:t>
            </a:r>
            <a:r>
              <a:rPr lang="en-US" b="1" dirty="0" err="1"/>
              <a:t>tidak</a:t>
            </a:r>
            <a:r>
              <a:rPr lang="en-US" b="1" dirty="0"/>
              <a:t> </a:t>
            </a:r>
            <a:r>
              <a:rPr lang="en-US" b="1" dirty="0" err="1"/>
              <a:t>hanya</a:t>
            </a:r>
            <a:r>
              <a:rPr lang="en-US" b="1" dirty="0"/>
              <a:t> </a:t>
            </a:r>
            <a:r>
              <a:rPr lang="en-US" b="1" dirty="0" err="1"/>
              <a:t>terbatas</a:t>
            </a:r>
            <a:r>
              <a:rPr lang="en-US" b="1" dirty="0"/>
              <a:t> </a:t>
            </a:r>
            <a:r>
              <a:rPr lang="en-US" b="1" dirty="0" err="1"/>
              <a:t>pada</a:t>
            </a:r>
            <a:r>
              <a:rPr lang="en-US" b="1" dirty="0"/>
              <a:t> </a:t>
            </a:r>
            <a:r>
              <a:rPr lang="en-US" b="1" dirty="0" err="1"/>
              <a:t>hubungan</a:t>
            </a:r>
            <a:r>
              <a:rPr lang="en-US" b="1" dirty="0"/>
              <a:t> </a:t>
            </a:r>
            <a:r>
              <a:rPr lang="en-US" b="1" dirty="0" err="1"/>
              <a:t>antar</a:t>
            </a:r>
            <a:r>
              <a:rPr lang="en-US" b="1" dirty="0"/>
              <a:t> </a:t>
            </a:r>
            <a:r>
              <a:rPr lang="en-US" b="1" dirty="0" err="1"/>
              <a:t>bangsa-bangsa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antar</a:t>
            </a:r>
            <a:r>
              <a:rPr lang="en-US" b="1" dirty="0"/>
              <a:t> </a:t>
            </a:r>
            <a:r>
              <a:rPr lang="en-US" b="1" dirty="0" err="1"/>
              <a:t>negara-negara</a:t>
            </a:r>
            <a:r>
              <a:rPr lang="en-US" b="1" dirty="0"/>
              <a:t> </a:t>
            </a:r>
            <a:r>
              <a:rPr lang="en-US" b="1" dirty="0" err="1"/>
              <a:t>saja</a:t>
            </a:r>
            <a:r>
              <a:rPr lang="en-US" b="1" dirty="0"/>
              <a:t>, </a:t>
            </a:r>
            <a:r>
              <a:rPr lang="en-US" b="1" dirty="0" err="1"/>
              <a:t>sebagaimana</a:t>
            </a:r>
            <a:r>
              <a:rPr lang="en-US" b="1" dirty="0"/>
              <a:t> </a:t>
            </a:r>
            <a:r>
              <a:rPr lang="en-US" b="1" dirty="0" err="1"/>
              <a:t>dikesankan</a:t>
            </a:r>
            <a:r>
              <a:rPr lang="en-US" b="1" dirty="0"/>
              <a:t> </a:t>
            </a:r>
            <a:r>
              <a:rPr lang="en-US" b="1" dirty="0" err="1"/>
              <a:t>oleh</a:t>
            </a:r>
            <a:r>
              <a:rPr lang="en-US" b="1" dirty="0"/>
              <a:t> </a:t>
            </a:r>
            <a:r>
              <a:rPr lang="en-US" b="1" dirty="0" err="1"/>
              <a:t>beberapa</a:t>
            </a:r>
            <a:r>
              <a:rPr lang="en-US" b="1" dirty="0"/>
              <a:t> </a:t>
            </a:r>
            <a:r>
              <a:rPr lang="en-US" b="1" dirty="0" err="1"/>
              <a:t>istilah</a:t>
            </a:r>
            <a:r>
              <a:rPr lang="en-US" b="1" dirty="0"/>
              <a:t> </a:t>
            </a:r>
            <a:r>
              <a:rPr lang="en-US" b="1" dirty="0" err="1"/>
              <a:t>tersebut</a:t>
            </a:r>
            <a:r>
              <a:rPr lang="en-US" b="1" dirty="0"/>
              <a:t> </a:t>
            </a:r>
            <a:r>
              <a:rPr lang="en-US" b="1" dirty="0" err="1"/>
              <a:t>di</a:t>
            </a:r>
            <a:r>
              <a:rPr lang="en-US" b="1" dirty="0"/>
              <a:t> </a:t>
            </a:r>
            <a:r>
              <a:rPr lang="en-US" b="1" dirty="0" err="1"/>
              <a:t>atas</a:t>
            </a:r>
            <a:r>
              <a:rPr lang="en-US" b="1" dirty="0"/>
              <a:t>;</a:t>
            </a:r>
          </a:p>
          <a:p>
            <a:pPr lvl="0">
              <a:buNone/>
            </a:pPr>
            <a:r>
              <a:rPr lang="id-ID" b="1" dirty="0" smtClean="0"/>
              <a:t>	</a:t>
            </a:r>
            <a:r>
              <a:rPr lang="en-US" b="1" dirty="0" err="1" smtClean="0"/>
              <a:t>istilah</a:t>
            </a:r>
            <a:r>
              <a:rPr lang="en-US" b="1" dirty="0" smtClean="0"/>
              <a:t> 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internasional</a:t>
            </a:r>
            <a:r>
              <a:rPr lang="en-US" b="1" dirty="0"/>
              <a:t> </a:t>
            </a:r>
            <a:r>
              <a:rPr lang="en-US" b="1" dirty="0" err="1"/>
              <a:t>tidak</a:t>
            </a:r>
            <a:r>
              <a:rPr lang="en-US" b="1" dirty="0"/>
              <a:t> </a:t>
            </a:r>
            <a:r>
              <a:rPr lang="en-US" b="1" dirty="0" err="1"/>
              <a:t>mengandung</a:t>
            </a:r>
            <a:r>
              <a:rPr lang="en-US" b="1" dirty="0"/>
              <a:t> </a:t>
            </a:r>
            <a:r>
              <a:rPr lang="en-US" b="1" dirty="0" err="1"/>
              <a:t>keberatan</a:t>
            </a:r>
            <a:r>
              <a:rPr lang="en-US" b="1" dirty="0"/>
              <a:t>, </a:t>
            </a:r>
            <a:r>
              <a:rPr lang="en-US" b="1" dirty="0" err="1"/>
              <a:t>karena</a:t>
            </a:r>
            <a:r>
              <a:rPr lang="en-US" b="1" dirty="0"/>
              <a:t> </a:t>
            </a:r>
            <a:r>
              <a:rPr lang="en-US" b="1" dirty="0" err="1"/>
              <a:t>perkataan</a:t>
            </a:r>
            <a:r>
              <a:rPr lang="en-US" b="1" dirty="0"/>
              <a:t> “</a:t>
            </a:r>
            <a:r>
              <a:rPr lang="en-US" b="1" dirty="0" err="1"/>
              <a:t>internasional</a:t>
            </a:r>
            <a:r>
              <a:rPr lang="en-US" b="1" dirty="0"/>
              <a:t>” </a:t>
            </a:r>
            <a:r>
              <a:rPr lang="en-US" b="1" dirty="0" err="1"/>
              <a:t>walaupun</a:t>
            </a:r>
            <a:r>
              <a:rPr lang="en-US" b="1" dirty="0"/>
              <a:t> </a:t>
            </a:r>
            <a:r>
              <a:rPr lang="en-US" b="1" dirty="0" err="1"/>
              <a:t>menurut</a:t>
            </a:r>
            <a:r>
              <a:rPr lang="en-US" b="1" dirty="0"/>
              <a:t> </a:t>
            </a:r>
            <a:r>
              <a:rPr lang="en-US" b="1" dirty="0" err="1"/>
              <a:t>asal</a:t>
            </a:r>
            <a:r>
              <a:rPr lang="en-US" b="1" dirty="0"/>
              <a:t> </a:t>
            </a:r>
            <a:r>
              <a:rPr lang="en-US" b="1" dirty="0" err="1"/>
              <a:t>katanya</a:t>
            </a:r>
            <a:r>
              <a:rPr lang="en-US" b="1" dirty="0"/>
              <a:t> </a:t>
            </a:r>
            <a:r>
              <a:rPr lang="en-US" b="1" dirty="0" err="1"/>
              <a:t>berarti</a:t>
            </a:r>
            <a:r>
              <a:rPr lang="en-US" b="1" dirty="0"/>
              <a:t> “</a:t>
            </a:r>
            <a:r>
              <a:rPr lang="en-US" b="1" dirty="0" err="1"/>
              <a:t>antarbangsa</a:t>
            </a:r>
            <a:r>
              <a:rPr lang="en-US" b="1" dirty="0"/>
              <a:t>” </a:t>
            </a:r>
            <a:r>
              <a:rPr lang="en-US" b="1" dirty="0" err="1"/>
              <a:t>sudah</a:t>
            </a:r>
            <a:r>
              <a:rPr lang="en-US" b="1" dirty="0"/>
              <a:t> </a:t>
            </a:r>
            <a:r>
              <a:rPr lang="en-US" b="1" dirty="0" err="1"/>
              <a:t>lazim</a:t>
            </a:r>
            <a:r>
              <a:rPr lang="en-US" b="1" dirty="0"/>
              <a:t> </a:t>
            </a:r>
            <a:r>
              <a:rPr lang="en-US" b="1" dirty="0" err="1"/>
              <a:t>dipakai</a:t>
            </a:r>
            <a:r>
              <a:rPr lang="en-US" b="1" dirty="0"/>
              <a:t> </a:t>
            </a:r>
            <a:r>
              <a:rPr lang="en-US" b="1" dirty="0" err="1"/>
              <a:t>orang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segala</a:t>
            </a:r>
            <a:r>
              <a:rPr lang="en-US" b="1" dirty="0"/>
              <a:t> </a:t>
            </a:r>
            <a:r>
              <a:rPr lang="en-US" b="1" dirty="0" err="1"/>
              <a:t>hal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peristiwa</a:t>
            </a:r>
            <a:r>
              <a:rPr lang="en-US" b="1" dirty="0"/>
              <a:t> yang </a:t>
            </a:r>
            <a:r>
              <a:rPr lang="en-US" b="1" dirty="0" err="1"/>
              <a:t>melintasi</a:t>
            </a:r>
            <a:r>
              <a:rPr lang="en-US" b="1" dirty="0"/>
              <a:t> </a:t>
            </a:r>
            <a:r>
              <a:rPr lang="en-US" b="1" dirty="0" err="1"/>
              <a:t>batas-batas</a:t>
            </a:r>
            <a:r>
              <a:rPr lang="en-US" b="1" dirty="0"/>
              <a:t> </a:t>
            </a:r>
            <a:r>
              <a:rPr lang="en-US" b="1" dirty="0" err="1"/>
              <a:t>wilayah</a:t>
            </a:r>
            <a:r>
              <a:rPr lang="en-US" b="1" dirty="0"/>
              <a:t> </a:t>
            </a:r>
            <a:r>
              <a:rPr lang="en-US" b="1" dirty="0" err="1"/>
              <a:t>suatu</a:t>
            </a:r>
            <a:r>
              <a:rPr lang="en-US" b="1" dirty="0"/>
              <a:t> </a:t>
            </a:r>
            <a:r>
              <a:rPr lang="en-US" b="1" dirty="0" err="1"/>
              <a:t>negara</a:t>
            </a:r>
            <a:r>
              <a:rPr lang="en-US" b="1" dirty="0"/>
              <a:t> (</a:t>
            </a:r>
            <a:r>
              <a:rPr lang="en-US" b="1" dirty="0" err="1"/>
              <a:t>Mochtar</a:t>
            </a:r>
            <a:r>
              <a:rPr lang="en-US" b="1" dirty="0"/>
              <a:t> </a:t>
            </a:r>
            <a:r>
              <a:rPr lang="en-US" b="1" dirty="0" err="1"/>
              <a:t>Kusumaatmadja</a:t>
            </a:r>
            <a:r>
              <a:rPr lang="en-US" b="1" dirty="0"/>
              <a:t>, 1990 : 4).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id-ID" b="1" dirty="0" smtClean="0"/>
          </a:p>
          <a:p>
            <a:pPr>
              <a:buNone/>
            </a:pPr>
            <a:r>
              <a:rPr lang="id-ID" b="1" dirty="0" smtClean="0"/>
              <a:t>Pengertian/Definisi:</a:t>
            </a:r>
          </a:p>
          <a:p>
            <a:pPr lvl="0">
              <a:buNone/>
            </a:pPr>
            <a:r>
              <a:rPr lang="id-ID" b="1" dirty="0" smtClean="0"/>
              <a:t>1. </a:t>
            </a:r>
            <a:r>
              <a:rPr lang="en-US" b="1" dirty="0" smtClean="0"/>
              <a:t>J.G</a:t>
            </a:r>
            <a:r>
              <a:rPr lang="en-US" b="1" dirty="0"/>
              <a:t>. </a:t>
            </a:r>
            <a:r>
              <a:rPr lang="en-US" b="1" dirty="0" smtClean="0"/>
              <a:t>Starke</a:t>
            </a:r>
            <a:endParaRPr lang="en-US" b="1" dirty="0"/>
          </a:p>
          <a:p>
            <a:pPr>
              <a:buNone/>
            </a:pPr>
            <a:r>
              <a:rPr lang="id-ID" b="1" dirty="0" smtClean="0"/>
              <a:t>	</a:t>
            </a: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/>
              <a:t>internasional</a:t>
            </a:r>
            <a:r>
              <a:rPr lang="en-US" b="1" dirty="0"/>
              <a:t> </a:t>
            </a:r>
            <a:r>
              <a:rPr lang="en-US" b="1" dirty="0" err="1"/>
              <a:t>didefinisikan</a:t>
            </a:r>
            <a:r>
              <a:rPr lang="en-US" b="1" dirty="0"/>
              <a:t> </a:t>
            </a:r>
            <a:r>
              <a:rPr lang="en-US" b="1" dirty="0" err="1"/>
              <a:t>sebagai</a:t>
            </a:r>
            <a:r>
              <a:rPr lang="en-US" b="1" dirty="0"/>
              <a:t> </a:t>
            </a:r>
            <a:r>
              <a:rPr lang="en-US" b="1" dirty="0" err="1"/>
              <a:t>keseluruhan</a:t>
            </a:r>
            <a:r>
              <a:rPr lang="en-US" b="1" dirty="0"/>
              <a:t> </a:t>
            </a:r>
            <a:r>
              <a:rPr lang="en-US" b="1" dirty="0" err="1"/>
              <a:t>hukum</a:t>
            </a:r>
            <a:r>
              <a:rPr lang="en-US" b="1" dirty="0"/>
              <a:t> yang </a:t>
            </a:r>
            <a:r>
              <a:rPr lang="en-US" b="1" dirty="0" err="1"/>
              <a:t>sebagian</a:t>
            </a:r>
            <a:r>
              <a:rPr lang="en-US" b="1" dirty="0"/>
              <a:t> </a:t>
            </a:r>
            <a:r>
              <a:rPr lang="en-US" b="1" dirty="0" err="1"/>
              <a:t>besar</a:t>
            </a:r>
            <a:r>
              <a:rPr lang="en-US" b="1" dirty="0"/>
              <a:t> </a:t>
            </a:r>
            <a:r>
              <a:rPr lang="en-US" b="1" dirty="0" err="1"/>
              <a:t>terdiri</a:t>
            </a:r>
            <a:r>
              <a:rPr lang="en-US" b="1" dirty="0"/>
              <a:t> </a:t>
            </a:r>
            <a:r>
              <a:rPr lang="en-US" b="1" dirty="0" err="1"/>
              <a:t>atas</a:t>
            </a:r>
            <a:r>
              <a:rPr lang="en-US" b="1" dirty="0"/>
              <a:t> </a:t>
            </a:r>
            <a:r>
              <a:rPr lang="en-US" b="1" dirty="0" err="1"/>
              <a:t>prinsip-prinsip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kaidah-kaidah</a:t>
            </a:r>
            <a:r>
              <a:rPr lang="en-US" b="1" dirty="0"/>
              <a:t> </a:t>
            </a:r>
            <a:r>
              <a:rPr lang="en-US" b="1" dirty="0" err="1"/>
              <a:t>perilaku</a:t>
            </a:r>
            <a:r>
              <a:rPr lang="en-US" b="1" dirty="0"/>
              <a:t> yang </a:t>
            </a:r>
            <a:r>
              <a:rPr lang="en-US" b="1" dirty="0" err="1"/>
              <a:t>terhadapnya</a:t>
            </a:r>
            <a:r>
              <a:rPr lang="en-US" b="1" dirty="0"/>
              <a:t> </a:t>
            </a:r>
            <a:r>
              <a:rPr lang="en-US" b="1" dirty="0" err="1"/>
              <a:t>negara-negara</a:t>
            </a:r>
            <a:r>
              <a:rPr lang="en-US" b="1" dirty="0"/>
              <a:t> </a:t>
            </a:r>
            <a:r>
              <a:rPr lang="en-US" b="1" dirty="0" err="1"/>
              <a:t>merasa</a:t>
            </a:r>
            <a:r>
              <a:rPr lang="en-US" b="1" dirty="0"/>
              <a:t> </a:t>
            </a:r>
            <a:r>
              <a:rPr lang="en-US" b="1" dirty="0" err="1"/>
              <a:t>dirinya</a:t>
            </a:r>
            <a:r>
              <a:rPr lang="en-US" b="1" dirty="0"/>
              <a:t> </a:t>
            </a:r>
            <a:r>
              <a:rPr lang="en-US" b="1" dirty="0" err="1"/>
              <a:t>terikat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mentaati</a:t>
            </a:r>
            <a:r>
              <a:rPr lang="en-US" b="1" dirty="0"/>
              <a:t>,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karenanya</a:t>
            </a:r>
            <a:r>
              <a:rPr lang="en-US" b="1" dirty="0"/>
              <a:t> </a:t>
            </a:r>
            <a:r>
              <a:rPr lang="en-US" b="1" dirty="0" err="1"/>
              <a:t>benar-benar</a:t>
            </a:r>
            <a:r>
              <a:rPr lang="en-US" b="1" dirty="0"/>
              <a:t> </a:t>
            </a:r>
            <a:r>
              <a:rPr lang="en-US" b="1" dirty="0" err="1"/>
              <a:t>ditaati</a:t>
            </a:r>
            <a:r>
              <a:rPr lang="en-US" b="1" dirty="0"/>
              <a:t> </a:t>
            </a:r>
            <a:r>
              <a:rPr lang="en-US" b="1" dirty="0" err="1"/>
              <a:t>secara</a:t>
            </a:r>
            <a:r>
              <a:rPr lang="en-US" b="1" dirty="0"/>
              <a:t> </a:t>
            </a:r>
            <a:r>
              <a:rPr lang="en-US" b="1" dirty="0" err="1"/>
              <a:t>umum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hubungan-hubungan</a:t>
            </a:r>
            <a:r>
              <a:rPr lang="en-US" b="1" dirty="0"/>
              <a:t> </a:t>
            </a:r>
            <a:r>
              <a:rPr lang="en-US" b="1" dirty="0" err="1"/>
              <a:t>mereka</a:t>
            </a:r>
            <a:r>
              <a:rPr lang="en-US" b="1" dirty="0"/>
              <a:t> </a:t>
            </a:r>
            <a:r>
              <a:rPr lang="en-US" b="1" dirty="0" err="1"/>
              <a:t>satu</a:t>
            </a:r>
            <a:r>
              <a:rPr lang="en-US" b="1" dirty="0"/>
              <a:t> </a:t>
            </a:r>
            <a:r>
              <a:rPr lang="en-US" b="1" dirty="0" err="1"/>
              <a:t>sama</a:t>
            </a:r>
            <a:r>
              <a:rPr lang="en-US" b="1" dirty="0"/>
              <a:t> lain, yang </a:t>
            </a:r>
            <a:r>
              <a:rPr lang="en-US" b="1" dirty="0" err="1"/>
              <a:t>juga</a:t>
            </a:r>
            <a:r>
              <a:rPr lang="en-US" b="1" dirty="0"/>
              <a:t> </a:t>
            </a:r>
            <a:r>
              <a:rPr lang="en-US" b="1" dirty="0" err="1"/>
              <a:t>meliputi</a:t>
            </a:r>
            <a:r>
              <a:rPr lang="en-US" b="1" dirty="0"/>
              <a:t> :</a:t>
            </a:r>
          </a:p>
          <a:p>
            <a:pPr lvl="1"/>
            <a:r>
              <a:rPr lang="en-US" b="1" dirty="0" err="1"/>
              <a:t>kaidah-kaidah</a:t>
            </a:r>
            <a:r>
              <a:rPr lang="en-US" b="1" dirty="0"/>
              <a:t> </a:t>
            </a:r>
            <a:r>
              <a:rPr lang="en-US" b="1" dirty="0" err="1"/>
              <a:t>hukum</a:t>
            </a:r>
            <a:r>
              <a:rPr lang="en-US" b="1" dirty="0"/>
              <a:t> yang </a:t>
            </a:r>
            <a:r>
              <a:rPr lang="en-US" b="1" dirty="0" err="1"/>
              <a:t>berkaitan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berfungsinya</a:t>
            </a:r>
            <a:r>
              <a:rPr lang="en-US" b="1" dirty="0"/>
              <a:t> </a:t>
            </a:r>
            <a:r>
              <a:rPr lang="en-US" b="1" dirty="0" err="1"/>
              <a:t>lembaga-lembaga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organisasi-organisasi</a:t>
            </a:r>
            <a:r>
              <a:rPr lang="en-US" b="1" dirty="0"/>
              <a:t> </a:t>
            </a:r>
            <a:r>
              <a:rPr lang="en-US" b="1" dirty="0" err="1"/>
              <a:t>internasional</a:t>
            </a:r>
            <a:r>
              <a:rPr lang="en-US" b="1" dirty="0"/>
              <a:t>, </a:t>
            </a:r>
            <a:r>
              <a:rPr lang="en-US" b="1" dirty="0" err="1"/>
              <a:t>hubungan</a:t>
            </a:r>
            <a:r>
              <a:rPr lang="en-US" b="1" dirty="0"/>
              <a:t> </a:t>
            </a:r>
            <a:r>
              <a:rPr lang="en-US" b="1" dirty="0" err="1"/>
              <a:t>mereka</a:t>
            </a:r>
            <a:r>
              <a:rPr lang="en-US" b="1" dirty="0"/>
              <a:t> </a:t>
            </a:r>
            <a:r>
              <a:rPr lang="en-US" b="1" dirty="0" err="1"/>
              <a:t>satu</a:t>
            </a:r>
            <a:r>
              <a:rPr lang="en-US" b="1" dirty="0"/>
              <a:t> </a:t>
            </a:r>
            <a:r>
              <a:rPr lang="en-US" b="1" dirty="0" err="1"/>
              <a:t>sama</a:t>
            </a:r>
            <a:r>
              <a:rPr lang="en-US" b="1" dirty="0"/>
              <a:t> lain,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hubungan</a:t>
            </a:r>
            <a:r>
              <a:rPr lang="en-US" b="1" dirty="0"/>
              <a:t> </a:t>
            </a:r>
            <a:r>
              <a:rPr lang="en-US" b="1" dirty="0" err="1"/>
              <a:t>mereka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negara-negara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individu-individu</a:t>
            </a:r>
            <a:r>
              <a:rPr lang="en-US" b="1" dirty="0"/>
              <a:t>; </a:t>
            </a:r>
            <a:r>
              <a:rPr lang="en-US" b="1" dirty="0" err="1"/>
              <a:t>dan</a:t>
            </a:r>
            <a:endParaRPr lang="en-US" b="1" dirty="0"/>
          </a:p>
          <a:p>
            <a:pPr lvl="1"/>
            <a:r>
              <a:rPr lang="en-US" b="1" dirty="0" err="1"/>
              <a:t>kaidah-kaidah</a:t>
            </a:r>
            <a:r>
              <a:rPr lang="en-US" b="1" dirty="0"/>
              <a:t> 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tertentu</a:t>
            </a:r>
            <a:r>
              <a:rPr lang="en-US" b="1" dirty="0"/>
              <a:t> yang </a:t>
            </a:r>
            <a:r>
              <a:rPr lang="en-US" b="1" dirty="0" err="1"/>
              <a:t>berkaitan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individu-individu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badan-badan</a:t>
            </a:r>
            <a:r>
              <a:rPr lang="en-US" b="1" dirty="0"/>
              <a:t> non </a:t>
            </a:r>
            <a:r>
              <a:rPr lang="en-US" b="1" dirty="0" err="1"/>
              <a:t>negara</a:t>
            </a:r>
            <a:r>
              <a:rPr lang="en-US" b="1" dirty="0"/>
              <a:t> </a:t>
            </a:r>
            <a:r>
              <a:rPr lang="en-US" b="1" dirty="0" err="1"/>
              <a:t>sejauh</a:t>
            </a:r>
            <a:r>
              <a:rPr lang="en-US" b="1" dirty="0"/>
              <a:t> </a:t>
            </a:r>
            <a:r>
              <a:rPr lang="en-US" b="1" dirty="0" err="1"/>
              <a:t>hak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kewajiban</a:t>
            </a:r>
            <a:r>
              <a:rPr lang="en-US" b="1" dirty="0"/>
              <a:t> </a:t>
            </a:r>
            <a:r>
              <a:rPr lang="en-US" b="1" dirty="0" err="1"/>
              <a:t>individu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badan</a:t>
            </a:r>
            <a:r>
              <a:rPr lang="en-US" b="1" dirty="0"/>
              <a:t> non </a:t>
            </a:r>
            <a:r>
              <a:rPr lang="en-US" b="1" dirty="0" err="1"/>
              <a:t>negara</a:t>
            </a:r>
            <a:r>
              <a:rPr lang="en-US" b="1" dirty="0"/>
              <a:t> </a:t>
            </a:r>
            <a:r>
              <a:rPr lang="en-US" b="1" dirty="0" err="1"/>
              <a:t>tersebut</a:t>
            </a:r>
            <a:r>
              <a:rPr lang="en-US" b="1" dirty="0"/>
              <a:t> </a:t>
            </a:r>
            <a:r>
              <a:rPr lang="en-US" b="1" dirty="0" err="1"/>
              <a:t>penting</a:t>
            </a:r>
            <a:r>
              <a:rPr lang="en-US" b="1" dirty="0"/>
              <a:t> </a:t>
            </a:r>
            <a:r>
              <a:rPr lang="en-US" b="1" dirty="0" err="1"/>
              <a:t>bagi</a:t>
            </a:r>
            <a:r>
              <a:rPr lang="en-US" b="1" dirty="0"/>
              <a:t> </a:t>
            </a:r>
            <a:r>
              <a:rPr lang="en-US" b="1" dirty="0" err="1"/>
              <a:t>masyarakat</a:t>
            </a:r>
            <a:r>
              <a:rPr lang="en-US" b="1" dirty="0"/>
              <a:t> </a:t>
            </a:r>
            <a:r>
              <a:rPr lang="en-US" b="1" dirty="0" err="1"/>
              <a:t>internasional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0">
              <a:buNone/>
            </a:pPr>
            <a:r>
              <a:rPr lang="id-ID" dirty="0" smtClean="0"/>
              <a:t> </a:t>
            </a:r>
            <a:r>
              <a:rPr lang="id-ID" b="1" dirty="0" smtClean="0"/>
              <a:t>2. </a:t>
            </a:r>
            <a:r>
              <a:rPr lang="en-US" b="1" dirty="0" err="1" smtClean="0"/>
              <a:t>Mochtar</a:t>
            </a:r>
            <a:r>
              <a:rPr lang="en-US" b="1" dirty="0" smtClean="0"/>
              <a:t> </a:t>
            </a:r>
            <a:r>
              <a:rPr lang="en-US" b="1" dirty="0" err="1"/>
              <a:t>Mochtar</a:t>
            </a:r>
            <a:r>
              <a:rPr lang="en-US" b="1" dirty="0"/>
              <a:t> </a:t>
            </a:r>
            <a:r>
              <a:rPr lang="en-US" b="1" dirty="0" err="1"/>
              <a:t>Kusumaatmadja</a:t>
            </a:r>
            <a:r>
              <a:rPr lang="en-US" b="1" dirty="0"/>
              <a:t>  </a:t>
            </a:r>
            <a:r>
              <a:rPr lang="en-US" b="1" dirty="0" err="1"/>
              <a:t>memberikan</a:t>
            </a:r>
            <a:r>
              <a:rPr lang="en-US" b="1" dirty="0"/>
              <a:t> </a:t>
            </a:r>
            <a:r>
              <a:rPr lang="en-US" b="1" dirty="0" err="1"/>
              <a:t>definisi</a:t>
            </a:r>
            <a:r>
              <a:rPr lang="en-US" b="1" dirty="0"/>
              <a:t> 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internasional</a:t>
            </a:r>
            <a:r>
              <a:rPr lang="en-US" b="1" dirty="0"/>
              <a:t> </a:t>
            </a:r>
            <a:r>
              <a:rPr lang="en-US" b="1" dirty="0" err="1"/>
              <a:t>sebagai</a:t>
            </a:r>
            <a:r>
              <a:rPr lang="en-US" b="1" dirty="0"/>
              <a:t> </a:t>
            </a:r>
            <a:r>
              <a:rPr lang="en-US" b="1" dirty="0" err="1"/>
              <a:t>berkut</a:t>
            </a:r>
            <a:r>
              <a:rPr lang="en-US" b="1" dirty="0"/>
              <a:t> (1990 : 3 ) :</a:t>
            </a:r>
          </a:p>
          <a:p>
            <a:pPr>
              <a:buNone/>
            </a:pPr>
            <a:r>
              <a:rPr lang="id-ID" b="1" dirty="0" smtClean="0"/>
              <a:t>	</a:t>
            </a:r>
            <a:r>
              <a:rPr lang="en-US" b="1" dirty="0" smtClean="0"/>
              <a:t>“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internasional</a:t>
            </a:r>
            <a:r>
              <a:rPr lang="en-US" b="1" dirty="0"/>
              <a:t> </a:t>
            </a:r>
            <a:r>
              <a:rPr lang="en-US" b="1" dirty="0" err="1"/>
              <a:t>ialah</a:t>
            </a:r>
            <a:r>
              <a:rPr lang="en-US" b="1" dirty="0"/>
              <a:t> </a:t>
            </a:r>
            <a:r>
              <a:rPr lang="en-US" b="1" dirty="0" err="1"/>
              <a:t>keseluruhan</a:t>
            </a:r>
            <a:r>
              <a:rPr lang="en-US" b="1" dirty="0"/>
              <a:t> </a:t>
            </a:r>
            <a:r>
              <a:rPr lang="en-US" b="1" dirty="0" err="1"/>
              <a:t>kaidah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asas-asas</a:t>
            </a:r>
            <a:r>
              <a:rPr lang="en-US" b="1" dirty="0"/>
              <a:t> yang </a:t>
            </a:r>
            <a:r>
              <a:rPr lang="en-US" b="1" dirty="0" err="1"/>
              <a:t>mengatur</a:t>
            </a:r>
            <a:r>
              <a:rPr lang="en-US" b="1" dirty="0"/>
              <a:t> </a:t>
            </a:r>
            <a:r>
              <a:rPr lang="en-US" b="1" dirty="0" err="1"/>
              <a:t>hubungan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persoalan</a:t>
            </a:r>
            <a:r>
              <a:rPr lang="en-US" b="1" dirty="0"/>
              <a:t> yang </a:t>
            </a:r>
            <a:r>
              <a:rPr lang="en-US" b="1" dirty="0" err="1"/>
              <a:t>melintasi</a:t>
            </a:r>
            <a:r>
              <a:rPr lang="en-US" b="1" dirty="0"/>
              <a:t> </a:t>
            </a:r>
            <a:r>
              <a:rPr lang="en-US" b="1" dirty="0" err="1"/>
              <a:t>batas</a:t>
            </a:r>
            <a:r>
              <a:rPr lang="en-US" b="1" dirty="0"/>
              <a:t> </a:t>
            </a:r>
            <a:r>
              <a:rPr lang="en-US" b="1" dirty="0" err="1"/>
              <a:t>negara-negara</a:t>
            </a:r>
            <a:r>
              <a:rPr lang="en-US" b="1" dirty="0"/>
              <a:t>, </a:t>
            </a:r>
            <a:r>
              <a:rPr lang="en-US" b="1" dirty="0" err="1"/>
              <a:t>antara</a:t>
            </a:r>
            <a:r>
              <a:rPr lang="en-US" b="1" dirty="0"/>
              <a:t> :</a:t>
            </a:r>
          </a:p>
          <a:p>
            <a:pPr lvl="2"/>
            <a:r>
              <a:rPr lang="en-US" sz="3200" b="1" dirty="0" err="1"/>
              <a:t>negara</a:t>
            </a:r>
            <a:r>
              <a:rPr lang="en-US" sz="3200" b="1" dirty="0"/>
              <a:t> </a:t>
            </a:r>
            <a:r>
              <a:rPr lang="en-US" sz="3200" b="1" dirty="0" err="1"/>
              <a:t>dengan</a:t>
            </a:r>
            <a:r>
              <a:rPr lang="en-US" sz="3200" b="1" dirty="0"/>
              <a:t> </a:t>
            </a:r>
            <a:r>
              <a:rPr lang="en-US" sz="3200" b="1" dirty="0" err="1"/>
              <a:t>negara</a:t>
            </a:r>
            <a:r>
              <a:rPr lang="en-US" sz="3200" b="1" dirty="0"/>
              <a:t>;</a:t>
            </a:r>
          </a:p>
          <a:p>
            <a:pPr lvl="2"/>
            <a:r>
              <a:rPr lang="es-ES" sz="3200" b="1" dirty="0"/>
              <a:t>negara </a:t>
            </a:r>
            <a:r>
              <a:rPr lang="es-ES" sz="3200" b="1" dirty="0" err="1"/>
              <a:t>dengan</a:t>
            </a:r>
            <a:r>
              <a:rPr lang="es-ES" sz="3200" b="1" dirty="0"/>
              <a:t> </a:t>
            </a:r>
            <a:r>
              <a:rPr lang="es-ES" sz="3200" b="1" dirty="0" err="1"/>
              <a:t>subyek</a:t>
            </a:r>
            <a:r>
              <a:rPr lang="es-ES" sz="3200" b="1" dirty="0"/>
              <a:t> </a:t>
            </a:r>
            <a:r>
              <a:rPr lang="es-ES" sz="3200" b="1" dirty="0" err="1"/>
              <a:t>hukum</a:t>
            </a:r>
            <a:r>
              <a:rPr lang="es-ES" sz="3200" b="1" dirty="0"/>
              <a:t> </a:t>
            </a:r>
            <a:r>
              <a:rPr lang="es-ES" sz="3200" b="1" dirty="0" err="1"/>
              <a:t>bukan</a:t>
            </a:r>
            <a:r>
              <a:rPr lang="es-ES" sz="3200" b="1" dirty="0"/>
              <a:t> negara, dan</a:t>
            </a:r>
            <a:endParaRPr lang="en-US" sz="3200" b="1" dirty="0"/>
          </a:p>
          <a:p>
            <a:pPr lvl="2"/>
            <a:r>
              <a:rPr lang="fi-FI" sz="3200" b="1" dirty="0"/>
              <a:t>subyek hukum bukan negara satu sama lain</a:t>
            </a:r>
            <a:r>
              <a:rPr lang="fi-FI" sz="3200" b="1" dirty="0" smtClean="0"/>
              <a:t>.</a:t>
            </a:r>
            <a:r>
              <a:rPr lang="fi-FI" sz="3200" dirty="0"/>
              <a:t> 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50506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err="1" smtClean="0"/>
              <a:t>Pertanyaan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Mengapa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Mochtar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Kusumaatma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dja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memilih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istilah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Hukum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Internasional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bukan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istilah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lainnya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seperti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Hukum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Bangsa-bangsa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Hukum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Antar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Bangsa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Hukum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Antar</a:t>
            </a:r>
            <a:r>
              <a:rPr lang="en-US" sz="3200" b="1" dirty="0" smtClean="0"/>
              <a:t> Negara, </a:t>
            </a:r>
            <a:r>
              <a:rPr lang="en-US" sz="3200" b="1" dirty="0" err="1" smtClean="0"/>
              <a:t>dan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lainnya</a:t>
            </a:r>
            <a:r>
              <a:rPr lang="en-US" sz="3200" b="1" dirty="0" smtClean="0"/>
              <a:t>???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553645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id-ID" dirty="0" smtClean="0"/>
              <a:t>	</a:t>
            </a:r>
            <a:r>
              <a:rPr lang="id-ID" b="1" dirty="0" smtClean="0"/>
              <a:t>HPI DAN HUKUM INTERNASIONAL PUBLIK</a:t>
            </a:r>
          </a:p>
          <a:p>
            <a:pPr>
              <a:buFont typeface="Wingdings" pitchFamily="2" charset="2"/>
              <a:buChar char="§"/>
            </a:pPr>
            <a:r>
              <a:rPr lang="en-US" b="1" dirty="0" err="1" smtClean="0"/>
              <a:t>Hukum</a:t>
            </a:r>
            <a:r>
              <a:rPr lang="en-US" b="1" dirty="0" smtClean="0"/>
              <a:t> </a:t>
            </a:r>
            <a:r>
              <a:rPr lang="en-US" b="1" dirty="0" err="1"/>
              <a:t>perdata</a:t>
            </a:r>
            <a:r>
              <a:rPr lang="en-US" b="1" dirty="0"/>
              <a:t> </a:t>
            </a:r>
            <a:r>
              <a:rPr lang="en-US" b="1" dirty="0" err="1"/>
              <a:t>internasional</a:t>
            </a:r>
            <a:r>
              <a:rPr lang="en-US" b="1" dirty="0"/>
              <a:t> </a:t>
            </a:r>
            <a:r>
              <a:rPr lang="en-US" b="1" dirty="0" err="1"/>
              <a:t>adalah</a:t>
            </a:r>
            <a:r>
              <a:rPr lang="en-US" b="1" dirty="0"/>
              <a:t> “</a:t>
            </a:r>
            <a:r>
              <a:rPr lang="en-US" b="1" dirty="0" err="1"/>
              <a:t>keseluruhan</a:t>
            </a:r>
            <a:r>
              <a:rPr lang="en-US" b="1" dirty="0"/>
              <a:t> </a:t>
            </a:r>
            <a:r>
              <a:rPr lang="en-US" b="1" dirty="0" err="1"/>
              <a:t>kaidah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asas</a:t>
            </a:r>
            <a:r>
              <a:rPr lang="en-US" b="1" dirty="0"/>
              <a:t> </a:t>
            </a:r>
            <a:r>
              <a:rPr lang="en-US" b="1" dirty="0" err="1"/>
              <a:t>hukum</a:t>
            </a:r>
            <a:r>
              <a:rPr lang="en-US" b="1" dirty="0"/>
              <a:t> yang </a:t>
            </a:r>
            <a:r>
              <a:rPr lang="en-US" b="1" dirty="0" err="1"/>
              <a:t>mengatur</a:t>
            </a:r>
            <a:r>
              <a:rPr lang="en-US" b="1" dirty="0"/>
              <a:t> </a:t>
            </a:r>
            <a:r>
              <a:rPr lang="en-US" b="1" dirty="0" err="1"/>
              <a:t>hubungan</a:t>
            </a:r>
            <a:r>
              <a:rPr lang="en-US" b="1" dirty="0"/>
              <a:t> </a:t>
            </a:r>
            <a:r>
              <a:rPr lang="en-US" b="1" dirty="0" err="1"/>
              <a:t>perdata</a:t>
            </a:r>
            <a:r>
              <a:rPr lang="en-US" b="1" dirty="0"/>
              <a:t> yang </a:t>
            </a:r>
            <a:r>
              <a:rPr lang="en-US" b="1" dirty="0" err="1"/>
              <a:t>melintasi</a:t>
            </a:r>
            <a:r>
              <a:rPr lang="en-US" b="1" dirty="0"/>
              <a:t> </a:t>
            </a:r>
            <a:r>
              <a:rPr lang="en-US" b="1" dirty="0" err="1"/>
              <a:t>batas</a:t>
            </a:r>
            <a:r>
              <a:rPr lang="en-US" b="1" dirty="0"/>
              <a:t> </a:t>
            </a:r>
            <a:r>
              <a:rPr lang="en-US" b="1" dirty="0" err="1"/>
              <a:t>negara</a:t>
            </a:r>
            <a:r>
              <a:rPr lang="en-US" b="1" dirty="0"/>
              <a:t>”,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kata</a:t>
            </a:r>
            <a:r>
              <a:rPr lang="en-US" b="1" dirty="0"/>
              <a:t> lain “</a:t>
            </a:r>
            <a:r>
              <a:rPr lang="en-US" b="1" dirty="0" err="1"/>
              <a:t>hukum</a:t>
            </a:r>
            <a:r>
              <a:rPr lang="en-US" b="1" dirty="0"/>
              <a:t> yang </a:t>
            </a:r>
            <a:r>
              <a:rPr lang="en-US" b="1" dirty="0" err="1"/>
              <a:t>mengatur</a:t>
            </a:r>
            <a:r>
              <a:rPr lang="en-US" b="1" dirty="0"/>
              <a:t> </a:t>
            </a:r>
            <a:r>
              <a:rPr lang="en-US" b="1" dirty="0" err="1"/>
              <a:t>hubungan</a:t>
            </a:r>
            <a:r>
              <a:rPr lang="en-US" b="1" dirty="0"/>
              <a:t> 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perdata</a:t>
            </a:r>
            <a:r>
              <a:rPr lang="en-US" b="1" dirty="0"/>
              <a:t> </a:t>
            </a:r>
            <a:r>
              <a:rPr lang="en-US" b="1" dirty="0" err="1"/>
              <a:t>antara</a:t>
            </a:r>
            <a:r>
              <a:rPr lang="en-US" b="1" dirty="0"/>
              <a:t> </a:t>
            </a:r>
            <a:r>
              <a:rPr lang="en-US" b="1" dirty="0" err="1"/>
              <a:t>pelaku</a:t>
            </a:r>
            <a:r>
              <a:rPr lang="en-US" b="1" dirty="0"/>
              <a:t> </a:t>
            </a:r>
            <a:r>
              <a:rPr lang="en-US" b="1" dirty="0" err="1"/>
              <a:t>hukum</a:t>
            </a:r>
            <a:r>
              <a:rPr lang="en-US" b="1" dirty="0"/>
              <a:t> yang </a:t>
            </a:r>
            <a:r>
              <a:rPr lang="en-US" b="1" dirty="0" err="1"/>
              <a:t>masing-masing</a:t>
            </a:r>
            <a:r>
              <a:rPr lang="en-US" b="1" dirty="0"/>
              <a:t> </a:t>
            </a:r>
            <a:r>
              <a:rPr lang="en-US" b="1" dirty="0" err="1"/>
              <a:t>tunduk</a:t>
            </a:r>
            <a:r>
              <a:rPr lang="en-US" b="1" dirty="0"/>
              <a:t> </a:t>
            </a:r>
            <a:r>
              <a:rPr lang="en-US" b="1" dirty="0" err="1"/>
              <a:t>pada</a:t>
            </a:r>
            <a:r>
              <a:rPr lang="en-US" b="1" dirty="0"/>
              <a:t> 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perdata</a:t>
            </a:r>
            <a:r>
              <a:rPr lang="en-US" b="1" dirty="0"/>
              <a:t> (</a:t>
            </a:r>
            <a:r>
              <a:rPr lang="en-US" b="1" dirty="0" err="1"/>
              <a:t>nasional</a:t>
            </a:r>
            <a:r>
              <a:rPr lang="en-US" b="1" dirty="0"/>
              <a:t>) yang </a:t>
            </a:r>
            <a:r>
              <a:rPr lang="id-ID" b="1" dirty="0" smtClean="0"/>
              <a:t>berlainan.</a:t>
            </a:r>
          </a:p>
          <a:p>
            <a:pPr>
              <a:buFont typeface="Wingdings" pitchFamily="2" charset="2"/>
              <a:buChar char="§"/>
            </a:pPr>
            <a:r>
              <a:rPr lang="en-US" b="1" dirty="0" err="1" smtClean="0"/>
              <a:t>Kedua</a:t>
            </a:r>
            <a:r>
              <a:rPr lang="en-US" b="1" dirty="0" smtClean="0"/>
              <a:t> </a:t>
            </a:r>
            <a:r>
              <a:rPr lang="en-US" b="1" dirty="0" err="1"/>
              <a:t>definisi</a:t>
            </a:r>
            <a:r>
              <a:rPr lang="en-US" b="1" dirty="0"/>
              <a:t> </a:t>
            </a:r>
            <a:r>
              <a:rPr lang="en-US" b="1" dirty="0" err="1"/>
              <a:t>tersebut</a:t>
            </a:r>
            <a:r>
              <a:rPr lang="en-US" b="1" dirty="0"/>
              <a:t> </a:t>
            </a:r>
            <a:r>
              <a:rPr lang="en-US" b="1" dirty="0" err="1"/>
              <a:t>di</a:t>
            </a:r>
            <a:r>
              <a:rPr lang="en-US" b="1" dirty="0"/>
              <a:t> </a:t>
            </a:r>
            <a:r>
              <a:rPr lang="en-US" b="1" dirty="0" err="1"/>
              <a:t>atas</a:t>
            </a:r>
            <a:r>
              <a:rPr lang="en-US" b="1" dirty="0"/>
              <a:t> </a:t>
            </a:r>
            <a:r>
              <a:rPr lang="en-US" b="1" dirty="0" err="1"/>
              <a:t>menampakkan</a:t>
            </a:r>
            <a:r>
              <a:rPr lang="en-US" b="1" dirty="0"/>
              <a:t> </a:t>
            </a:r>
            <a:r>
              <a:rPr lang="en-US" b="1" dirty="0" err="1"/>
              <a:t>adanya</a:t>
            </a:r>
            <a:r>
              <a:rPr lang="en-US" b="1" dirty="0"/>
              <a:t> </a:t>
            </a:r>
            <a:r>
              <a:rPr lang="en-US" b="1" dirty="0" err="1"/>
              <a:t>persamaan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perbedaan</a:t>
            </a:r>
            <a:r>
              <a:rPr lang="en-US" b="1" dirty="0"/>
              <a:t>. </a:t>
            </a:r>
            <a:r>
              <a:rPr lang="en-US" b="1" dirty="0" err="1"/>
              <a:t>Persamaannya</a:t>
            </a:r>
            <a:r>
              <a:rPr lang="en-US" b="1" dirty="0"/>
              <a:t> </a:t>
            </a:r>
            <a:r>
              <a:rPr lang="en-US" b="1" dirty="0" err="1"/>
              <a:t>adalah</a:t>
            </a:r>
            <a:r>
              <a:rPr lang="en-US" b="1" dirty="0"/>
              <a:t> </a:t>
            </a:r>
            <a:r>
              <a:rPr lang="en-US" b="1" dirty="0" err="1"/>
              <a:t>bahwa</a:t>
            </a:r>
            <a:r>
              <a:rPr lang="en-US" b="1" dirty="0"/>
              <a:t> </a:t>
            </a:r>
            <a:r>
              <a:rPr lang="en-US" b="1" dirty="0" err="1"/>
              <a:t>keduanya</a:t>
            </a:r>
            <a:r>
              <a:rPr lang="en-US" b="1" dirty="0"/>
              <a:t> </a:t>
            </a:r>
            <a:r>
              <a:rPr lang="en-US" b="1" dirty="0" err="1"/>
              <a:t>mengatur</a:t>
            </a:r>
            <a:r>
              <a:rPr lang="en-US" b="1" dirty="0"/>
              <a:t> </a:t>
            </a:r>
            <a:r>
              <a:rPr lang="en-US" b="1" dirty="0" err="1"/>
              <a:t>hubungan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persoalan</a:t>
            </a:r>
            <a:r>
              <a:rPr lang="en-US" b="1" dirty="0"/>
              <a:t> yang </a:t>
            </a:r>
            <a:r>
              <a:rPr lang="en-US" b="1" dirty="0" err="1"/>
              <a:t>melintasi</a:t>
            </a:r>
            <a:r>
              <a:rPr lang="en-US" b="1" dirty="0"/>
              <a:t> </a:t>
            </a:r>
            <a:r>
              <a:rPr lang="en-US" b="1" dirty="0" err="1"/>
              <a:t>batas</a:t>
            </a:r>
            <a:r>
              <a:rPr lang="en-US" b="1" dirty="0"/>
              <a:t> </a:t>
            </a:r>
            <a:r>
              <a:rPr lang="en-US" b="1" dirty="0" err="1"/>
              <a:t>negara</a:t>
            </a:r>
            <a:r>
              <a:rPr lang="en-US" b="1" dirty="0"/>
              <a:t> (</a:t>
            </a:r>
            <a:r>
              <a:rPr lang="en-US" b="1" dirty="0" err="1"/>
              <a:t>internasional</a:t>
            </a:r>
            <a:r>
              <a:rPr lang="en-US" b="1" dirty="0"/>
              <a:t>). </a:t>
            </a:r>
            <a:r>
              <a:rPr lang="en-US" b="1" dirty="0" err="1"/>
              <a:t>Sedangkan</a:t>
            </a:r>
            <a:r>
              <a:rPr lang="en-US" b="1" dirty="0"/>
              <a:t> </a:t>
            </a:r>
            <a:r>
              <a:rPr lang="en-US" b="1" dirty="0" err="1"/>
              <a:t>perbedaannya</a:t>
            </a:r>
            <a:r>
              <a:rPr lang="en-US" b="1" dirty="0"/>
              <a:t> </a:t>
            </a:r>
            <a:r>
              <a:rPr lang="en-US" b="1" dirty="0" err="1"/>
              <a:t>adalah</a:t>
            </a:r>
            <a:r>
              <a:rPr lang="en-US" b="1" dirty="0"/>
              <a:t> </a:t>
            </a:r>
            <a:r>
              <a:rPr lang="en-US" b="1" dirty="0" err="1"/>
              <a:t>terletak</a:t>
            </a:r>
            <a:r>
              <a:rPr lang="en-US" b="1" dirty="0"/>
              <a:t> </a:t>
            </a:r>
            <a:r>
              <a:rPr lang="en-US" b="1" dirty="0" err="1"/>
              <a:t>pada</a:t>
            </a:r>
            <a:r>
              <a:rPr lang="en-US" b="1" dirty="0"/>
              <a:t> </a:t>
            </a:r>
            <a:r>
              <a:rPr lang="en-US" b="1" dirty="0" err="1"/>
              <a:t>sifat</a:t>
            </a:r>
            <a:r>
              <a:rPr lang="en-US" b="1" dirty="0"/>
              <a:t> 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hubungan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persoalan</a:t>
            </a:r>
            <a:r>
              <a:rPr lang="en-US" b="1" dirty="0"/>
              <a:t> yang </a:t>
            </a:r>
            <a:r>
              <a:rPr lang="en-US" b="1" dirty="0" err="1"/>
              <a:t>diaturnya</a:t>
            </a:r>
            <a:r>
              <a:rPr lang="en-US" b="1" dirty="0"/>
              <a:t>. </a:t>
            </a:r>
            <a:r>
              <a:rPr lang="en-US" b="1" dirty="0" err="1"/>
              <a:t>Contoh</a:t>
            </a:r>
            <a:r>
              <a:rPr lang="en-US" b="1" dirty="0"/>
              <a:t> : Negara A </a:t>
            </a:r>
            <a:r>
              <a:rPr lang="en-US" b="1" dirty="0" err="1"/>
              <a:t>berperang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negara</a:t>
            </a:r>
            <a:r>
              <a:rPr lang="en-US" b="1" dirty="0"/>
              <a:t> B, </a:t>
            </a:r>
            <a:r>
              <a:rPr lang="en-US" b="1" dirty="0" err="1"/>
              <a:t>negara</a:t>
            </a:r>
            <a:r>
              <a:rPr lang="en-US" b="1" dirty="0"/>
              <a:t> A </a:t>
            </a:r>
            <a:r>
              <a:rPr lang="en-US" b="1" dirty="0" err="1"/>
              <a:t>membuat</a:t>
            </a:r>
            <a:r>
              <a:rPr lang="en-US" b="1" dirty="0"/>
              <a:t> </a:t>
            </a:r>
            <a:r>
              <a:rPr lang="en-US" b="1" dirty="0" err="1"/>
              <a:t>perjanjian</a:t>
            </a:r>
            <a:r>
              <a:rPr lang="en-US" b="1" dirty="0"/>
              <a:t> </a:t>
            </a:r>
            <a:r>
              <a:rPr lang="en-US" b="1" dirty="0" err="1"/>
              <a:t>ekstradisi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negara</a:t>
            </a:r>
            <a:r>
              <a:rPr lang="en-US" b="1" dirty="0"/>
              <a:t> B, </a:t>
            </a:r>
            <a:r>
              <a:rPr lang="en-US" b="1" dirty="0" err="1"/>
              <a:t>negara</a:t>
            </a:r>
            <a:r>
              <a:rPr lang="en-US" b="1" dirty="0"/>
              <a:t> A </a:t>
            </a:r>
            <a:r>
              <a:rPr lang="en-US" b="1" dirty="0" err="1"/>
              <a:t>meminjam</a:t>
            </a:r>
            <a:r>
              <a:rPr lang="en-US" b="1" dirty="0"/>
              <a:t> </a:t>
            </a:r>
            <a:r>
              <a:rPr lang="en-US" b="1" dirty="0" err="1"/>
              <a:t>dana</a:t>
            </a:r>
            <a:r>
              <a:rPr lang="en-US" b="1" dirty="0"/>
              <a:t> </a:t>
            </a:r>
            <a:r>
              <a:rPr lang="en-US" b="1" dirty="0" err="1"/>
              <a:t>dari</a:t>
            </a:r>
            <a:r>
              <a:rPr lang="en-US" b="1" dirty="0"/>
              <a:t> Bank </a:t>
            </a:r>
            <a:r>
              <a:rPr lang="en-US" b="1" dirty="0" err="1"/>
              <a:t>Dunia</a:t>
            </a:r>
            <a:r>
              <a:rPr lang="en-US" b="1" dirty="0"/>
              <a:t>. </a:t>
            </a:r>
            <a:r>
              <a:rPr lang="en-US" b="1" dirty="0" err="1"/>
              <a:t>Ini</a:t>
            </a:r>
            <a:r>
              <a:rPr lang="en-US" b="1" dirty="0"/>
              <a:t> </a:t>
            </a:r>
            <a:r>
              <a:rPr lang="en-US" b="1" dirty="0" err="1"/>
              <a:t>adalah</a:t>
            </a:r>
            <a:r>
              <a:rPr lang="en-US" b="1" dirty="0"/>
              <a:t> </a:t>
            </a:r>
            <a:r>
              <a:rPr lang="en-US" b="1" dirty="0" err="1"/>
              <a:t>persoalan-persoalan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urusan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kajian</a:t>
            </a:r>
            <a:r>
              <a:rPr lang="en-US" b="1" dirty="0"/>
              <a:t> 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internasional</a:t>
            </a:r>
            <a:r>
              <a:rPr lang="en-US" b="1" dirty="0"/>
              <a:t>. </a:t>
            </a:r>
            <a:r>
              <a:rPr lang="en-US" b="1" dirty="0" err="1"/>
              <a:t>Sedangkan</a:t>
            </a:r>
            <a:r>
              <a:rPr lang="en-US" b="1" dirty="0"/>
              <a:t> </a:t>
            </a:r>
            <a:r>
              <a:rPr lang="en-US" b="1" dirty="0" err="1"/>
              <a:t>apabila</a:t>
            </a:r>
            <a:r>
              <a:rPr lang="en-US" b="1" dirty="0"/>
              <a:t> A </a:t>
            </a:r>
            <a:r>
              <a:rPr lang="en-US" b="1" dirty="0" err="1"/>
              <a:t>warga</a:t>
            </a:r>
            <a:r>
              <a:rPr lang="en-US" b="1" dirty="0"/>
              <a:t> </a:t>
            </a:r>
            <a:r>
              <a:rPr lang="en-US" b="1" dirty="0" err="1"/>
              <a:t>negara</a:t>
            </a:r>
            <a:r>
              <a:rPr lang="en-US" b="1" dirty="0"/>
              <a:t> Indonesia </a:t>
            </a:r>
            <a:r>
              <a:rPr lang="en-US" b="1" dirty="0" err="1"/>
              <a:t>hendak</a:t>
            </a:r>
            <a:r>
              <a:rPr lang="en-US" b="1" dirty="0"/>
              <a:t> </a:t>
            </a:r>
            <a:r>
              <a:rPr lang="en-US" b="1" dirty="0" err="1"/>
              <a:t>menikah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B </a:t>
            </a:r>
            <a:r>
              <a:rPr lang="en-US" b="1" dirty="0" err="1"/>
              <a:t>warga</a:t>
            </a:r>
            <a:r>
              <a:rPr lang="en-US" b="1" dirty="0"/>
              <a:t> </a:t>
            </a:r>
            <a:r>
              <a:rPr lang="en-US" b="1" dirty="0" err="1"/>
              <a:t>negara</a:t>
            </a:r>
            <a:r>
              <a:rPr lang="en-US" b="1" dirty="0"/>
              <a:t> Malaysia, </a:t>
            </a:r>
            <a:r>
              <a:rPr lang="en-US" b="1" dirty="0" err="1"/>
              <a:t>pengusaha</a:t>
            </a:r>
            <a:r>
              <a:rPr lang="en-US" b="1" dirty="0"/>
              <a:t> A </a:t>
            </a:r>
            <a:r>
              <a:rPr lang="en-US" b="1" dirty="0" err="1"/>
              <a:t>di</a:t>
            </a:r>
            <a:r>
              <a:rPr lang="en-US" b="1" dirty="0"/>
              <a:t> Indonesia </a:t>
            </a:r>
            <a:r>
              <a:rPr lang="en-US" b="1" dirty="0" err="1"/>
              <a:t>menjual</a:t>
            </a:r>
            <a:r>
              <a:rPr lang="en-US" b="1" dirty="0"/>
              <a:t> CPO </a:t>
            </a:r>
            <a:r>
              <a:rPr lang="en-US" b="1" dirty="0" err="1"/>
              <a:t>kepada</a:t>
            </a:r>
            <a:r>
              <a:rPr lang="en-US" b="1" dirty="0"/>
              <a:t> B </a:t>
            </a:r>
            <a:r>
              <a:rPr lang="en-US" b="1" dirty="0" err="1"/>
              <a:t>pengusaha</a:t>
            </a:r>
            <a:r>
              <a:rPr lang="en-US" b="1" dirty="0"/>
              <a:t> </a:t>
            </a:r>
            <a:r>
              <a:rPr lang="en-US" b="1" dirty="0" err="1"/>
              <a:t>Perancis</a:t>
            </a:r>
            <a:r>
              <a:rPr lang="en-US" b="1" dirty="0"/>
              <a:t>, </a:t>
            </a:r>
            <a:r>
              <a:rPr lang="en-US" b="1" dirty="0" err="1"/>
              <a:t>dan</a:t>
            </a:r>
            <a:r>
              <a:rPr lang="en-US" b="1" dirty="0"/>
              <a:t> lain </a:t>
            </a:r>
            <a:r>
              <a:rPr lang="en-US" b="1" dirty="0" err="1" smtClean="0"/>
              <a:t>lain</a:t>
            </a:r>
            <a:r>
              <a:rPr lang="id-ID" b="1" dirty="0" smtClean="0"/>
              <a:t>, ini merpkn persoalan HPI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err="1"/>
              <a:t>Bentuk</a:t>
            </a:r>
            <a:r>
              <a:rPr lang="en-US" b="1" dirty="0"/>
              <a:t>  </a:t>
            </a:r>
            <a:r>
              <a:rPr lang="en-US" b="1" dirty="0" err="1"/>
              <a:t>perwujudan</a:t>
            </a:r>
            <a:r>
              <a:rPr lang="en-US" b="1" dirty="0"/>
              <a:t> 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internasional</a:t>
            </a:r>
            <a:r>
              <a:rPr lang="en-US" b="1" dirty="0"/>
              <a:t> : </a:t>
            </a:r>
            <a:r>
              <a:rPr lang="en-US" b="1" dirty="0" err="1"/>
              <a:t>Kaidah-kaidah</a:t>
            </a:r>
            <a:r>
              <a:rPr lang="en-US" b="1" dirty="0"/>
              <a:t> 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Internasional</a:t>
            </a:r>
            <a:r>
              <a:rPr lang="en-US" b="1" dirty="0"/>
              <a:t> </a:t>
            </a:r>
            <a:r>
              <a:rPr lang="en-US" b="1" dirty="0" err="1"/>
              <a:t>Umum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Regional</a:t>
            </a:r>
            <a:r>
              <a:rPr lang="en-US" b="1" dirty="0" smtClean="0"/>
              <a:t>;</a:t>
            </a:r>
            <a:endParaRPr lang="id-ID" b="1" dirty="0" smtClean="0"/>
          </a:p>
          <a:p>
            <a:pPr>
              <a:buNone/>
            </a:pPr>
            <a:r>
              <a:rPr lang="id-ID" b="1" dirty="0"/>
              <a:t>	</a:t>
            </a:r>
            <a:r>
              <a:rPr lang="id-ID" b="1" dirty="0" smtClean="0"/>
              <a:t>Hukum komunitas.</a:t>
            </a:r>
          </a:p>
          <a:p>
            <a:pPr>
              <a:buNone/>
            </a:pPr>
            <a:r>
              <a:rPr lang="en-US" b="1" dirty="0" smtClean="0"/>
              <a:t> </a:t>
            </a:r>
            <a:r>
              <a:rPr lang="en-US" dirty="0"/>
              <a:t>  </a:t>
            </a:r>
            <a:r>
              <a:rPr lang="id-ID" b="1" dirty="0" smtClean="0"/>
              <a:t>a. K</a:t>
            </a:r>
            <a:r>
              <a:rPr lang="en-US" b="1" dirty="0" err="1" smtClean="0"/>
              <a:t>aidah</a:t>
            </a:r>
            <a:r>
              <a:rPr lang="en-US" b="1" dirty="0" smtClean="0"/>
              <a:t> 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internasional</a:t>
            </a:r>
            <a:r>
              <a:rPr lang="en-US" b="1" dirty="0"/>
              <a:t> </a:t>
            </a:r>
            <a:r>
              <a:rPr lang="en-US" b="1" dirty="0" err="1"/>
              <a:t>umum</a:t>
            </a:r>
            <a:r>
              <a:rPr lang="en-US" b="1" dirty="0"/>
              <a:t> (universal), </a:t>
            </a:r>
            <a:r>
              <a:rPr lang="en-US" b="1" dirty="0" err="1"/>
              <a:t>yaitu</a:t>
            </a:r>
            <a:r>
              <a:rPr lang="en-US" b="1" dirty="0"/>
              <a:t> </a:t>
            </a:r>
            <a:r>
              <a:rPr lang="en-US" b="1" dirty="0" err="1"/>
              <a:t>kaidah-kaidah</a:t>
            </a:r>
            <a:r>
              <a:rPr lang="en-US" b="1" dirty="0"/>
              <a:t> yang </a:t>
            </a:r>
            <a:r>
              <a:rPr lang="en-US" b="1" dirty="0" err="1"/>
              <a:t>secara</a:t>
            </a:r>
            <a:r>
              <a:rPr lang="en-US" b="1" dirty="0"/>
              <a:t> </a:t>
            </a:r>
            <a:r>
              <a:rPr lang="en-US" b="1" dirty="0" err="1"/>
              <a:t>praktis</a:t>
            </a:r>
            <a:r>
              <a:rPr lang="en-US" b="1" dirty="0"/>
              <a:t> </a:t>
            </a:r>
            <a:r>
              <a:rPr lang="en-US" b="1" dirty="0" err="1"/>
              <a:t>berlaku</a:t>
            </a:r>
            <a:r>
              <a:rPr lang="en-US" b="1" dirty="0"/>
              <a:t> </a:t>
            </a:r>
            <a:r>
              <a:rPr lang="en-US" b="1" dirty="0" err="1"/>
              <a:t>secara</a:t>
            </a:r>
            <a:r>
              <a:rPr lang="en-US" b="1" dirty="0"/>
              <a:t> universal di </a:t>
            </a:r>
            <a:r>
              <a:rPr lang="en-US" b="1" dirty="0" err="1"/>
              <a:t>seluruh</a:t>
            </a:r>
            <a:r>
              <a:rPr lang="en-US" b="1" dirty="0"/>
              <a:t> </a:t>
            </a:r>
            <a:r>
              <a:rPr lang="en-US" b="1" dirty="0" err="1" smtClean="0"/>
              <a:t>dunia</a:t>
            </a:r>
            <a:r>
              <a:rPr lang="en-US" b="1" dirty="0" smtClean="0"/>
              <a:t>[ </a:t>
            </a:r>
            <a:r>
              <a:rPr lang="en-US" b="1" dirty="0" err="1" smtClean="0"/>
              <a:t>Konvensi</a:t>
            </a:r>
            <a:r>
              <a:rPr lang="en-US" b="1" dirty="0" smtClean="0"/>
              <a:t> – </a:t>
            </a:r>
            <a:r>
              <a:rPr lang="en-US" b="1" dirty="0" err="1" smtClean="0"/>
              <a:t>konvensi</a:t>
            </a:r>
            <a:r>
              <a:rPr lang="en-US" b="1" dirty="0" smtClean="0"/>
              <a:t> PBB </a:t>
            </a:r>
            <a:endParaRPr lang="id-ID" b="1" dirty="0" smtClean="0"/>
          </a:p>
          <a:p>
            <a:pPr>
              <a:buNone/>
            </a:pPr>
            <a:r>
              <a:rPr lang="id-ID" b="1" dirty="0"/>
              <a:t>	</a:t>
            </a:r>
            <a:r>
              <a:rPr lang="id-ID" b="1" dirty="0" smtClean="0"/>
              <a:t>b. </a:t>
            </a:r>
            <a:r>
              <a:rPr lang="id-ID" b="1" dirty="0"/>
              <a:t>K</a:t>
            </a:r>
            <a:r>
              <a:rPr lang="en-US" b="1" dirty="0" err="1" smtClean="0"/>
              <a:t>aidah-kaidah</a:t>
            </a:r>
            <a:r>
              <a:rPr lang="en-US" b="1" dirty="0" smtClean="0"/>
              <a:t> 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internasional</a:t>
            </a:r>
            <a:r>
              <a:rPr lang="en-US" b="1" dirty="0"/>
              <a:t> regional </a:t>
            </a:r>
            <a:r>
              <a:rPr lang="en-US" b="1" dirty="0" err="1"/>
              <a:t>yakni</a:t>
            </a:r>
            <a:r>
              <a:rPr lang="en-US" b="1" dirty="0"/>
              <a:t> </a:t>
            </a:r>
            <a:r>
              <a:rPr lang="en-US" b="1" dirty="0" err="1"/>
              <a:t>kaidah-kaidah</a:t>
            </a:r>
            <a:r>
              <a:rPr lang="en-US" b="1" dirty="0"/>
              <a:t> yang </a:t>
            </a:r>
            <a:r>
              <a:rPr lang="en-US" b="1" dirty="0" err="1"/>
              <a:t>berkembang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suatu</a:t>
            </a:r>
            <a:r>
              <a:rPr lang="en-US" b="1" dirty="0"/>
              <a:t> </a:t>
            </a:r>
            <a:r>
              <a:rPr lang="en-US" b="1" dirty="0" err="1"/>
              <a:t>wilayah</a:t>
            </a:r>
            <a:r>
              <a:rPr lang="en-US" b="1" dirty="0"/>
              <a:t> </a:t>
            </a:r>
            <a:r>
              <a:rPr lang="en-US" b="1" dirty="0" err="1"/>
              <a:t>dunia</a:t>
            </a:r>
            <a:r>
              <a:rPr lang="en-US" b="1" dirty="0"/>
              <a:t> </a:t>
            </a:r>
            <a:r>
              <a:rPr lang="en-US" b="1" dirty="0" err="1"/>
              <a:t>tertentu</a:t>
            </a:r>
            <a:r>
              <a:rPr lang="en-US" b="1" dirty="0"/>
              <a:t> </a:t>
            </a:r>
            <a:r>
              <a:rPr lang="en-US" b="1" dirty="0" err="1"/>
              <a:t>di</a:t>
            </a:r>
            <a:r>
              <a:rPr lang="en-US" b="1" dirty="0"/>
              <a:t> </a:t>
            </a:r>
            <a:r>
              <a:rPr lang="en-US" b="1" dirty="0" err="1"/>
              <a:t>antara</a:t>
            </a:r>
            <a:r>
              <a:rPr lang="en-US" b="1" dirty="0"/>
              <a:t> </a:t>
            </a:r>
            <a:r>
              <a:rPr lang="en-US" b="1" dirty="0" err="1"/>
              <a:t>negara-negara</a:t>
            </a:r>
            <a:r>
              <a:rPr lang="en-US" b="1" dirty="0"/>
              <a:t> yang </a:t>
            </a:r>
            <a:r>
              <a:rPr lang="en-US" b="1" dirty="0" err="1"/>
              <a:t>ada</a:t>
            </a:r>
            <a:r>
              <a:rPr lang="en-US" b="1" dirty="0"/>
              <a:t> </a:t>
            </a:r>
            <a:r>
              <a:rPr lang="en-US" b="1" dirty="0" err="1"/>
              <a:t>di</a:t>
            </a:r>
            <a:r>
              <a:rPr lang="en-US" b="1" dirty="0"/>
              <a:t> </a:t>
            </a:r>
            <a:r>
              <a:rPr lang="en-US" b="1" dirty="0" err="1"/>
              <a:t>wilayah</a:t>
            </a:r>
            <a:r>
              <a:rPr lang="en-US" b="1" dirty="0"/>
              <a:t> </a:t>
            </a:r>
            <a:r>
              <a:rPr lang="en-US" b="1" dirty="0" err="1"/>
              <a:t>tersebut</a:t>
            </a:r>
            <a:r>
              <a:rPr lang="en-US" b="1" dirty="0"/>
              <a:t>, yang </a:t>
            </a:r>
            <a:r>
              <a:rPr lang="en-US" b="1" dirty="0" err="1"/>
              <a:t>tidak</a:t>
            </a:r>
            <a:r>
              <a:rPr lang="en-US" b="1" dirty="0"/>
              <a:t> </a:t>
            </a:r>
            <a:r>
              <a:rPr lang="en-US" b="1" dirty="0" err="1"/>
              <a:t>merupakan</a:t>
            </a:r>
            <a:r>
              <a:rPr lang="en-US" b="1" dirty="0"/>
              <a:t> </a:t>
            </a:r>
            <a:r>
              <a:rPr lang="en-US" b="1" dirty="0" err="1"/>
              <a:t>kaidah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karakter</a:t>
            </a:r>
            <a:r>
              <a:rPr lang="en-US" b="1" dirty="0"/>
              <a:t> universal. </a:t>
            </a:r>
            <a:r>
              <a:rPr lang="en-US" b="1" dirty="0" err="1"/>
              <a:t>Contohnya</a:t>
            </a:r>
            <a:r>
              <a:rPr lang="en-US" b="1" dirty="0"/>
              <a:t>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/>
              <a:t>kaidah</a:t>
            </a:r>
            <a:r>
              <a:rPr lang="en-US" b="1" dirty="0"/>
              <a:t> regional </a:t>
            </a:r>
            <a:r>
              <a:rPr lang="en-US" b="1" dirty="0" err="1" smtClean="0"/>
              <a:t>ini</a:t>
            </a:r>
            <a:r>
              <a:rPr lang="en-US" b="1" dirty="0"/>
              <a:t>:</a:t>
            </a:r>
            <a:r>
              <a:rPr lang="en-US" b="1" dirty="0" smtClean="0"/>
              <a:t> </a:t>
            </a:r>
            <a:r>
              <a:rPr lang="en-US" b="1" dirty="0"/>
              <a:t>“</a:t>
            </a:r>
            <a:r>
              <a:rPr lang="en-US" b="1" dirty="0" err="1"/>
              <a:t>hukum</a:t>
            </a:r>
            <a:r>
              <a:rPr lang="en-US" b="1" dirty="0"/>
              <a:t> </a:t>
            </a:r>
            <a:r>
              <a:rPr lang="en-US" b="1" dirty="0" err="1"/>
              <a:t>internasional</a:t>
            </a:r>
            <a:r>
              <a:rPr lang="en-US" b="1" dirty="0"/>
              <a:t> </a:t>
            </a:r>
            <a:r>
              <a:rPr lang="en-US" b="1" dirty="0" err="1"/>
              <a:t>Amerika</a:t>
            </a:r>
            <a:r>
              <a:rPr lang="en-US" b="1" dirty="0"/>
              <a:t> Latin” </a:t>
            </a:r>
            <a:r>
              <a:rPr lang="en-US" b="1" dirty="0" err="1"/>
              <a:t>mengenai</a:t>
            </a:r>
            <a:r>
              <a:rPr lang="en-US" b="1" dirty="0"/>
              <a:t> </a:t>
            </a:r>
            <a:r>
              <a:rPr lang="en-US" b="1" dirty="0" err="1"/>
              <a:t>suaka</a:t>
            </a:r>
            <a:r>
              <a:rPr lang="en-US" b="1" dirty="0"/>
              <a:t> diplomatic </a:t>
            </a:r>
            <a:r>
              <a:rPr lang="en-US" b="1" i="1" dirty="0"/>
              <a:t>(diplomatic asylum</a:t>
            </a:r>
            <a:r>
              <a:rPr lang="en-US" b="1" i="1" dirty="0" smtClean="0"/>
              <a:t>)</a:t>
            </a:r>
            <a:r>
              <a:rPr lang="en-US" b="1" dirty="0" smtClean="0"/>
              <a:t>, </a:t>
            </a:r>
            <a:r>
              <a:rPr lang="en-US" b="1" dirty="0" err="1" smtClean="0"/>
              <a:t>Piagam</a:t>
            </a:r>
            <a:r>
              <a:rPr lang="en-US" b="1" dirty="0" smtClean="0"/>
              <a:t> ASEAN, </a:t>
            </a:r>
            <a:r>
              <a:rPr lang="en-US" b="1" dirty="0" err="1" smtClean="0"/>
              <a:t>dll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248</Words>
  <Application>Microsoft Office PowerPoint</Application>
  <PresentationFormat>On-screen Show (4:3)</PresentationFormat>
  <Paragraphs>42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Median</vt:lpstr>
      <vt:lpstr>Trek</vt:lpstr>
      <vt:lpstr>HUKUM INTERNASIONAL BAB  I: Pengertian</vt:lpstr>
      <vt:lpstr>Slide 2</vt:lpstr>
      <vt:lpstr>Slide 3</vt:lpstr>
      <vt:lpstr>Slide 4</vt:lpstr>
      <vt:lpstr>Slide 5</vt:lpstr>
      <vt:lpstr>Slide 6</vt:lpstr>
      <vt:lpstr>Pertanyaan: Mengapa Mochtar Kusumaatma dja memilih istilah Hukum Internasional dan bukan istilah lainnya, seperti Hukum Bangsa-bangsa, Hukum Antar Bangsa, Hukum Antar Negara, dan lainnya???</vt:lpstr>
      <vt:lpstr>Slide 8</vt:lpstr>
      <vt:lpstr>Slide 9</vt:lpstr>
      <vt:lpstr>Slide 10</vt:lpstr>
      <vt:lpstr>Slide 11</vt:lpstr>
      <vt:lpstr>Slide 12</vt:lpstr>
      <vt:lpstr>Slide 13</vt:lpstr>
    </vt:vector>
  </TitlesOfParts>
  <Company>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HUKUM INTERNASIONAL BAB  I: Pengertian</dc:title>
  <dc:creator>User</dc:creator>
  <cp:lastModifiedBy>MAYA</cp:lastModifiedBy>
  <cp:revision>17</cp:revision>
  <dcterms:created xsi:type="dcterms:W3CDTF">2006-01-09T17:02:00Z</dcterms:created>
  <dcterms:modified xsi:type="dcterms:W3CDTF">2016-03-07T14:30:19Z</dcterms:modified>
</cp:coreProperties>
</file>