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4" r:id="rId1"/>
  </p:sldMasterIdLst>
  <p:notesMasterIdLst>
    <p:notesMasterId r:id="rId21"/>
  </p:notesMasterIdLst>
  <p:sldIdLst>
    <p:sldId id="256" r:id="rId2"/>
    <p:sldId id="257" r:id="rId3"/>
    <p:sldId id="295" r:id="rId4"/>
    <p:sldId id="258" r:id="rId5"/>
    <p:sldId id="296" r:id="rId6"/>
    <p:sldId id="260" r:id="rId7"/>
    <p:sldId id="297" r:id="rId8"/>
    <p:sldId id="270" r:id="rId9"/>
    <p:sldId id="298" r:id="rId10"/>
    <p:sldId id="299" r:id="rId11"/>
    <p:sldId id="300" r:id="rId12"/>
    <p:sldId id="301" r:id="rId13"/>
    <p:sldId id="302" r:id="rId14"/>
    <p:sldId id="303" r:id="rId15"/>
    <p:sldId id="304" r:id="rId16"/>
    <p:sldId id="274" r:id="rId17"/>
    <p:sldId id="305" r:id="rId18"/>
    <p:sldId id="306" r:id="rId19"/>
    <p:sldId id="307" r:id="rId2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94F02544-99B3-498C-A380-E54DA728C434}">
  <a:tblStyle styleId="{94F02544-99B3-498C-A380-E54DA728C43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91" d="100"/>
          <a:sy n="91" d="100"/>
        </p:scale>
        <p:origin x="-228" y="-96"/>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3"/>
        <p:cNvGrpSpPr/>
        <p:nvPr/>
      </p:nvGrpSpPr>
      <p:grpSpPr>
        <a:xfrm>
          <a:off x="0" y="0"/>
          <a:ext cx="0" cy="0"/>
          <a:chOff x="0" y="0"/>
          <a:chExt cx="0" cy="0"/>
        </a:xfrm>
      </p:grpSpPr>
      <p:sp>
        <p:nvSpPr>
          <p:cNvPr id="464" name="Google Shape;46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5" name="Google Shape;46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9"/>
        <p:cNvGrpSpPr/>
        <p:nvPr/>
      </p:nvGrpSpPr>
      <p:grpSpPr>
        <a:xfrm>
          <a:off x="0" y="0"/>
          <a:ext cx="0" cy="0"/>
          <a:chOff x="0" y="0"/>
          <a:chExt cx="0" cy="0"/>
        </a:xfrm>
      </p:grpSpPr>
      <p:sp>
        <p:nvSpPr>
          <p:cNvPr id="470" name="Google Shape;470;g70e3dd69a5_0_4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1" name="Google Shape;471;g70e3dd69a5_0_4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6"/>
        <p:cNvGrpSpPr/>
        <p:nvPr/>
      </p:nvGrpSpPr>
      <p:grpSpPr>
        <a:xfrm>
          <a:off x="0" y="0"/>
          <a:ext cx="0" cy="0"/>
          <a:chOff x="0" y="0"/>
          <a:chExt cx="0" cy="0"/>
        </a:xfrm>
      </p:grpSpPr>
      <p:sp>
        <p:nvSpPr>
          <p:cNvPr id="477" name="Google Shape;477;g703ed5f267_0_1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8" name="Google Shape;478;g703ed5f267_0_1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p:cNvGrpSpPr/>
        <p:nvPr/>
      </p:nvGrpSpPr>
      <p:grpSpPr>
        <a:xfrm>
          <a:off x="0" y="0"/>
          <a:ext cx="0" cy="0"/>
          <a:chOff x="0" y="0"/>
          <a:chExt cx="0" cy="0"/>
        </a:xfrm>
      </p:grpSpPr>
      <p:sp>
        <p:nvSpPr>
          <p:cNvPr id="579" name="Google Shape;579;g70d360ee3e_0_247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0" name="Google Shape;580;g70d360ee3e_0_247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3"/>
        <p:cNvGrpSpPr/>
        <p:nvPr/>
      </p:nvGrpSpPr>
      <p:grpSpPr>
        <a:xfrm>
          <a:off x="0" y="0"/>
          <a:ext cx="0" cy="0"/>
          <a:chOff x="0" y="0"/>
          <a:chExt cx="0" cy="0"/>
        </a:xfrm>
      </p:grpSpPr>
      <p:sp>
        <p:nvSpPr>
          <p:cNvPr id="784" name="Google Shape;784;g70d360ee3e_0_246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5" name="Google Shape;785;g70d360ee3e_0_246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2"/>
        <p:cNvGrpSpPr/>
        <p:nvPr/>
      </p:nvGrpSpPr>
      <p:grpSpPr>
        <a:xfrm>
          <a:off x="0" y="0"/>
          <a:ext cx="0" cy="0"/>
          <a:chOff x="0" y="0"/>
          <a:chExt cx="0" cy="0"/>
        </a:xfrm>
      </p:grpSpPr>
      <p:sp>
        <p:nvSpPr>
          <p:cNvPr id="943" name="Google Shape;943;g70d360ee3e_0_246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4" name="Google Shape;944;g70d360ee3e_0_246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2181000" y="2797175"/>
            <a:ext cx="47820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1" name="Google Shape;11;p2"/>
          <p:cNvSpPr/>
          <p:nvPr/>
        </p:nvSpPr>
        <p:spPr>
          <a:xfrm>
            <a:off x="1" y="2057499"/>
            <a:ext cx="1624480" cy="3085969"/>
          </a:xfrm>
          <a:custGeom>
            <a:avLst/>
            <a:gdLst/>
            <a:ahLst/>
            <a:cxnLst/>
            <a:rect l="l" t="t" r="r" b="b"/>
            <a:pathLst>
              <a:path w="26621" h="50571" extrusionOk="0">
                <a:moveTo>
                  <a:pt x="12892" y="1"/>
                </a:moveTo>
                <a:cubicBezTo>
                  <a:pt x="8333" y="1"/>
                  <a:pt x="4041" y="1461"/>
                  <a:pt x="1" y="3653"/>
                </a:cubicBezTo>
                <a:lnTo>
                  <a:pt x="1" y="50570"/>
                </a:lnTo>
                <a:lnTo>
                  <a:pt x="25466" y="50570"/>
                </a:lnTo>
                <a:cubicBezTo>
                  <a:pt x="26620" y="47328"/>
                  <a:pt x="26531" y="43590"/>
                  <a:pt x="24769" y="40670"/>
                </a:cubicBezTo>
                <a:cubicBezTo>
                  <a:pt x="23196" y="38064"/>
                  <a:pt x="20522" y="36358"/>
                  <a:pt x="17778" y="35135"/>
                </a:cubicBezTo>
                <a:cubicBezTo>
                  <a:pt x="15102" y="33941"/>
                  <a:pt x="11774" y="32485"/>
                  <a:pt x="11583" y="29506"/>
                </a:cubicBezTo>
                <a:cubicBezTo>
                  <a:pt x="11524" y="28595"/>
                  <a:pt x="11800" y="27697"/>
                  <a:pt x="12122" y="26846"/>
                </a:cubicBezTo>
                <a:cubicBezTo>
                  <a:pt x="14413" y="20774"/>
                  <a:pt x="19111" y="15846"/>
                  <a:pt x="21087" y="9661"/>
                </a:cubicBezTo>
                <a:cubicBezTo>
                  <a:pt x="21584" y="8107"/>
                  <a:pt x="21898" y="6417"/>
                  <a:pt x="21454" y="4846"/>
                </a:cubicBezTo>
                <a:cubicBezTo>
                  <a:pt x="20490" y="1435"/>
                  <a:pt x="16465" y="17"/>
                  <a:pt x="12992" y="1"/>
                </a:cubicBezTo>
                <a:cubicBezTo>
                  <a:pt x="12959" y="1"/>
                  <a:pt x="12925" y="1"/>
                  <a:pt x="128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12" name="Google Shape;12;p2"/>
          <p:cNvSpPr/>
          <p:nvPr/>
        </p:nvSpPr>
        <p:spPr>
          <a:xfrm>
            <a:off x="6243299" y="127"/>
            <a:ext cx="2900740" cy="2424132"/>
          </a:xfrm>
          <a:custGeom>
            <a:avLst/>
            <a:gdLst/>
            <a:ahLst/>
            <a:cxnLst/>
            <a:rect l="l" t="t" r="r" b="b"/>
            <a:pathLst>
              <a:path w="49347" h="41239" extrusionOk="0">
                <a:moveTo>
                  <a:pt x="4903" y="0"/>
                </a:moveTo>
                <a:cubicBezTo>
                  <a:pt x="5088" y="1974"/>
                  <a:pt x="4200" y="4120"/>
                  <a:pt x="3148" y="5888"/>
                </a:cubicBezTo>
                <a:cubicBezTo>
                  <a:pt x="1747" y="8239"/>
                  <a:pt x="1" y="10630"/>
                  <a:pt x="60" y="13382"/>
                </a:cubicBezTo>
                <a:cubicBezTo>
                  <a:pt x="119" y="16042"/>
                  <a:pt x="1969" y="18424"/>
                  <a:pt x="4282" y="19645"/>
                </a:cubicBezTo>
                <a:cubicBezTo>
                  <a:pt x="6163" y="20639"/>
                  <a:pt x="8300" y="20970"/>
                  <a:pt x="10431" y="20970"/>
                </a:cubicBezTo>
                <a:cubicBezTo>
                  <a:pt x="10920" y="20970"/>
                  <a:pt x="11409" y="20953"/>
                  <a:pt x="11894" y="20922"/>
                </a:cubicBezTo>
                <a:cubicBezTo>
                  <a:pt x="17010" y="20596"/>
                  <a:pt x="21980" y="18871"/>
                  <a:pt x="27103" y="18694"/>
                </a:cubicBezTo>
                <a:cubicBezTo>
                  <a:pt x="27320" y="18686"/>
                  <a:pt x="27539" y="18683"/>
                  <a:pt x="27758" y="18683"/>
                </a:cubicBezTo>
                <a:cubicBezTo>
                  <a:pt x="32707" y="18683"/>
                  <a:pt x="38067" y="20614"/>
                  <a:pt x="40181" y="25146"/>
                </a:cubicBezTo>
                <a:cubicBezTo>
                  <a:pt x="41650" y="28294"/>
                  <a:pt x="41268" y="32079"/>
                  <a:pt x="42664" y="35262"/>
                </a:cubicBezTo>
                <a:cubicBezTo>
                  <a:pt x="43909" y="38102"/>
                  <a:pt x="46474" y="40136"/>
                  <a:pt x="49346" y="41238"/>
                </a:cubicBezTo>
                <a:lnTo>
                  <a:pt x="4934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13" name="Google Shape;13;p2"/>
          <p:cNvSpPr/>
          <p:nvPr/>
        </p:nvSpPr>
        <p:spPr>
          <a:xfrm>
            <a:off x="57" y="117"/>
            <a:ext cx="4164181" cy="1665275"/>
          </a:xfrm>
          <a:custGeom>
            <a:avLst/>
            <a:gdLst/>
            <a:ahLst/>
            <a:cxnLst/>
            <a:rect l="l" t="t" r="r" b="b"/>
            <a:pathLst>
              <a:path w="71277" h="28504" extrusionOk="0">
                <a:moveTo>
                  <a:pt x="1" y="0"/>
                </a:moveTo>
                <a:lnTo>
                  <a:pt x="1" y="15127"/>
                </a:lnTo>
                <a:cubicBezTo>
                  <a:pt x="1718" y="14288"/>
                  <a:pt x="3526" y="13647"/>
                  <a:pt x="5389" y="13215"/>
                </a:cubicBezTo>
                <a:cubicBezTo>
                  <a:pt x="6738" y="12903"/>
                  <a:pt x="8143" y="12711"/>
                  <a:pt x="9533" y="12711"/>
                </a:cubicBezTo>
                <a:cubicBezTo>
                  <a:pt x="11440" y="12711"/>
                  <a:pt x="13321" y="13073"/>
                  <a:pt x="14997" y="13984"/>
                </a:cubicBezTo>
                <a:cubicBezTo>
                  <a:pt x="19932" y="16668"/>
                  <a:pt x="21662" y="23154"/>
                  <a:pt x="26048" y="26698"/>
                </a:cubicBezTo>
                <a:cubicBezTo>
                  <a:pt x="27326" y="27729"/>
                  <a:pt x="28890" y="28504"/>
                  <a:pt x="30506" y="28504"/>
                </a:cubicBezTo>
                <a:cubicBezTo>
                  <a:pt x="30639" y="28504"/>
                  <a:pt x="30773" y="28498"/>
                  <a:pt x="30908" y="28487"/>
                </a:cubicBezTo>
                <a:cubicBezTo>
                  <a:pt x="34863" y="28169"/>
                  <a:pt x="36905" y="23573"/>
                  <a:pt x="37904" y="19645"/>
                </a:cubicBezTo>
                <a:cubicBezTo>
                  <a:pt x="38901" y="15717"/>
                  <a:pt x="40247" y="11071"/>
                  <a:pt x="44034" y="9859"/>
                </a:cubicBezTo>
                <a:cubicBezTo>
                  <a:pt x="44652" y="9661"/>
                  <a:pt x="45269" y="9577"/>
                  <a:pt x="45886" y="9577"/>
                </a:cubicBezTo>
                <a:cubicBezTo>
                  <a:pt x="49081" y="9577"/>
                  <a:pt x="52279" y="11835"/>
                  <a:pt x="55605" y="12278"/>
                </a:cubicBezTo>
                <a:cubicBezTo>
                  <a:pt x="56016" y="12333"/>
                  <a:pt x="56429" y="12360"/>
                  <a:pt x="56841" y="12360"/>
                </a:cubicBezTo>
                <a:cubicBezTo>
                  <a:pt x="59348" y="12360"/>
                  <a:pt x="61832" y="11384"/>
                  <a:pt x="63963" y="9993"/>
                </a:cubicBezTo>
                <a:cubicBezTo>
                  <a:pt x="67458" y="7716"/>
                  <a:pt x="70193" y="4034"/>
                  <a:pt x="7127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14" name="Google Shape;14;p2"/>
          <p:cNvSpPr/>
          <p:nvPr/>
        </p:nvSpPr>
        <p:spPr>
          <a:xfrm>
            <a:off x="3492850" y="3257726"/>
            <a:ext cx="5651115" cy="1885752"/>
          </a:xfrm>
          <a:custGeom>
            <a:avLst/>
            <a:gdLst/>
            <a:ahLst/>
            <a:cxnLst/>
            <a:rect l="l" t="t" r="r" b="b"/>
            <a:pathLst>
              <a:path w="87394" h="29163" extrusionOk="0">
                <a:moveTo>
                  <a:pt x="87393" y="0"/>
                </a:moveTo>
                <a:cubicBezTo>
                  <a:pt x="86559" y="97"/>
                  <a:pt x="85730" y="241"/>
                  <a:pt x="84912" y="431"/>
                </a:cubicBezTo>
                <a:cubicBezTo>
                  <a:pt x="79019" y="1810"/>
                  <a:pt x="73913" y="5665"/>
                  <a:pt x="69884" y="10272"/>
                </a:cubicBezTo>
                <a:cubicBezTo>
                  <a:pt x="67172" y="13374"/>
                  <a:pt x="64793" y="16913"/>
                  <a:pt x="61330" y="19095"/>
                </a:cubicBezTo>
                <a:cubicBezTo>
                  <a:pt x="58736" y="20731"/>
                  <a:pt x="55787" y="21430"/>
                  <a:pt x="52766" y="21430"/>
                </a:cubicBezTo>
                <a:cubicBezTo>
                  <a:pt x="48580" y="21430"/>
                  <a:pt x="44255" y="20089"/>
                  <a:pt x="40536" y="18041"/>
                </a:cubicBezTo>
                <a:cubicBezTo>
                  <a:pt x="37572" y="16409"/>
                  <a:pt x="34805" y="14358"/>
                  <a:pt x="31654" y="13147"/>
                </a:cubicBezTo>
                <a:cubicBezTo>
                  <a:pt x="29467" y="12307"/>
                  <a:pt x="27178" y="11921"/>
                  <a:pt x="24876" y="11921"/>
                </a:cubicBezTo>
                <a:cubicBezTo>
                  <a:pt x="18833" y="11921"/>
                  <a:pt x="12700" y="14587"/>
                  <a:pt x="8083" y="18717"/>
                </a:cubicBezTo>
                <a:cubicBezTo>
                  <a:pt x="4785" y="21667"/>
                  <a:pt x="2156" y="25255"/>
                  <a:pt x="0" y="29162"/>
                </a:cubicBezTo>
                <a:lnTo>
                  <a:pt x="87393" y="29162"/>
                </a:lnTo>
                <a:lnTo>
                  <a:pt x="8739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15" name="Google Shape;15;p2"/>
          <p:cNvSpPr/>
          <p:nvPr/>
        </p:nvSpPr>
        <p:spPr>
          <a:xfrm>
            <a:off x="6243298" y="137"/>
            <a:ext cx="2803667" cy="5143390"/>
          </a:xfrm>
          <a:custGeom>
            <a:avLst/>
            <a:gdLst/>
            <a:ahLst/>
            <a:cxnLst/>
            <a:rect l="l" t="t" r="r" b="b"/>
            <a:pathLst>
              <a:path w="40791" h="74832" extrusionOk="0">
                <a:moveTo>
                  <a:pt x="32570" y="0"/>
                </a:moveTo>
                <a:cubicBezTo>
                  <a:pt x="34774" y="2601"/>
                  <a:pt x="36442" y="5743"/>
                  <a:pt x="37625" y="8879"/>
                </a:cubicBezTo>
                <a:cubicBezTo>
                  <a:pt x="39038" y="12621"/>
                  <a:pt x="39868" y="16650"/>
                  <a:pt x="39568" y="20674"/>
                </a:cubicBezTo>
                <a:cubicBezTo>
                  <a:pt x="39294" y="24330"/>
                  <a:pt x="38061" y="27989"/>
                  <a:pt x="35759" y="30834"/>
                </a:cubicBezTo>
                <a:cubicBezTo>
                  <a:pt x="33490" y="33641"/>
                  <a:pt x="30437" y="35603"/>
                  <a:pt x="27832" y="38049"/>
                </a:cubicBezTo>
                <a:cubicBezTo>
                  <a:pt x="25228" y="40495"/>
                  <a:pt x="23235" y="43524"/>
                  <a:pt x="22056" y="46936"/>
                </a:cubicBezTo>
                <a:cubicBezTo>
                  <a:pt x="21439" y="48723"/>
                  <a:pt x="21103" y="50569"/>
                  <a:pt x="20915" y="52451"/>
                </a:cubicBezTo>
                <a:cubicBezTo>
                  <a:pt x="20716" y="54447"/>
                  <a:pt x="20602" y="56450"/>
                  <a:pt x="20050" y="58387"/>
                </a:cubicBezTo>
                <a:cubicBezTo>
                  <a:pt x="19144" y="61573"/>
                  <a:pt x="17285" y="64395"/>
                  <a:pt x="14986" y="66708"/>
                </a:cubicBezTo>
                <a:cubicBezTo>
                  <a:pt x="12525" y="69186"/>
                  <a:pt x="9570" y="71057"/>
                  <a:pt x="6423" y="72489"/>
                </a:cubicBezTo>
                <a:cubicBezTo>
                  <a:pt x="4639" y="73299"/>
                  <a:pt x="2794" y="73968"/>
                  <a:pt x="928" y="74554"/>
                </a:cubicBezTo>
                <a:cubicBezTo>
                  <a:pt x="620" y="74652"/>
                  <a:pt x="310" y="74742"/>
                  <a:pt x="0" y="74831"/>
                </a:cubicBezTo>
                <a:lnTo>
                  <a:pt x="2761" y="74831"/>
                </a:lnTo>
                <a:cubicBezTo>
                  <a:pt x="3237" y="74667"/>
                  <a:pt x="3711" y="74495"/>
                  <a:pt x="4182" y="74318"/>
                </a:cubicBezTo>
                <a:cubicBezTo>
                  <a:pt x="7616" y="73015"/>
                  <a:pt x="10909" y="71315"/>
                  <a:pt x="13764" y="68947"/>
                </a:cubicBezTo>
                <a:cubicBezTo>
                  <a:pt x="16325" y="66824"/>
                  <a:pt x="18540" y="64173"/>
                  <a:pt x="19926" y="61096"/>
                </a:cubicBezTo>
                <a:cubicBezTo>
                  <a:pt x="20661" y="59466"/>
                  <a:pt x="21135" y="57759"/>
                  <a:pt x="21376" y="55980"/>
                </a:cubicBezTo>
                <a:cubicBezTo>
                  <a:pt x="21660" y="53878"/>
                  <a:pt x="21706" y="51744"/>
                  <a:pt x="22150" y="49664"/>
                </a:cubicBezTo>
                <a:cubicBezTo>
                  <a:pt x="22926" y="46025"/>
                  <a:pt x="24670" y="42610"/>
                  <a:pt x="27166" y="39896"/>
                </a:cubicBezTo>
                <a:cubicBezTo>
                  <a:pt x="29662" y="37181"/>
                  <a:pt x="32819" y="35219"/>
                  <a:pt x="35354" y="32547"/>
                </a:cubicBezTo>
                <a:cubicBezTo>
                  <a:pt x="37912" y="29852"/>
                  <a:pt x="39529" y="26415"/>
                  <a:pt x="40139" y="22720"/>
                </a:cubicBezTo>
                <a:cubicBezTo>
                  <a:pt x="40790" y="18772"/>
                  <a:pt x="40333" y="14702"/>
                  <a:pt x="39153" y="10903"/>
                </a:cubicBezTo>
                <a:cubicBezTo>
                  <a:pt x="38087" y="7466"/>
                  <a:pt x="36503" y="4179"/>
                  <a:pt x="34344" y="1320"/>
                </a:cubicBezTo>
                <a:cubicBezTo>
                  <a:pt x="34003" y="869"/>
                  <a:pt x="33639" y="431"/>
                  <a:pt x="3326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16" name="Google Shape;16;p2"/>
          <p:cNvSpPr/>
          <p:nvPr/>
        </p:nvSpPr>
        <p:spPr>
          <a:xfrm>
            <a:off x="1" y="2315445"/>
            <a:ext cx="3746537" cy="2828027"/>
          </a:xfrm>
          <a:custGeom>
            <a:avLst/>
            <a:gdLst/>
            <a:ahLst/>
            <a:cxnLst/>
            <a:rect l="l" t="t" r="r" b="b"/>
            <a:pathLst>
              <a:path w="61396" h="46344" extrusionOk="0">
                <a:moveTo>
                  <a:pt x="6620" y="1"/>
                </a:moveTo>
                <a:cubicBezTo>
                  <a:pt x="4327" y="1"/>
                  <a:pt x="2111" y="580"/>
                  <a:pt x="1" y="1456"/>
                </a:cubicBezTo>
                <a:lnTo>
                  <a:pt x="1" y="2171"/>
                </a:lnTo>
                <a:cubicBezTo>
                  <a:pt x="1393" y="1631"/>
                  <a:pt x="2837" y="1216"/>
                  <a:pt x="4305" y="991"/>
                </a:cubicBezTo>
                <a:cubicBezTo>
                  <a:pt x="5014" y="883"/>
                  <a:pt x="5736" y="826"/>
                  <a:pt x="6459" y="826"/>
                </a:cubicBezTo>
                <a:cubicBezTo>
                  <a:pt x="9025" y="826"/>
                  <a:pt x="11598" y="1545"/>
                  <a:pt x="13600" y="3248"/>
                </a:cubicBezTo>
                <a:cubicBezTo>
                  <a:pt x="18746" y="7626"/>
                  <a:pt x="16066" y="14975"/>
                  <a:pt x="15812" y="20729"/>
                </a:cubicBezTo>
                <a:cubicBezTo>
                  <a:pt x="15744" y="22261"/>
                  <a:pt x="15822" y="23818"/>
                  <a:pt x="16204" y="25305"/>
                </a:cubicBezTo>
                <a:cubicBezTo>
                  <a:pt x="16601" y="26848"/>
                  <a:pt x="17344" y="28259"/>
                  <a:pt x="18351" y="29474"/>
                </a:cubicBezTo>
                <a:cubicBezTo>
                  <a:pt x="20559" y="32134"/>
                  <a:pt x="23796" y="33618"/>
                  <a:pt x="27083" y="34307"/>
                </a:cubicBezTo>
                <a:cubicBezTo>
                  <a:pt x="34605" y="35882"/>
                  <a:pt x="42480" y="34028"/>
                  <a:pt x="49894" y="36384"/>
                </a:cubicBezTo>
                <a:cubicBezTo>
                  <a:pt x="53106" y="37406"/>
                  <a:pt x="55971" y="39240"/>
                  <a:pt x="58025" y="41995"/>
                </a:cubicBezTo>
                <a:cubicBezTo>
                  <a:pt x="59025" y="43337"/>
                  <a:pt x="59829" y="44808"/>
                  <a:pt x="60508" y="46343"/>
                </a:cubicBezTo>
                <a:lnTo>
                  <a:pt x="61395" y="46343"/>
                </a:lnTo>
                <a:cubicBezTo>
                  <a:pt x="61002" y="45422"/>
                  <a:pt x="60571" y="44517"/>
                  <a:pt x="60078" y="43647"/>
                </a:cubicBezTo>
                <a:cubicBezTo>
                  <a:pt x="58393" y="40674"/>
                  <a:pt x="56024" y="38244"/>
                  <a:pt x="52988" y="36733"/>
                </a:cubicBezTo>
                <a:cubicBezTo>
                  <a:pt x="45931" y="33221"/>
                  <a:pt x="37933" y="34659"/>
                  <a:pt x="30396" y="33953"/>
                </a:cubicBezTo>
                <a:cubicBezTo>
                  <a:pt x="26844" y="33621"/>
                  <a:pt x="23168" y="32716"/>
                  <a:pt x="20369" y="30334"/>
                </a:cubicBezTo>
                <a:cubicBezTo>
                  <a:pt x="19144" y="29289"/>
                  <a:pt x="18112" y="28001"/>
                  <a:pt x="17469" y="26501"/>
                </a:cubicBezTo>
                <a:cubicBezTo>
                  <a:pt x="16861" y="25083"/>
                  <a:pt x="16635" y="23526"/>
                  <a:pt x="16611" y="21987"/>
                </a:cubicBezTo>
                <a:cubicBezTo>
                  <a:pt x="16520" y="16031"/>
                  <a:pt x="19559" y="8910"/>
                  <a:pt x="15276" y="3762"/>
                </a:cubicBezTo>
                <a:cubicBezTo>
                  <a:pt x="13211" y="1281"/>
                  <a:pt x="9966" y="51"/>
                  <a:pt x="6834" y="2"/>
                </a:cubicBezTo>
                <a:cubicBezTo>
                  <a:pt x="6763" y="1"/>
                  <a:pt x="6691" y="1"/>
                  <a:pt x="662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17" name="Google Shape;17;p2"/>
          <p:cNvSpPr/>
          <p:nvPr/>
        </p:nvSpPr>
        <p:spPr>
          <a:xfrm>
            <a:off x="-1" y="0"/>
            <a:ext cx="5207314" cy="1667670"/>
          </a:xfrm>
          <a:custGeom>
            <a:avLst/>
            <a:gdLst/>
            <a:ahLst/>
            <a:cxnLst/>
            <a:rect l="l" t="t" r="r" b="b"/>
            <a:pathLst>
              <a:path w="89132" h="28545" extrusionOk="0">
                <a:moveTo>
                  <a:pt x="88117" y="1"/>
                </a:moveTo>
                <a:cubicBezTo>
                  <a:pt x="87458" y="863"/>
                  <a:pt x="86746" y="1680"/>
                  <a:pt x="85962" y="2429"/>
                </a:cubicBezTo>
                <a:cubicBezTo>
                  <a:pt x="84570" y="3758"/>
                  <a:pt x="82955" y="4885"/>
                  <a:pt x="81162" y="5562"/>
                </a:cubicBezTo>
                <a:cubicBezTo>
                  <a:pt x="79522" y="6182"/>
                  <a:pt x="77793" y="6384"/>
                  <a:pt x="76056" y="6384"/>
                </a:cubicBezTo>
                <a:cubicBezTo>
                  <a:pt x="75775" y="6384"/>
                  <a:pt x="75494" y="6379"/>
                  <a:pt x="75213" y="6369"/>
                </a:cubicBezTo>
                <a:cubicBezTo>
                  <a:pt x="72586" y="6279"/>
                  <a:pt x="69912" y="5825"/>
                  <a:pt x="67267" y="5825"/>
                </a:cubicBezTo>
                <a:cubicBezTo>
                  <a:pt x="65816" y="5825"/>
                  <a:pt x="64374" y="5962"/>
                  <a:pt x="62953" y="6369"/>
                </a:cubicBezTo>
                <a:cubicBezTo>
                  <a:pt x="59253" y="7430"/>
                  <a:pt x="56368" y="10254"/>
                  <a:pt x="54067" y="13282"/>
                </a:cubicBezTo>
                <a:cubicBezTo>
                  <a:pt x="51509" y="16651"/>
                  <a:pt x="49489" y="20466"/>
                  <a:pt x="46504" y="23485"/>
                </a:cubicBezTo>
                <a:cubicBezTo>
                  <a:pt x="44191" y="25824"/>
                  <a:pt x="41030" y="27724"/>
                  <a:pt x="37726" y="27724"/>
                </a:cubicBezTo>
                <a:cubicBezTo>
                  <a:pt x="37103" y="27724"/>
                  <a:pt x="36475" y="27656"/>
                  <a:pt x="35846" y="27511"/>
                </a:cubicBezTo>
                <a:cubicBezTo>
                  <a:pt x="32488" y="26737"/>
                  <a:pt x="29995" y="24084"/>
                  <a:pt x="27789" y="21552"/>
                </a:cubicBezTo>
                <a:cubicBezTo>
                  <a:pt x="26624" y="20216"/>
                  <a:pt x="25497" y="18843"/>
                  <a:pt x="24270" y="17565"/>
                </a:cubicBezTo>
                <a:cubicBezTo>
                  <a:pt x="22916" y="16152"/>
                  <a:pt x="21408" y="14897"/>
                  <a:pt x="19772" y="13824"/>
                </a:cubicBezTo>
                <a:cubicBezTo>
                  <a:pt x="16221" y="11500"/>
                  <a:pt x="11995" y="10167"/>
                  <a:pt x="7804" y="10167"/>
                </a:cubicBezTo>
                <a:cubicBezTo>
                  <a:pt x="5126" y="10167"/>
                  <a:pt x="2463" y="10711"/>
                  <a:pt x="0" y="11888"/>
                </a:cubicBezTo>
                <a:lnTo>
                  <a:pt x="2" y="12813"/>
                </a:lnTo>
                <a:cubicBezTo>
                  <a:pt x="421" y="12607"/>
                  <a:pt x="848" y="12417"/>
                  <a:pt x="1281" y="12246"/>
                </a:cubicBezTo>
                <a:cubicBezTo>
                  <a:pt x="3096" y="11537"/>
                  <a:pt x="5011" y="11120"/>
                  <a:pt x="6956" y="11013"/>
                </a:cubicBezTo>
                <a:cubicBezTo>
                  <a:pt x="7294" y="10995"/>
                  <a:pt x="7631" y="10985"/>
                  <a:pt x="7967" y="10985"/>
                </a:cubicBezTo>
                <a:cubicBezTo>
                  <a:pt x="11577" y="10985"/>
                  <a:pt x="15129" y="12052"/>
                  <a:pt x="18265" y="13875"/>
                </a:cubicBezTo>
                <a:cubicBezTo>
                  <a:pt x="19998" y="14886"/>
                  <a:pt x="21601" y="16103"/>
                  <a:pt x="23037" y="17504"/>
                </a:cubicBezTo>
                <a:cubicBezTo>
                  <a:pt x="24320" y="18751"/>
                  <a:pt x="25471" y="20131"/>
                  <a:pt x="26640" y="21490"/>
                </a:cubicBezTo>
                <a:cubicBezTo>
                  <a:pt x="28839" y="24048"/>
                  <a:pt x="31203" y="26734"/>
                  <a:pt x="34403" y="27950"/>
                </a:cubicBezTo>
                <a:cubicBezTo>
                  <a:pt x="35480" y="28359"/>
                  <a:pt x="36578" y="28544"/>
                  <a:pt x="37671" y="28544"/>
                </a:cubicBezTo>
                <a:cubicBezTo>
                  <a:pt x="40297" y="28544"/>
                  <a:pt x="42886" y="27474"/>
                  <a:pt x="45040" y="25861"/>
                </a:cubicBezTo>
                <a:cubicBezTo>
                  <a:pt x="48408" y="23336"/>
                  <a:pt x="50644" y="19660"/>
                  <a:pt x="52993" y="16209"/>
                </a:cubicBezTo>
                <a:cubicBezTo>
                  <a:pt x="55220" y="12937"/>
                  <a:pt x="57765" y="9619"/>
                  <a:pt x="61367" y="7868"/>
                </a:cubicBezTo>
                <a:cubicBezTo>
                  <a:pt x="63267" y="6945"/>
                  <a:pt x="65282" y="6674"/>
                  <a:pt x="67325" y="6674"/>
                </a:cubicBezTo>
                <a:cubicBezTo>
                  <a:pt x="69396" y="6674"/>
                  <a:pt x="71496" y="6952"/>
                  <a:pt x="73534" y="7111"/>
                </a:cubicBezTo>
                <a:cubicBezTo>
                  <a:pt x="74387" y="7177"/>
                  <a:pt x="75245" y="7224"/>
                  <a:pt x="76102" y="7224"/>
                </a:cubicBezTo>
                <a:cubicBezTo>
                  <a:pt x="77282" y="7224"/>
                  <a:pt x="78460" y="7135"/>
                  <a:pt x="79620" y="6889"/>
                </a:cubicBezTo>
                <a:cubicBezTo>
                  <a:pt x="81488" y="6493"/>
                  <a:pt x="83243" y="5641"/>
                  <a:pt x="84786" y="4501"/>
                </a:cubicBezTo>
                <a:cubicBezTo>
                  <a:pt x="86486" y="3248"/>
                  <a:pt x="87899" y="1700"/>
                  <a:pt x="8913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18" name="Google Shape;18;p2"/>
          <p:cNvSpPr/>
          <p:nvPr/>
        </p:nvSpPr>
        <p:spPr>
          <a:xfrm>
            <a:off x="1675567" y="4668149"/>
            <a:ext cx="1925" cy="756"/>
          </a:xfrm>
          <a:custGeom>
            <a:avLst/>
            <a:gdLst/>
            <a:ahLst/>
            <a:cxnLst/>
            <a:rect l="l" t="t" r="r" b="b"/>
            <a:pathLst>
              <a:path w="28" h="11" extrusionOk="0">
                <a:moveTo>
                  <a:pt x="0" y="1"/>
                </a:moveTo>
                <a:lnTo>
                  <a:pt x="0" y="1"/>
                </a:lnTo>
                <a:cubicBezTo>
                  <a:pt x="1" y="1"/>
                  <a:pt x="1" y="2"/>
                  <a:pt x="2" y="2"/>
                </a:cubicBezTo>
                <a:lnTo>
                  <a:pt x="2" y="2"/>
                </a:lnTo>
                <a:lnTo>
                  <a:pt x="0" y="1"/>
                </a:lnTo>
                <a:close/>
                <a:moveTo>
                  <a:pt x="2" y="2"/>
                </a:moveTo>
                <a:lnTo>
                  <a:pt x="17" y="9"/>
                </a:lnTo>
                <a:lnTo>
                  <a:pt x="27" y="11"/>
                </a:lnTo>
                <a:lnTo>
                  <a:pt x="27" y="11"/>
                </a:lnTo>
                <a:lnTo>
                  <a:pt x="9" y="2"/>
                </a:lnTo>
                <a:cubicBezTo>
                  <a:pt x="6" y="2"/>
                  <a:pt x="4" y="2"/>
                  <a:pt x="2" y="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grpSp>
        <p:nvGrpSpPr>
          <p:cNvPr id="19" name="Google Shape;19;p2"/>
          <p:cNvGrpSpPr/>
          <p:nvPr/>
        </p:nvGrpSpPr>
        <p:grpSpPr>
          <a:xfrm>
            <a:off x="137565" y="3137063"/>
            <a:ext cx="1263123" cy="1933370"/>
            <a:chOff x="1069625" y="2883725"/>
            <a:chExt cx="1422756" cy="2177709"/>
          </a:xfrm>
        </p:grpSpPr>
        <p:sp>
          <p:nvSpPr>
            <p:cNvPr id="20" name="Google Shape;20;p2"/>
            <p:cNvSpPr/>
            <p:nvPr/>
          </p:nvSpPr>
          <p:spPr>
            <a:xfrm>
              <a:off x="1069625" y="3275155"/>
              <a:ext cx="154786" cy="162827"/>
            </a:xfrm>
            <a:custGeom>
              <a:avLst/>
              <a:gdLst/>
              <a:ahLst/>
              <a:cxnLst/>
              <a:rect l="l" t="t" r="r" b="b"/>
              <a:pathLst>
                <a:path w="2252" h="2369" extrusionOk="0">
                  <a:moveTo>
                    <a:pt x="454" y="0"/>
                  </a:moveTo>
                  <a:cubicBezTo>
                    <a:pt x="431" y="0"/>
                    <a:pt x="407" y="2"/>
                    <a:pt x="384" y="6"/>
                  </a:cubicBezTo>
                  <a:cubicBezTo>
                    <a:pt x="369" y="4"/>
                    <a:pt x="353" y="3"/>
                    <a:pt x="338" y="3"/>
                  </a:cubicBezTo>
                  <a:cubicBezTo>
                    <a:pt x="285" y="3"/>
                    <a:pt x="233" y="15"/>
                    <a:pt x="184" y="38"/>
                  </a:cubicBezTo>
                  <a:cubicBezTo>
                    <a:pt x="126" y="41"/>
                    <a:pt x="77" y="84"/>
                    <a:pt x="69" y="143"/>
                  </a:cubicBezTo>
                  <a:cubicBezTo>
                    <a:pt x="31" y="207"/>
                    <a:pt x="12" y="280"/>
                    <a:pt x="17" y="355"/>
                  </a:cubicBezTo>
                  <a:cubicBezTo>
                    <a:pt x="4" y="410"/>
                    <a:pt x="1" y="467"/>
                    <a:pt x="10" y="524"/>
                  </a:cubicBezTo>
                  <a:cubicBezTo>
                    <a:pt x="12" y="547"/>
                    <a:pt x="20" y="568"/>
                    <a:pt x="27" y="590"/>
                  </a:cubicBezTo>
                  <a:cubicBezTo>
                    <a:pt x="36" y="715"/>
                    <a:pt x="76" y="835"/>
                    <a:pt x="118" y="960"/>
                  </a:cubicBezTo>
                  <a:cubicBezTo>
                    <a:pt x="175" y="1135"/>
                    <a:pt x="246" y="1305"/>
                    <a:pt x="328" y="1469"/>
                  </a:cubicBezTo>
                  <a:cubicBezTo>
                    <a:pt x="358" y="1534"/>
                    <a:pt x="393" y="1596"/>
                    <a:pt x="432" y="1655"/>
                  </a:cubicBezTo>
                  <a:cubicBezTo>
                    <a:pt x="504" y="1757"/>
                    <a:pt x="572" y="1874"/>
                    <a:pt x="664" y="1956"/>
                  </a:cubicBezTo>
                  <a:cubicBezTo>
                    <a:pt x="713" y="2001"/>
                    <a:pt x="763" y="2042"/>
                    <a:pt x="814" y="2087"/>
                  </a:cubicBezTo>
                  <a:cubicBezTo>
                    <a:pt x="880" y="2148"/>
                    <a:pt x="952" y="2205"/>
                    <a:pt x="1026" y="2257"/>
                  </a:cubicBezTo>
                  <a:cubicBezTo>
                    <a:pt x="1144" y="2336"/>
                    <a:pt x="1269" y="2358"/>
                    <a:pt x="1396" y="2360"/>
                  </a:cubicBezTo>
                  <a:cubicBezTo>
                    <a:pt x="1439" y="2365"/>
                    <a:pt x="1481" y="2368"/>
                    <a:pt x="1522" y="2368"/>
                  </a:cubicBezTo>
                  <a:cubicBezTo>
                    <a:pt x="1674" y="2368"/>
                    <a:pt x="1816" y="2326"/>
                    <a:pt x="1948" y="2221"/>
                  </a:cubicBezTo>
                  <a:cubicBezTo>
                    <a:pt x="2108" y="2094"/>
                    <a:pt x="2252" y="1871"/>
                    <a:pt x="2227" y="1651"/>
                  </a:cubicBezTo>
                  <a:cubicBezTo>
                    <a:pt x="2225" y="1630"/>
                    <a:pt x="2222" y="1609"/>
                    <a:pt x="2219" y="1587"/>
                  </a:cubicBezTo>
                  <a:cubicBezTo>
                    <a:pt x="2227" y="1404"/>
                    <a:pt x="2176" y="1222"/>
                    <a:pt x="2072" y="1073"/>
                  </a:cubicBezTo>
                  <a:cubicBezTo>
                    <a:pt x="2031" y="1014"/>
                    <a:pt x="1993" y="954"/>
                    <a:pt x="1952" y="897"/>
                  </a:cubicBezTo>
                  <a:cubicBezTo>
                    <a:pt x="1801" y="681"/>
                    <a:pt x="1608" y="525"/>
                    <a:pt x="1389" y="384"/>
                  </a:cubicBezTo>
                  <a:cubicBezTo>
                    <a:pt x="1278" y="313"/>
                    <a:pt x="1162" y="250"/>
                    <a:pt x="1041" y="196"/>
                  </a:cubicBezTo>
                  <a:lnTo>
                    <a:pt x="868" y="120"/>
                  </a:lnTo>
                  <a:cubicBezTo>
                    <a:pt x="808" y="93"/>
                    <a:pt x="747" y="61"/>
                    <a:pt x="684" y="39"/>
                  </a:cubicBezTo>
                  <a:cubicBezTo>
                    <a:pt x="661" y="35"/>
                    <a:pt x="636" y="32"/>
                    <a:pt x="612" y="31"/>
                  </a:cubicBezTo>
                  <a:cubicBezTo>
                    <a:pt x="562" y="11"/>
                    <a:pt x="508" y="0"/>
                    <a:pt x="4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21" name="Google Shape;21;p2"/>
            <p:cNvSpPr/>
            <p:nvPr/>
          </p:nvSpPr>
          <p:spPr>
            <a:xfrm>
              <a:off x="1403250" y="3384232"/>
              <a:ext cx="165095" cy="166951"/>
            </a:xfrm>
            <a:custGeom>
              <a:avLst/>
              <a:gdLst/>
              <a:ahLst/>
              <a:cxnLst/>
              <a:rect l="l" t="t" r="r" b="b"/>
              <a:pathLst>
                <a:path w="2402" h="2429" extrusionOk="0">
                  <a:moveTo>
                    <a:pt x="626" y="0"/>
                  </a:moveTo>
                  <a:cubicBezTo>
                    <a:pt x="509" y="3"/>
                    <a:pt x="395" y="36"/>
                    <a:pt x="296" y="98"/>
                  </a:cubicBezTo>
                  <a:cubicBezTo>
                    <a:pt x="179" y="166"/>
                    <a:pt x="91" y="275"/>
                    <a:pt x="52" y="404"/>
                  </a:cubicBezTo>
                  <a:cubicBezTo>
                    <a:pt x="26" y="493"/>
                    <a:pt x="1" y="503"/>
                    <a:pt x="6" y="634"/>
                  </a:cubicBezTo>
                  <a:cubicBezTo>
                    <a:pt x="9" y="702"/>
                    <a:pt x="19" y="768"/>
                    <a:pt x="37" y="833"/>
                  </a:cubicBezTo>
                  <a:cubicBezTo>
                    <a:pt x="38" y="837"/>
                    <a:pt x="39" y="840"/>
                    <a:pt x="39" y="845"/>
                  </a:cubicBezTo>
                  <a:cubicBezTo>
                    <a:pt x="39" y="911"/>
                    <a:pt x="48" y="976"/>
                    <a:pt x="65" y="1039"/>
                  </a:cubicBezTo>
                  <a:cubicBezTo>
                    <a:pt x="90" y="1128"/>
                    <a:pt x="133" y="1208"/>
                    <a:pt x="173" y="1290"/>
                  </a:cubicBezTo>
                  <a:cubicBezTo>
                    <a:pt x="191" y="1327"/>
                    <a:pt x="209" y="1366"/>
                    <a:pt x="227" y="1404"/>
                  </a:cubicBezTo>
                  <a:cubicBezTo>
                    <a:pt x="245" y="1443"/>
                    <a:pt x="258" y="1486"/>
                    <a:pt x="276" y="1526"/>
                  </a:cubicBezTo>
                  <a:cubicBezTo>
                    <a:pt x="302" y="1598"/>
                    <a:pt x="333" y="1666"/>
                    <a:pt x="371" y="1732"/>
                  </a:cubicBezTo>
                  <a:lnTo>
                    <a:pt x="527" y="1938"/>
                  </a:lnTo>
                  <a:lnTo>
                    <a:pt x="542" y="1959"/>
                  </a:lnTo>
                  <a:cubicBezTo>
                    <a:pt x="558" y="1973"/>
                    <a:pt x="576" y="1986"/>
                    <a:pt x="591" y="1999"/>
                  </a:cubicBezTo>
                  <a:cubicBezTo>
                    <a:pt x="648" y="2045"/>
                    <a:pt x="702" y="2093"/>
                    <a:pt x="759" y="2139"/>
                  </a:cubicBezTo>
                  <a:cubicBezTo>
                    <a:pt x="887" y="2247"/>
                    <a:pt x="1019" y="2343"/>
                    <a:pt x="1182" y="2391"/>
                  </a:cubicBezTo>
                  <a:lnTo>
                    <a:pt x="1202" y="2394"/>
                  </a:lnTo>
                  <a:lnTo>
                    <a:pt x="1453" y="2428"/>
                  </a:lnTo>
                  <a:cubicBezTo>
                    <a:pt x="1553" y="2423"/>
                    <a:pt x="1652" y="2404"/>
                    <a:pt x="1750" y="2389"/>
                  </a:cubicBezTo>
                  <a:cubicBezTo>
                    <a:pt x="1894" y="2349"/>
                    <a:pt x="2024" y="2270"/>
                    <a:pt x="2129" y="2163"/>
                  </a:cubicBezTo>
                  <a:cubicBezTo>
                    <a:pt x="2234" y="2055"/>
                    <a:pt x="2311" y="1921"/>
                    <a:pt x="2351" y="1776"/>
                  </a:cubicBezTo>
                  <a:cubicBezTo>
                    <a:pt x="2364" y="1715"/>
                    <a:pt x="2374" y="1654"/>
                    <a:pt x="2380" y="1592"/>
                  </a:cubicBezTo>
                  <a:cubicBezTo>
                    <a:pt x="2401" y="1433"/>
                    <a:pt x="2400" y="1476"/>
                    <a:pt x="2378" y="1314"/>
                  </a:cubicBezTo>
                  <a:cubicBezTo>
                    <a:pt x="2361" y="1173"/>
                    <a:pt x="2332" y="1055"/>
                    <a:pt x="2251" y="930"/>
                  </a:cubicBezTo>
                  <a:cubicBezTo>
                    <a:pt x="2210" y="866"/>
                    <a:pt x="2166" y="804"/>
                    <a:pt x="2123" y="744"/>
                  </a:cubicBezTo>
                  <a:cubicBezTo>
                    <a:pt x="2070" y="670"/>
                    <a:pt x="2015" y="581"/>
                    <a:pt x="1952" y="516"/>
                  </a:cubicBezTo>
                  <a:cubicBezTo>
                    <a:pt x="1885" y="451"/>
                    <a:pt x="1811" y="392"/>
                    <a:pt x="1731" y="340"/>
                  </a:cubicBezTo>
                  <a:cubicBezTo>
                    <a:pt x="1668" y="301"/>
                    <a:pt x="1602" y="268"/>
                    <a:pt x="1532" y="241"/>
                  </a:cubicBezTo>
                  <a:cubicBezTo>
                    <a:pt x="1450" y="205"/>
                    <a:pt x="1368" y="174"/>
                    <a:pt x="1286" y="141"/>
                  </a:cubicBezTo>
                  <a:lnTo>
                    <a:pt x="1280" y="140"/>
                  </a:lnTo>
                  <a:cubicBezTo>
                    <a:pt x="1231" y="118"/>
                    <a:pt x="1120" y="64"/>
                    <a:pt x="1045" y="38"/>
                  </a:cubicBezTo>
                  <a:cubicBezTo>
                    <a:pt x="975" y="16"/>
                    <a:pt x="903" y="4"/>
                    <a:pt x="830" y="4"/>
                  </a:cubicBezTo>
                  <a:cubicBezTo>
                    <a:pt x="797" y="4"/>
                    <a:pt x="764" y="7"/>
                    <a:pt x="731" y="12"/>
                  </a:cubicBezTo>
                  <a:cubicBezTo>
                    <a:pt x="697" y="4"/>
                    <a:pt x="662" y="0"/>
                    <a:pt x="62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22" name="Google Shape;22;p2"/>
            <p:cNvSpPr/>
            <p:nvPr/>
          </p:nvSpPr>
          <p:spPr>
            <a:xfrm>
              <a:off x="1458717" y="2956581"/>
              <a:ext cx="170113" cy="187640"/>
            </a:xfrm>
            <a:custGeom>
              <a:avLst/>
              <a:gdLst/>
              <a:ahLst/>
              <a:cxnLst/>
              <a:rect l="l" t="t" r="r" b="b"/>
              <a:pathLst>
                <a:path w="2475" h="2730" extrusionOk="0">
                  <a:moveTo>
                    <a:pt x="700" y="1"/>
                  </a:moveTo>
                  <a:cubicBezTo>
                    <a:pt x="470" y="1"/>
                    <a:pt x="243" y="132"/>
                    <a:pt x="124" y="332"/>
                  </a:cubicBezTo>
                  <a:cubicBezTo>
                    <a:pt x="78" y="415"/>
                    <a:pt x="48" y="505"/>
                    <a:pt x="38" y="599"/>
                  </a:cubicBezTo>
                  <a:cubicBezTo>
                    <a:pt x="24" y="661"/>
                    <a:pt x="16" y="723"/>
                    <a:pt x="15" y="786"/>
                  </a:cubicBezTo>
                  <a:cubicBezTo>
                    <a:pt x="5" y="853"/>
                    <a:pt x="1" y="919"/>
                    <a:pt x="2" y="985"/>
                  </a:cubicBezTo>
                  <a:cubicBezTo>
                    <a:pt x="3" y="1049"/>
                    <a:pt x="9" y="1112"/>
                    <a:pt x="19" y="1175"/>
                  </a:cubicBezTo>
                  <a:cubicBezTo>
                    <a:pt x="45" y="1376"/>
                    <a:pt x="47" y="1347"/>
                    <a:pt x="145" y="1579"/>
                  </a:cubicBezTo>
                  <a:cubicBezTo>
                    <a:pt x="189" y="1687"/>
                    <a:pt x="235" y="1795"/>
                    <a:pt x="282" y="1902"/>
                  </a:cubicBezTo>
                  <a:cubicBezTo>
                    <a:pt x="478" y="2367"/>
                    <a:pt x="981" y="2715"/>
                    <a:pt x="1479" y="2715"/>
                  </a:cubicBezTo>
                  <a:cubicBezTo>
                    <a:pt x="1506" y="2715"/>
                    <a:pt x="1533" y="2714"/>
                    <a:pt x="1560" y="2712"/>
                  </a:cubicBezTo>
                  <a:cubicBezTo>
                    <a:pt x="1600" y="2720"/>
                    <a:pt x="1642" y="2726"/>
                    <a:pt x="1684" y="2729"/>
                  </a:cubicBezTo>
                  <a:cubicBezTo>
                    <a:pt x="1692" y="2729"/>
                    <a:pt x="1701" y="2729"/>
                    <a:pt x="1710" y="2729"/>
                  </a:cubicBezTo>
                  <a:cubicBezTo>
                    <a:pt x="1865" y="2729"/>
                    <a:pt x="2013" y="2669"/>
                    <a:pt x="2133" y="2573"/>
                  </a:cubicBezTo>
                  <a:cubicBezTo>
                    <a:pt x="2259" y="2477"/>
                    <a:pt x="2347" y="2341"/>
                    <a:pt x="2387" y="2189"/>
                  </a:cubicBezTo>
                  <a:cubicBezTo>
                    <a:pt x="2398" y="2144"/>
                    <a:pt x="2404" y="2099"/>
                    <a:pt x="2407" y="2053"/>
                  </a:cubicBezTo>
                  <a:cubicBezTo>
                    <a:pt x="2453" y="1936"/>
                    <a:pt x="2475" y="1812"/>
                    <a:pt x="2473" y="1687"/>
                  </a:cubicBezTo>
                  <a:cubicBezTo>
                    <a:pt x="2468" y="1549"/>
                    <a:pt x="2447" y="1410"/>
                    <a:pt x="2413" y="1276"/>
                  </a:cubicBezTo>
                  <a:cubicBezTo>
                    <a:pt x="2387" y="1178"/>
                    <a:pt x="2334" y="1070"/>
                    <a:pt x="2288" y="979"/>
                  </a:cubicBezTo>
                  <a:cubicBezTo>
                    <a:pt x="2251" y="909"/>
                    <a:pt x="2221" y="873"/>
                    <a:pt x="2168" y="801"/>
                  </a:cubicBezTo>
                  <a:cubicBezTo>
                    <a:pt x="2133" y="752"/>
                    <a:pt x="2096" y="704"/>
                    <a:pt x="2058" y="658"/>
                  </a:cubicBezTo>
                  <a:lnTo>
                    <a:pt x="1836" y="482"/>
                  </a:lnTo>
                  <a:lnTo>
                    <a:pt x="1769" y="430"/>
                  </a:lnTo>
                  <a:cubicBezTo>
                    <a:pt x="1684" y="363"/>
                    <a:pt x="1600" y="292"/>
                    <a:pt x="1512" y="229"/>
                  </a:cubicBezTo>
                  <a:cubicBezTo>
                    <a:pt x="1368" y="125"/>
                    <a:pt x="1153" y="56"/>
                    <a:pt x="962" y="36"/>
                  </a:cubicBezTo>
                  <a:cubicBezTo>
                    <a:pt x="918" y="25"/>
                    <a:pt x="874" y="18"/>
                    <a:pt x="831" y="15"/>
                  </a:cubicBezTo>
                  <a:cubicBezTo>
                    <a:pt x="787" y="6"/>
                    <a:pt x="744" y="1"/>
                    <a:pt x="7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23" name="Google Shape;23;p2"/>
            <p:cNvSpPr/>
            <p:nvPr/>
          </p:nvSpPr>
          <p:spPr>
            <a:xfrm>
              <a:off x="1281938" y="3713597"/>
              <a:ext cx="143995" cy="152792"/>
            </a:xfrm>
            <a:custGeom>
              <a:avLst/>
              <a:gdLst/>
              <a:ahLst/>
              <a:cxnLst/>
              <a:rect l="l" t="t" r="r" b="b"/>
              <a:pathLst>
                <a:path w="2095" h="2223" extrusionOk="0">
                  <a:moveTo>
                    <a:pt x="2048" y="1795"/>
                  </a:moveTo>
                  <a:lnTo>
                    <a:pt x="2037" y="1824"/>
                  </a:lnTo>
                  <a:lnTo>
                    <a:pt x="2037" y="1824"/>
                  </a:lnTo>
                  <a:cubicBezTo>
                    <a:pt x="2041" y="1814"/>
                    <a:pt x="2046" y="1805"/>
                    <a:pt x="2048" y="1795"/>
                  </a:cubicBezTo>
                  <a:close/>
                  <a:moveTo>
                    <a:pt x="2037" y="1824"/>
                  </a:moveTo>
                  <a:cubicBezTo>
                    <a:pt x="2036" y="1827"/>
                    <a:pt x="2035" y="1830"/>
                    <a:pt x="2034" y="1833"/>
                  </a:cubicBezTo>
                  <a:lnTo>
                    <a:pt x="2037" y="1824"/>
                  </a:lnTo>
                  <a:close/>
                  <a:moveTo>
                    <a:pt x="447" y="0"/>
                  </a:moveTo>
                  <a:cubicBezTo>
                    <a:pt x="426" y="0"/>
                    <a:pt x="406" y="1"/>
                    <a:pt x="385" y="3"/>
                  </a:cubicBezTo>
                  <a:cubicBezTo>
                    <a:pt x="241" y="11"/>
                    <a:pt x="52" y="114"/>
                    <a:pt x="30" y="279"/>
                  </a:cubicBezTo>
                  <a:cubicBezTo>
                    <a:pt x="19" y="369"/>
                    <a:pt x="0" y="454"/>
                    <a:pt x="12" y="543"/>
                  </a:cubicBezTo>
                  <a:cubicBezTo>
                    <a:pt x="19" y="582"/>
                    <a:pt x="28" y="619"/>
                    <a:pt x="41" y="655"/>
                  </a:cubicBezTo>
                  <a:cubicBezTo>
                    <a:pt x="20" y="763"/>
                    <a:pt x="16" y="877"/>
                    <a:pt x="45" y="972"/>
                  </a:cubicBezTo>
                  <a:cubicBezTo>
                    <a:pt x="72" y="1047"/>
                    <a:pt x="103" y="1121"/>
                    <a:pt x="139" y="1193"/>
                  </a:cubicBezTo>
                  <a:lnTo>
                    <a:pt x="213" y="1357"/>
                  </a:lnTo>
                  <a:cubicBezTo>
                    <a:pt x="248" y="1441"/>
                    <a:pt x="293" y="1520"/>
                    <a:pt x="346" y="1594"/>
                  </a:cubicBezTo>
                  <a:cubicBezTo>
                    <a:pt x="402" y="1666"/>
                    <a:pt x="464" y="1732"/>
                    <a:pt x="531" y="1795"/>
                  </a:cubicBezTo>
                  <a:cubicBezTo>
                    <a:pt x="571" y="1833"/>
                    <a:pt x="608" y="1873"/>
                    <a:pt x="650" y="1911"/>
                  </a:cubicBezTo>
                  <a:cubicBezTo>
                    <a:pt x="790" y="2039"/>
                    <a:pt x="938" y="2104"/>
                    <a:pt x="1113" y="2163"/>
                  </a:cubicBezTo>
                  <a:cubicBezTo>
                    <a:pt x="1223" y="2200"/>
                    <a:pt x="1330" y="2222"/>
                    <a:pt x="1438" y="2222"/>
                  </a:cubicBezTo>
                  <a:cubicBezTo>
                    <a:pt x="1507" y="2222"/>
                    <a:pt x="1576" y="2213"/>
                    <a:pt x="1646" y="2193"/>
                  </a:cubicBezTo>
                  <a:cubicBezTo>
                    <a:pt x="1751" y="2193"/>
                    <a:pt x="1862" y="2167"/>
                    <a:pt x="1931" y="2096"/>
                  </a:cubicBezTo>
                  <a:cubicBezTo>
                    <a:pt x="2000" y="2027"/>
                    <a:pt x="2025" y="1932"/>
                    <a:pt x="2034" y="1833"/>
                  </a:cubicBezTo>
                  <a:cubicBezTo>
                    <a:pt x="2034" y="1831"/>
                    <a:pt x="2034" y="1830"/>
                    <a:pt x="2034" y="1828"/>
                  </a:cubicBezTo>
                  <a:cubicBezTo>
                    <a:pt x="2070" y="1746"/>
                    <a:pt x="2090" y="1658"/>
                    <a:pt x="2093" y="1569"/>
                  </a:cubicBezTo>
                  <a:cubicBezTo>
                    <a:pt x="2094" y="1494"/>
                    <a:pt x="2085" y="1419"/>
                    <a:pt x="2068" y="1347"/>
                  </a:cubicBezTo>
                  <a:cubicBezTo>
                    <a:pt x="2057" y="1294"/>
                    <a:pt x="2044" y="1240"/>
                    <a:pt x="2032" y="1187"/>
                  </a:cubicBezTo>
                  <a:cubicBezTo>
                    <a:pt x="2028" y="1163"/>
                    <a:pt x="2022" y="1138"/>
                    <a:pt x="2015" y="1115"/>
                  </a:cubicBezTo>
                  <a:cubicBezTo>
                    <a:pt x="1969" y="952"/>
                    <a:pt x="1897" y="859"/>
                    <a:pt x="1800" y="733"/>
                  </a:cubicBezTo>
                  <a:cubicBezTo>
                    <a:pt x="1763" y="684"/>
                    <a:pt x="1725" y="637"/>
                    <a:pt x="1688" y="588"/>
                  </a:cubicBezTo>
                  <a:cubicBezTo>
                    <a:pt x="1637" y="518"/>
                    <a:pt x="1578" y="455"/>
                    <a:pt x="1512" y="402"/>
                  </a:cubicBezTo>
                  <a:cubicBezTo>
                    <a:pt x="1441" y="347"/>
                    <a:pt x="1368" y="298"/>
                    <a:pt x="1291" y="255"/>
                  </a:cubicBezTo>
                  <a:lnTo>
                    <a:pt x="1156" y="174"/>
                  </a:lnTo>
                  <a:cubicBezTo>
                    <a:pt x="1018" y="91"/>
                    <a:pt x="877" y="46"/>
                    <a:pt x="729" y="46"/>
                  </a:cubicBezTo>
                  <a:cubicBezTo>
                    <a:pt x="714" y="46"/>
                    <a:pt x="700" y="46"/>
                    <a:pt x="685" y="47"/>
                  </a:cubicBezTo>
                  <a:cubicBezTo>
                    <a:pt x="656" y="34"/>
                    <a:pt x="628" y="24"/>
                    <a:pt x="598" y="16"/>
                  </a:cubicBezTo>
                  <a:cubicBezTo>
                    <a:pt x="549" y="5"/>
                    <a:pt x="498" y="0"/>
                    <a:pt x="44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24" name="Google Shape;24;p2"/>
            <p:cNvSpPr/>
            <p:nvPr/>
          </p:nvSpPr>
          <p:spPr>
            <a:xfrm>
              <a:off x="1646425" y="4017943"/>
              <a:ext cx="171419" cy="182141"/>
            </a:xfrm>
            <a:custGeom>
              <a:avLst/>
              <a:gdLst/>
              <a:ahLst/>
              <a:cxnLst/>
              <a:rect l="l" t="t" r="r" b="b"/>
              <a:pathLst>
                <a:path w="2494" h="2650" extrusionOk="0">
                  <a:moveTo>
                    <a:pt x="1100" y="0"/>
                  </a:moveTo>
                  <a:cubicBezTo>
                    <a:pt x="1003" y="6"/>
                    <a:pt x="907" y="19"/>
                    <a:pt x="812" y="39"/>
                  </a:cubicBezTo>
                  <a:cubicBezTo>
                    <a:pt x="764" y="52"/>
                    <a:pt x="743" y="66"/>
                    <a:pt x="681" y="94"/>
                  </a:cubicBezTo>
                  <a:cubicBezTo>
                    <a:pt x="598" y="117"/>
                    <a:pt x="525" y="160"/>
                    <a:pt x="466" y="222"/>
                  </a:cubicBezTo>
                  <a:cubicBezTo>
                    <a:pt x="359" y="291"/>
                    <a:pt x="274" y="388"/>
                    <a:pt x="215" y="502"/>
                  </a:cubicBezTo>
                  <a:cubicBezTo>
                    <a:pt x="45" y="757"/>
                    <a:pt x="0" y="1139"/>
                    <a:pt x="111" y="1422"/>
                  </a:cubicBezTo>
                  <a:cubicBezTo>
                    <a:pt x="169" y="1567"/>
                    <a:pt x="214" y="1727"/>
                    <a:pt x="290" y="1858"/>
                  </a:cubicBezTo>
                  <a:cubicBezTo>
                    <a:pt x="369" y="1995"/>
                    <a:pt x="482" y="2107"/>
                    <a:pt x="587" y="2222"/>
                  </a:cubicBezTo>
                  <a:cubicBezTo>
                    <a:pt x="673" y="2316"/>
                    <a:pt x="743" y="2387"/>
                    <a:pt x="865" y="2460"/>
                  </a:cubicBezTo>
                  <a:cubicBezTo>
                    <a:pt x="939" y="2505"/>
                    <a:pt x="1016" y="2538"/>
                    <a:pt x="1098" y="2561"/>
                  </a:cubicBezTo>
                  <a:cubicBezTo>
                    <a:pt x="1233" y="2620"/>
                    <a:pt x="1378" y="2650"/>
                    <a:pt x="1523" y="2650"/>
                  </a:cubicBezTo>
                  <a:cubicBezTo>
                    <a:pt x="1618" y="2650"/>
                    <a:pt x="1713" y="2637"/>
                    <a:pt x="1806" y="2611"/>
                  </a:cubicBezTo>
                  <a:cubicBezTo>
                    <a:pt x="1823" y="2608"/>
                    <a:pt x="1839" y="2604"/>
                    <a:pt x="1855" y="2600"/>
                  </a:cubicBezTo>
                  <a:cubicBezTo>
                    <a:pt x="1859" y="2598"/>
                    <a:pt x="1865" y="2598"/>
                    <a:pt x="1869" y="2597"/>
                  </a:cubicBezTo>
                  <a:lnTo>
                    <a:pt x="1867" y="2597"/>
                  </a:lnTo>
                  <a:cubicBezTo>
                    <a:pt x="1954" y="2577"/>
                    <a:pt x="2037" y="2538"/>
                    <a:pt x="2107" y="2483"/>
                  </a:cubicBezTo>
                  <a:cubicBezTo>
                    <a:pt x="2178" y="2425"/>
                    <a:pt x="2237" y="2356"/>
                    <a:pt x="2282" y="2277"/>
                  </a:cubicBezTo>
                  <a:cubicBezTo>
                    <a:pt x="2341" y="2186"/>
                    <a:pt x="2384" y="2081"/>
                    <a:pt x="2423" y="1984"/>
                  </a:cubicBezTo>
                  <a:cubicBezTo>
                    <a:pt x="2431" y="1967"/>
                    <a:pt x="2439" y="1948"/>
                    <a:pt x="2446" y="1930"/>
                  </a:cubicBezTo>
                  <a:cubicBezTo>
                    <a:pt x="2493" y="1803"/>
                    <a:pt x="2493" y="1673"/>
                    <a:pt x="2479" y="1544"/>
                  </a:cubicBezTo>
                  <a:cubicBezTo>
                    <a:pt x="2479" y="1542"/>
                    <a:pt x="2479" y="1541"/>
                    <a:pt x="2479" y="1539"/>
                  </a:cubicBezTo>
                  <a:lnTo>
                    <a:pt x="2479" y="1513"/>
                  </a:lnTo>
                  <a:cubicBezTo>
                    <a:pt x="2466" y="1417"/>
                    <a:pt x="2453" y="1320"/>
                    <a:pt x="2440" y="1222"/>
                  </a:cubicBezTo>
                  <a:cubicBezTo>
                    <a:pt x="2408" y="1104"/>
                    <a:pt x="2346" y="989"/>
                    <a:pt x="2292" y="878"/>
                  </a:cubicBezTo>
                  <a:cubicBezTo>
                    <a:pt x="2214" y="721"/>
                    <a:pt x="2132" y="571"/>
                    <a:pt x="2002" y="450"/>
                  </a:cubicBezTo>
                  <a:cubicBezTo>
                    <a:pt x="1972" y="422"/>
                    <a:pt x="1942" y="395"/>
                    <a:pt x="1911" y="368"/>
                  </a:cubicBezTo>
                  <a:cubicBezTo>
                    <a:pt x="1897" y="355"/>
                    <a:pt x="1882" y="340"/>
                    <a:pt x="1867" y="327"/>
                  </a:cubicBezTo>
                  <a:cubicBezTo>
                    <a:pt x="1829" y="293"/>
                    <a:pt x="1790" y="261"/>
                    <a:pt x="1748" y="232"/>
                  </a:cubicBezTo>
                  <a:cubicBezTo>
                    <a:pt x="1685" y="166"/>
                    <a:pt x="1604" y="118"/>
                    <a:pt x="1516" y="94"/>
                  </a:cubicBezTo>
                  <a:cubicBezTo>
                    <a:pt x="1382" y="42"/>
                    <a:pt x="1243" y="12"/>
                    <a:pt x="110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25" name="Google Shape;25;p2"/>
            <p:cNvSpPr/>
            <p:nvPr/>
          </p:nvSpPr>
          <p:spPr>
            <a:xfrm>
              <a:off x="1288262" y="4076777"/>
              <a:ext cx="137053" cy="147981"/>
            </a:xfrm>
            <a:custGeom>
              <a:avLst/>
              <a:gdLst/>
              <a:ahLst/>
              <a:cxnLst/>
              <a:rect l="l" t="t" r="r" b="b"/>
              <a:pathLst>
                <a:path w="1994" h="2153" extrusionOk="0">
                  <a:moveTo>
                    <a:pt x="853" y="1"/>
                  </a:moveTo>
                  <a:cubicBezTo>
                    <a:pt x="815" y="1"/>
                    <a:pt x="776" y="6"/>
                    <a:pt x="740" y="16"/>
                  </a:cubicBezTo>
                  <a:cubicBezTo>
                    <a:pt x="683" y="17"/>
                    <a:pt x="627" y="30"/>
                    <a:pt x="575" y="53"/>
                  </a:cubicBezTo>
                  <a:cubicBezTo>
                    <a:pt x="453" y="87"/>
                    <a:pt x="335" y="144"/>
                    <a:pt x="250" y="238"/>
                  </a:cubicBezTo>
                  <a:lnTo>
                    <a:pt x="139" y="386"/>
                  </a:lnTo>
                  <a:cubicBezTo>
                    <a:pt x="127" y="409"/>
                    <a:pt x="117" y="434"/>
                    <a:pt x="108" y="458"/>
                  </a:cubicBezTo>
                  <a:cubicBezTo>
                    <a:pt x="28" y="610"/>
                    <a:pt x="0" y="787"/>
                    <a:pt x="5" y="957"/>
                  </a:cubicBezTo>
                  <a:cubicBezTo>
                    <a:pt x="9" y="1172"/>
                    <a:pt x="75" y="1379"/>
                    <a:pt x="196" y="1556"/>
                  </a:cubicBezTo>
                  <a:cubicBezTo>
                    <a:pt x="253" y="1639"/>
                    <a:pt x="312" y="1729"/>
                    <a:pt x="387" y="1796"/>
                  </a:cubicBezTo>
                  <a:cubicBezTo>
                    <a:pt x="408" y="1814"/>
                    <a:pt x="430" y="1833"/>
                    <a:pt x="451" y="1852"/>
                  </a:cubicBezTo>
                  <a:cubicBezTo>
                    <a:pt x="522" y="1917"/>
                    <a:pt x="596" y="1986"/>
                    <a:pt x="678" y="2033"/>
                  </a:cubicBezTo>
                  <a:cubicBezTo>
                    <a:pt x="815" y="2112"/>
                    <a:pt x="969" y="2152"/>
                    <a:pt x="1125" y="2152"/>
                  </a:cubicBezTo>
                  <a:cubicBezTo>
                    <a:pt x="1168" y="2152"/>
                    <a:pt x="1211" y="2149"/>
                    <a:pt x="1254" y="2143"/>
                  </a:cubicBezTo>
                  <a:cubicBezTo>
                    <a:pt x="1333" y="2140"/>
                    <a:pt x="1411" y="2123"/>
                    <a:pt x="1485" y="2093"/>
                  </a:cubicBezTo>
                  <a:cubicBezTo>
                    <a:pt x="1593" y="2046"/>
                    <a:pt x="1718" y="1960"/>
                    <a:pt x="1779" y="1849"/>
                  </a:cubicBezTo>
                  <a:cubicBezTo>
                    <a:pt x="1813" y="1807"/>
                    <a:pt x="1845" y="1764"/>
                    <a:pt x="1874" y="1719"/>
                  </a:cubicBezTo>
                  <a:cubicBezTo>
                    <a:pt x="1937" y="1620"/>
                    <a:pt x="1972" y="1506"/>
                    <a:pt x="1978" y="1388"/>
                  </a:cubicBezTo>
                  <a:cubicBezTo>
                    <a:pt x="1985" y="1346"/>
                    <a:pt x="1991" y="1303"/>
                    <a:pt x="1993" y="1261"/>
                  </a:cubicBezTo>
                  <a:cubicBezTo>
                    <a:pt x="1992" y="1159"/>
                    <a:pt x="1978" y="1058"/>
                    <a:pt x="1950" y="960"/>
                  </a:cubicBezTo>
                  <a:cubicBezTo>
                    <a:pt x="1943" y="928"/>
                    <a:pt x="1934" y="898"/>
                    <a:pt x="1926" y="868"/>
                  </a:cubicBezTo>
                  <a:cubicBezTo>
                    <a:pt x="1900" y="783"/>
                    <a:pt x="1865" y="699"/>
                    <a:pt x="1825" y="620"/>
                  </a:cubicBezTo>
                  <a:cubicBezTo>
                    <a:pt x="1816" y="604"/>
                    <a:pt x="1808" y="588"/>
                    <a:pt x="1797" y="574"/>
                  </a:cubicBezTo>
                  <a:cubicBezTo>
                    <a:pt x="1760" y="519"/>
                    <a:pt x="1720" y="467"/>
                    <a:pt x="1679" y="414"/>
                  </a:cubicBezTo>
                  <a:cubicBezTo>
                    <a:pt x="1594" y="301"/>
                    <a:pt x="1539" y="229"/>
                    <a:pt x="1401" y="154"/>
                  </a:cubicBezTo>
                  <a:cubicBezTo>
                    <a:pt x="1325" y="114"/>
                    <a:pt x="1246" y="81"/>
                    <a:pt x="1163" y="53"/>
                  </a:cubicBezTo>
                  <a:cubicBezTo>
                    <a:pt x="1142" y="48"/>
                    <a:pt x="1119" y="40"/>
                    <a:pt x="1096" y="36"/>
                  </a:cubicBezTo>
                  <a:cubicBezTo>
                    <a:pt x="1054" y="25"/>
                    <a:pt x="1011" y="17"/>
                    <a:pt x="966" y="16"/>
                  </a:cubicBezTo>
                  <a:cubicBezTo>
                    <a:pt x="929" y="6"/>
                    <a:pt x="891" y="1"/>
                    <a:pt x="8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26" name="Google Shape;26;p2"/>
            <p:cNvSpPr/>
            <p:nvPr/>
          </p:nvSpPr>
          <p:spPr>
            <a:xfrm>
              <a:off x="1585184" y="4490064"/>
              <a:ext cx="150043" cy="182416"/>
            </a:xfrm>
            <a:custGeom>
              <a:avLst/>
              <a:gdLst/>
              <a:ahLst/>
              <a:cxnLst/>
              <a:rect l="l" t="t" r="r" b="b"/>
              <a:pathLst>
                <a:path w="2183" h="2654" extrusionOk="0">
                  <a:moveTo>
                    <a:pt x="536" y="1"/>
                  </a:moveTo>
                  <a:cubicBezTo>
                    <a:pt x="532" y="1"/>
                    <a:pt x="549" y="4"/>
                    <a:pt x="599" y="11"/>
                  </a:cubicBezTo>
                  <a:lnTo>
                    <a:pt x="599" y="11"/>
                  </a:lnTo>
                  <a:cubicBezTo>
                    <a:pt x="559" y="6"/>
                    <a:pt x="521" y="2"/>
                    <a:pt x="484" y="2"/>
                  </a:cubicBezTo>
                  <a:cubicBezTo>
                    <a:pt x="383" y="2"/>
                    <a:pt x="292" y="28"/>
                    <a:pt x="200" y="100"/>
                  </a:cubicBezTo>
                  <a:cubicBezTo>
                    <a:pt x="76" y="198"/>
                    <a:pt x="25" y="324"/>
                    <a:pt x="12" y="482"/>
                  </a:cubicBezTo>
                  <a:cubicBezTo>
                    <a:pt x="1" y="659"/>
                    <a:pt x="14" y="838"/>
                    <a:pt x="51" y="1012"/>
                  </a:cubicBezTo>
                  <a:cubicBezTo>
                    <a:pt x="94" y="1216"/>
                    <a:pt x="123" y="1433"/>
                    <a:pt x="224" y="1618"/>
                  </a:cubicBezTo>
                  <a:cubicBezTo>
                    <a:pt x="439" y="2012"/>
                    <a:pt x="737" y="2425"/>
                    <a:pt x="1185" y="2546"/>
                  </a:cubicBezTo>
                  <a:cubicBezTo>
                    <a:pt x="1227" y="2564"/>
                    <a:pt x="1270" y="2580"/>
                    <a:pt x="1315" y="2593"/>
                  </a:cubicBezTo>
                  <a:lnTo>
                    <a:pt x="1269" y="2570"/>
                  </a:lnTo>
                  <a:lnTo>
                    <a:pt x="1269" y="2570"/>
                  </a:lnTo>
                  <a:cubicBezTo>
                    <a:pt x="1286" y="2579"/>
                    <a:pt x="1305" y="2586"/>
                    <a:pt x="1322" y="2593"/>
                  </a:cubicBezTo>
                  <a:cubicBezTo>
                    <a:pt x="1337" y="2598"/>
                    <a:pt x="1353" y="2602"/>
                    <a:pt x="1368" y="2605"/>
                  </a:cubicBezTo>
                  <a:lnTo>
                    <a:pt x="1368" y="2605"/>
                  </a:lnTo>
                  <a:lnTo>
                    <a:pt x="1342" y="2602"/>
                  </a:lnTo>
                  <a:lnTo>
                    <a:pt x="1342" y="2602"/>
                  </a:lnTo>
                  <a:cubicBezTo>
                    <a:pt x="1364" y="2612"/>
                    <a:pt x="1386" y="2623"/>
                    <a:pt x="1409" y="2632"/>
                  </a:cubicBezTo>
                  <a:cubicBezTo>
                    <a:pt x="1468" y="2645"/>
                    <a:pt x="1528" y="2654"/>
                    <a:pt x="1589" y="2654"/>
                  </a:cubicBezTo>
                  <a:cubicBezTo>
                    <a:pt x="1677" y="2652"/>
                    <a:pt x="1782" y="2645"/>
                    <a:pt x="1860" y="2599"/>
                  </a:cubicBezTo>
                  <a:cubicBezTo>
                    <a:pt x="2008" y="2510"/>
                    <a:pt x="2083" y="2332"/>
                    <a:pt x="2115" y="2159"/>
                  </a:cubicBezTo>
                  <a:lnTo>
                    <a:pt x="2119" y="2144"/>
                  </a:lnTo>
                  <a:lnTo>
                    <a:pt x="2119" y="2144"/>
                  </a:lnTo>
                  <a:cubicBezTo>
                    <a:pt x="2118" y="2147"/>
                    <a:pt x="2118" y="2149"/>
                    <a:pt x="2115" y="2152"/>
                  </a:cubicBezTo>
                  <a:cubicBezTo>
                    <a:pt x="2118" y="2141"/>
                    <a:pt x="2118" y="2131"/>
                    <a:pt x="2119" y="2119"/>
                  </a:cubicBezTo>
                  <a:cubicBezTo>
                    <a:pt x="2135" y="2056"/>
                    <a:pt x="2145" y="1992"/>
                    <a:pt x="2147" y="1927"/>
                  </a:cubicBezTo>
                  <a:cubicBezTo>
                    <a:pt x="2183" y="1706"/>
                    <a:pt x="2161" y="1479"/>
                    <a:pt x="2083" y="1269"/>
                  </a:cubicBezTo>
                  <a:cubicBezTo>
                    <a:pt x="2024" y="1106"/>
                    <a:pt x="1981" y="1017"/>
                    <a:pt x="1889" y="890"/>
                  </a:cubicBezTo>
                  <a:cubicBezTo>
                    <a:pt x="1805" y="773"/>
                    <a:pt x="1721" y="638"/>
                    <a:pt x="1623" y="537"/>
                  </a:cubicBezTo>
                  <a:cubicBezTo>
                    <a:pt x="1484" y="393"/>
                    <a:pt x="1292" y="293"/>
                    <a:pt x="1119" y="194"/>
                  </a:cubicBezTo>
                  <a:cubicBezTo>
                    <a:pt x="1020" y="139"/>
                    <a:pt x="914" y="94"/>
                    <a:pt x="806" y="60"/>
                  </a:cubicBezTo>
                  <a:cubicBezTo>
                    <a:pt x="778" y="51"/>
                    <a:pt x="749" y="40"/>
                    <a:pt x="720" y="31"/>
                  </a:cubicBezTo>
                  <a:cubicBezTo>
                    <a:pt x="676" y="19"/>
                    <a:pt x="545" y="1"/>
                    <a:pt x="5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27" name="Google Shape;27;p2"/>
            <p:cNvSpPr/>
            <p:nvPr/>
          </p:nvSpPr>
          <p:spPr>
            <a:xfrm>
              <a:off x="2081843" y="4276101"/>
              <a:ext cx="157535" cy="158772"/>
            </a:xfrm>
            <a:custGeom>
              <a:avLst/>
              <a:gdLst/>
              <a:ahLst/>
              <a:cxnLst/>
              <a:rect l="l" t="t" r="r" b="b"/>
              <a:pathLst>
                <a:path w="2292" h="2310" extrusionOk="0">
                  <a:moveTo>
                    <a:pt x="744" y="1"/>
                  </a:moveTo>
                  <a:cubicBezTo>
                    <a:pt x="712" y="1"/>
                    <a:pt x="679" y="4"/>
                    <a:pt x="647" y="8"/>
                  </a:cubicBezTo>
                  <a:cubicBezTo>
                    <a:pt x="617" y="4"/>
                    <a:pt x="587" y="2"/>
                    <a:pt x="557" y="2"/>
                  </a:cubicBezTo>
                  <a:cubicBezTo>
                    <a:pt x="421" y="2"/>
                    <a:pt x="293" y="45"/>
                    <a:pt x="189" y="151"/>
                  </a:cubicBezTo>
                  <a:cubicBezTo>
                    <a:pt x="62" y="281"/>
                    <a:pt x="0" y="491"/>
                    <a:pt x="55" y="673"/>
                  </a:cubicBezTo>
                  <a:cubicBezTo>
                    <a:pt x="55" y="673"/>
                    <a:pt x="55" y="674"/>
                    <a:pt x="55" y="674"/>
                  </a:cubicBezTo>
                  <a:cubicBezTo>
                    <a:pt x="55" y="817"/>
                    <a:pt x="100" y="956"/>
                    <a:pt x="143" y="1096"/>
                  </a:cubicBezTo>
                  <a:cubicBezTo>
                    <a:pt x="195" y="1266"/>
                    <a:pt x="281" y="1416"/>
                    <a:pt x="365" y="1572"/>
                  </a:cubicBezTo>
                  <a:cubicBezTo>
                    <a:pt x="444" y="1720"/>
                    <a:pt x="583" y="1860"/>
                    <a:pt x="707" y="1978"/>
                  </a:cubicBezTo>
                  <a:cubicBezTo>
                    <a:pt x="842" y="2109"/>
                    <a:pt x="993" y="2219"/>
                    <a:pt x="1176" y="2271"/>
                  </a:cubicBezTo>
                  <a:cubicBezTo>
                    <a:pt x="1269" y="2297"/>
                    <a:pt x="1368" y="2310"/>
                    <a:pt x="1465" y="2310"/>
                  </a:cubicBezTo>
                  <a:cubicBezTo>
                    <a:pt x="1470" y="2310"/>
                    <a:pt x="1475" y="2310"/>
                    <a:pt x="1480" y="2310"/>
                  </a:cubicBezTo>
                  <a:cubicBezTo>
                    <a:pt x="1488" y="2310"/>
                    <a:pt x="1496" y="2310"/>
                    <a:pt x="1504" y="2310"/>
                  </a:cubicBezTo>
                  <a:cubicBezTo>
                    <a:pt x="1546" y="2310"/>
                    <a:pt x="1588" y="2307"/>
                    <a:pt x="1629" y="2300"/>
                  </a:cubicBezTo>
                  <a:cubicBezTo>
                    <a:pt x="1682" y="2297"/>
                    <a:pt x="1735" y="2287"/>
                    <a:pt x="1786" y="2271"/>
                  </a:cubicBezTo>
                  <a:cubicBezTo>
                    <a:pt x="1788" y="2271"/>
                    <a:pt x="1791" y="2271"/>
                    <a:pt x="1793" y="2271"/>
                  </a:cubicBezTo>
                  <a:cubicBezTo>
                    <a:pt x="1905" y="2271"/>
                    <a:pt x="2021" y="2206"/>
                    <a:pt x="2045" y="2089"/>
                  </a:cubicBezTo>
                  <a:cubicBezTo>
                    <a:pt x="2083" y="2040"/>
                    <a:pt x="2112" y="1984"/>
                    <a:pt x="2133" y="1925"/>
                  </a:cubicBezTo>
                  <a:cubicBezTo>
                    <a:pt x="2161" y="1876"/>
                    <a:pt x="2182" y="1821"/>
                    <a:pt x="2195" y="1765"/>
                  </a:cubicBezTo>
                  <a:cubicBezTo>
                    <a:pt x="2292" y="1482"/>
                    <a:pt x="2223" y="1132"/>
                    <a:pt x="2078" y="896"/>
                  </a:cubicBezTo>
                  <a:cubicBezTo>
                    <a:pt x="2047" y="844"/>
                    <a:pt x="2011" y="796"/>
                    <a:pt x="1976" y="747"/>
                  </a:cubicBezTo>
                  <a:cubicBezTo>
                    <a:pt x="1921" y="673"/>
                    <a:pt x="1854" y="569"/>
                    <a:pt x="1800" y="514"/>
                  </a:cubicBezTo>
                  <a:cubicBezTo>
                    <a:pt x="1731" y="448"/>
                    <a:pt x="1656" y="386"/>
                    <a:pt x="1577" y="331"/>
                  </a:cubicBezTo>
                  <a:cubicBezTo>
                    <a:pt x="1436" y="227"/>
                    <a:pt x="1282" y="144"/>
                    <a:pt x="1117" y="85"/>
                  </a:cubicBezTo>
                  <a:cubicBezTo>
                    <a:pt x="1071" y="69"/>
                    <a:pt x="1026" y="53"/>
                    <a:pt x="980" y="38"/>
                  </a:cubicBezTo>
                  <a:cubicBezTo>
                    <a:pt x="930" y="23"/>
                    <a:pt x="879" y="13"/>
                    <a:pt x="826" y="7"/>
                  </a:cubicBezTo>
                  <a:cubicBezTo>
                    <a:pt x="799" y="3"/>
                    <a:pt x="772" y="1"/>
                    <a:pt x="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28" name="Google Shape;28;p2"/>
            <p:cNvSpPr/>
            <p:nvPr/>
          </p:nvSpPr>
          <p:spPr>
            <a:xfrm>
              <a:off x="1966373" y="4625535"/>
              <a:ext cx="164064" cy="196987"/>
            </a:xfrm>
            <a:custGeom>
              <a:avLst/>
              <a:gdLst/>
              <a:ahLst/>
              <a:cxnLst/>
              <a:rect l="l" t="t" r="r" b="b"/>
              <a:pathLst>
                <a:path w="2387" h="2866" extrusionOk="0">
                  <a:moveTo>
                    <a:pt x="242" y="1"/>
                  </a:moveTo>
                  <a:cubicBezTo>
                    <a:pt x="173" y="1"/>
                    <a:pt x="103" y="45"/>
                    <a:pt x="111" y="128"/>
                  </a:cubicBezTo>
                  <a:cubicBezTo>
                    <a:pt x="111" y="154"/>
                    <a:pt x="108" y="178"/>
                    <a:pt x="101" y="203"/>
                  </a:cubicBezTo>
                  <a:cubicBezTo>
                    <a:pt x="0" y="380"/>
                    <a:pt x="17" y="544"/>
                    <a:pt x="56" y="726"/>
                  </a:cubicBezTo>
                  <a:cubicBezTo>
                    <a:pt x="45" y="827"/>
                    <a:pt x="40" y="928"/>
                    <a:pt x="65" y="1032"/>
                  </a:cubicBezTo>
                  <a:cubicBezTo>
                    <a:pt x="84" y="1109"/>
                    <a:pt x="111" y="1184"/>
                    <a:pt x="136" y="1261"/>
                  </a:cubicBezTo>
                  <a:cubicBezTo>
                    <a:pt x="149" y="1301"/>
                    <a:pt x="159" y="1344"/>
                    <a:pt x="164" y="1386"/>
                  </a:cubicBezTo>
                  <a:cubicBezTo>
                    <a:pt x="183" y="1481"/>
                    <a:pt x="231" y="1566"/>
                    <a:pt x="272" y="1653"/>
                  </a:cubicBezTo>
                  <a:cubicBezTo>
                    <a:pt x="311" y="1735"/>
                    <a:pt x="352" y="1818"/>
                    <a:pt x="391" y="1900"/>
                  </a:cubicBezTo>
                  <a:cubicBezTo>
                    <a:pt x="444" y="2009"/>
                    <a:pt x="489" y="2105"/>
                    <a:pt x="562" y="2202"/>
                  </a:cubicBezTo>
                  <a:cubicBezTo>
                    <a:pt x="630" y="2295"/>
                    <a:pt x="705" y="2382"/>
                    <a:pt x="787" y="2462"/>
                  </a:cubicBezTo>
                  <a:cubicBezTo>
                    <a:pt x="1002" y="2672"/>
                    <a:pt x="1286" y="2865"/>
                    <a:pt x="1586" y="2865"/>
                  </a:cubicBezTo>
                  <a:cubicBezTo>
                    <a:pt x="1633" y="2865"/>
                    <a:pt x="1680" y="2860"/>
                    <a:pt x="1728" y="2850"/>
                  </a:cubicBezTo>
                  <a:cubicBezTo>
                    <a:pt x="1773" y="2850"/>
                    <a:pt x="1817" y="2844"/>
                    <a:pt x="1861" y="2831"/>
                  </a:cubicBezTo>
                  <a:cubicBezTo>
                    <a:pt x="2008" y="2829"/>
                    <a:pt x="2127" y="2742"/>
                    <a:pt x="2185" y="2608"/>
                  </a:cubicBezTo>
                  <a:cubicBezTo>
                    <a:pt x="2209" y="2565"/>
                    <a:pt x="2229" y="2519"/>
                    <a:pt x="2245" y="2471"/>
                  </a:cubicBezTo>
                  <a:cubicBezTo>
                    <a:pt x="2368" y="2248"/>
                    <a:pt x="2387" y="1988"/>
                    <a:pt x="2312" y="1729"/>
                  </a:cubicBezTo>
                  <a:cubicBezTo>
                    <a:pt x="2258" y="1537"/>
                    <a:pt x="2182" y="1354"/>
                    <a:pt x="2084" y="1183"/>
                  </a:cubicBezTo>
                  <a:cubicBezTo>
                    <a:pt x="1987" y="1017"/>
                    <a:pt x="1842" y="883"/>
                    <a:pt x="1711" y="746"/>
                  </a:cubicBezTo>
                  <a:cubicBezTo>
                    <a:pt x="1669" y="703"/>
                    <a:pt x="1629" y="658"/>
                    <a:pt x="1587" y="615"/>
                  </a:cubicBezTo>
                  <a:cubicBezTo>
                    <a:pt x="1516" y="544"/>
                    <a:pt x="1435" y="493"/>
                    <a:pt x="1356" y="438"/>
                  </a:cubicBezTo>
                  <a:cubicBezTo>
                    <a:pt x="1208" y="307"/>
                    <a:pt x="1036" y="150"/>
                    <a:pt x="847" y="147"/>
                  </a:cubicBezTo>
                  <a:cubicBezTo>
                    <a:pt x="820" y="125"/>
                    <a:pt x="793" y="105"/>
                    <a:pt x="762" y="88"/>
                  </a:cubicBezTo>
                  <a:cubicBezTo>
                    <a:pt x="670" y="30"/>
                    <a:pt x="578" y="4"/>
                    <a:pt x="481" y="4"/>
                  </a:cubicBezTo>
                  <a:cubicBezTo>
                    <a:pt x="437" y="4"/>
                    <a:pt x="391" y="10"/>
                    <a:pt x="343" y="20"/>
                  </a:cubicBezTo>
                  <a:cubicBezTo>
                    <a:pt x="330" y="20"/>
                    <a:pt x="317" y="18"/>
                    <a:pt x="304" y="14"/>
                  </a:cubicBezTo>
                  <a:cubicBezTo>
                    <a:pt x="285" y="5"/>
                    <a:pt x="263" y="1"/>
                    <a:pt x="24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29" name="Google Shape;29;p2"/>
            <p:cNvSpPr/>
            <p:nvPr/>
          </p:nvSpPr>
          <p:spPr>
            <a:xfrm>
              <a:off x="2350585" y="4689524"/>
              <a:ext cx="141795" cy="164752"/>
            </a:xfrm>
            <a:custGeom>
              <a:avLst/>
              <a:gdLst/>
              <a:ahLst/>
              <a:cxnLst/>
              <a:rect l="l" t="t" r="r" b="b"/>
              <a:pathLst>
                <a:path w="2063" h="2397" extrusionOk="0">
                  <a:moveTo>
                    <a:pt x="462" y="1"/>
                  </a:moveTo>
                  <a:cubicBezTo>
                    <a:pt x="355" y="1"/>
                    <a:pt x="252" y="43"/>
                    <a:pt x="174" y="119"/>
                  </a:cubicBezTo>
                  <a:cubicBezTo>
                    <a:pt x="88" y="209"/>
                    <a:pt x="62" y="314"/>
                    <a:pt x="48" y="426"/>
                  </a:cubicBezTo>
                  <a:cubicBezTo>
                    <a:pt x="13" y="520"/>
                    <a:pt x="0" y="619"/>
                    <a:pt x="9" y="720"/>
                  </a:cubicBezTo>
                  <a:cubicBezTo>
                    <a:pt x="19" y="835"/>
                    <a:pt x="46" y="949"/>
                    <a:pt x="89" y="1057"/>
                  </a:cubicBezTo>
                  <a:cubicBezTo>
                    <a:pt x="112" y="1121"/>
                    <a:pt x="136" y="1184"/>
                    <a:pt x="161" y="1248"/>
                  </a:cubicBezTo>
                  <a:cubicBezTo>
                    <a:pt x="206" y="1372"/>
                    <a:pt x="268" y="1488"/>
                    <a:pt x="346" y="1595"/>
                  </a:cubicBezTo>
                  <a:cubicBezTo>
                    <a:pt x="457" y="1756"/>
                    <a:pt x="562" y="1925"/>
                    <a:pt x="711" y="2050"/>
                  </a:cubicBezTo>
                  <a:cubicBezTo>
                    <a:pt x="765" y="2096"/>
                    <a:pt x="819" y="2141"/>
                    <a:pt x="872" y="2186"/>
                  </a:cubicBezTo>
                  <a:cubicBezTo>
                    <a:pt x="984" y="2279"/>
                    <a:pt x="1052" y="2337"/>
                    <a:pt x="1196" y="2376"/>
                  </a:cubicBezTo>
                  <a:cubicBezTo>
                    <a:pt x="1249" y="2390"/>
                    <a:pt x="1303" y="2396"/>
                    <a:pt x="1357" y="2396"/>
                  </a:cubicBezTo>
                  <a:cubicBezTo>
                    <a:pt x="1393" y="2396"/>
                    <a:pt x="1430" y="2393"/>
                    <a:pt x="1466" y="2387"/>
                  </a:cubicBezTo>
                  <a:cubicBezTo>
                    <a:pt x="1493" y="2394"/>
                    <a:pt x="1520" y="2397"/>
                    <a:pt x="1547" y="2397"/>
                  </a:cubicBezTo>
                  <a:cubicBezTo>
                    <a:pt x="1743" y="2397"/>
                    <a:pt x="1913" y="2235"/>
                    <a:pt x="1948" y="2039"/>
                  </a:cubicBezTo>
                  <a:cubicBezTo>
                    <a:pt x="2029" y="1879"/>
                    <a:pt x="2062" y="1696"/>
                    <a:pt x="2003" y="1513"/>
                  </a:cubicBezTo>
                  <a:cubicBezTo>
                    <a:pt x="1983" y="1448"/>
                    <a:pt x="1957" y="1386"/>
                    <a:pt x="1934" y="1323"/>
                  </a:cubicBezTo>
                  <a:cubicBezTo>
                    <a:pt x="1891" y="1200"/>
                    <a:pt x="1850" y="1073"/>
                    <a:pt x="1777" y="967"/>
                  </a:cubicBezTo>
                  <a:cubicBezTo>
                    <a:pt x="1737" y="908"/>
                    <a:pt x="1696" y="850"/>
                    <a:pt x="1656" y="792"/>
                  </a:cubicBezTo>
                  <a:cubicBezTo>
                    <a:pt x="1585" y="690"/>
                    <a:pt x="1519" y="576"/>
                    <a:pt x="1431" y="491"/>
                  </a:cubicBezTo>
                  <a:cubicBezTo>
                    <a:pt x="1382" y="442"/>
                    <a:pt x="1326" y="399"/>
                    <a:pt x="1274" y="353"/>
                  </a:cubicBezTo>
                  <a:cubicBezTo>
                    <a:pt x="1188" y="279"/>
                    <a:pt x="1102" y="190"/>
                    <a:pt x="1004" y="135"/>
                  </a:cubicBezTo>
                  <a:cubicBezTo>
                    <a:pt x="953" y="108"/>
                    <a:pt x="899" y="83"/>
                    <a:pt x="845" y="62"/>
                  </a:cubicBezTo>
                  <a:cubicBezTo>
                    <a:pt x="776" y="33"/>
                    <a:pt x="701" y="17"/>
                    <a:pt x="626" y="17"/>
                  </a:cubicBezTo>
                  <a:cubicBezTo>
                    <a:pt x="614" y="17"/>
                    <a:pt x="603" y="18"/>
                    <a:pt x="591" y="18"/>
                  </a:cubicBezTo>
                  <a:cubicBezTo>
                    <a:pt x="569" y="14"/>
                    <a:pt x="546" y="8"/>
                    <a:pt x="525" y="5"/>
                  </a:cubicBezTo>
                  <a:cubicBezTo>
                    <a:pt x="504" y="2"/>
                    <a:pt x="483" y="1"/>
                    <a:pt x="46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30" name="Google Shape;30;p2"/>
            <p:cNvSpPr/>
            <p:nvPr/>
          </p:nvSpPr>
          <p:spPr>
            <a:xfrm>
              <a:off x="2218413" y="4939709"/>
              <a:ext cx="108460" cy="121725"/>
            </a:xfrm>
            <a:custGeom>
              <a:avLst/>
              <a:gdLst/>
              <a:ahLst/>
              <a:cxnLst/>
              <a:rect l="l" t="t" r="r" b="b"/>
              <a:pathLst>
                <a:path w="1578" h="1771" extrusionOk="0">
                  <a:moveTo>
                    <a:pt x="574" y="1"/>
                  </a:moveTo>
                  <a:cubicBezTo>
                    <a:pt x="525" y="1"/>
                    <a:pt x="478" y="6"/>
                    <a:pt x="430" y="19"/>
                  </a:cubicBezTo>
                  <a:cubicBezTo>
                    <a:pt x="342" y="44"/>
                    <a:pt x="274" y="91"/>
                    <a:pt x="204" y="150"/>
                  </a:cubicBezTo>
                  <a:cubicBezTo>
                    <a:pt x="74" y="258"/>
                    <a:pt x="22" y="429"/>
                    <a:pt x="11" y="594"/>
                  </a:cubicBezTo>
                  <a:cubicBezTo>
                    <a:pt x="8" y="625"/>
                    <a:pt x="6" y="658"/>
                    <a:pt x="5" y="690"/>
                  </a:cubicBezTo>
                  <a:cubicBezTo>
                    <a:pt x="4" y="719"/>
                    <a:pt x="2" y="749"/>
                    <a:pt x="1" y="778"/>
                  </a:cubicBezTo>
                  <a:cubicBezTo>
                    <a:pt x="1" y="794"/>
                    <a:pt x="1" y="810"/>
                    <a:pt x="1" y="826"/>
                  </a:cubicBezTo>
                  <a:lnTo>
                    <a:pt x="28" y="1027"/>
                  </a:lnTo>
                  <a:cubicBezTo>
                    <a:pt x="50" y="1122"/>
                    <a:pt x="94" y="1212"/>
                    <a:pt x="161" y="1285"/>
                  </a:cubicBezTo>
                  <a:cubicBezTo>
                    <a:pt x="220" y="1364"/>
                    <a:pt x="283" y="1442"/>
                    <a:pt x="351" y="1516"/>
                  </a:cubicBezTo>
                  <a:cubicBezTo>
                    <a:pt x="447" y="1620"/>
                    <a:pt x="573" y="1693"/>
                    <a:pt x="711" y="1728"/>
                  </a:cubicBezTo>
                  <a:cubicBezTo>
                    <a:pt x="721" y="1731"/>
                    <a:pt x="733" y="1733"/>
                    <a:pt x="744" y="1736"/>
                  </a:cubicBezTo>
                  <a:cubicBezTo>
                    <a:pt x="802" y="1749"/>
                    <a:pt x="862" y="1757"/>
                    <a:pt x="922" y="1757"/>
                  </a:cubicBezTo>
                  <a:cubicBezTo>
                    <a:pt x="928" y="1757"/>
                    <a:pt x="933" y="1757"/>
                    <a:pt x="939" y="1756"/>
                  </a:cubicBezTo>
                  <a:cubicBezTo>
                    <a:pt x="975" y="1766"/>
                    <a:pt x="1015" y="1770"/>
                    <a:pt x="1055" y="1770"/>
                  </a:cubicBezTo>
                  <a:cubicBezTo>
                    <a:pt x="1135" y="1770"/>
                    <a:pt x="1217" y="1752"/>
                    <a:pt x="1280" y="1710"/>
                  </a:cubicBezTo>
                  <a:cubicBezTo>
                    <a:pt x="1373" y="1650"/>
                    <a:pt x="1471" y="1550"/>
                    <a:pt x="1488" y="1434"/>
                  </a:cubicBezTo>
                  <a:lnTo>
                    <a:pt x="1496" y="1375"/>
                  </a:lnTo>
                  <a:cubicBezTo>
                    <a:pt x="1499" y="1367"/>
                    <a:pt x="1504" y="1360"/>
                    <a:pt x="1507" y="1353"/>
                  </a:cubicBezTo>
                  <a:cubicBezTo>
                    <a:pt x="1528" y="1303"/>
                    <a:pt x="1538" y="1287"/>
                    <a:pt x="1544" y="1243"/>
                  </a:cubicBezTo>
                  <a:cubicBezTo>
                    <a:pt x="1556" y="1171"/>
                    <a:pt x="1577" y="1073"/>
                    <a:pt x="1574" y="1020"/>
                  </a:cubicBezTo>
                  <a:lnTo>
                    <a:pt x="1551" y="827"/>
                  </a:lnTo>
                  <a:cubicBezTo>
                    <a:pt x="1527" y="769"/>
                    <a:pt x="1502" y="712"/>
                    <a:pt x="1479" y="654"/>
                  </a:cubicBezTo>
                  <a:cubicBezTo>
                    <a:pt x="1463" y="618"/>
                    <a:pt x="1446" y="585"/>
                    <a:pt x="1430" y="549"/>
                  </a:cubicBezTo>
                  <a:cubicBezTo>
                    <a:pt x="1401" y="485"/>
                    <a:pt x="1365" y="423"/>
                    <a:pt x="1324" y="367"/>
                  </a:cubicBezTo>
                  <a:cubicBezTo>
                    <a:pt x="1263" y="284"/>
                    <a:pt x="1187" y="215"/>
                    <a:pt x="1097" y="161"/>
                  </a:cubicBezTo>
                  <a:cubicBezTo>
                    <a:pt x="1034" y="129"/>
                    <a:pt x="968" y="101"/>
                    <a:pt x="900" y="78"/>
                  </a:cubicBezTo>
                  <a:lnTo>
                    <a:pt x="819" y="46"/>
                  </a:lnTo>
                  <a:cubicBezTo>
                    <a:pt x="772" y="27"/>
                    <a:pt x="721" y="14"/>
                    <a:pt x="671" y="8"/>
                  </a:cubicBezTo>
                  <a:cubicBezTo>
                    <a:pt x="638" y="3"/>
                    <a:pt x="606" y="1"/>
                    <a:pt x="57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31" name="Google Shape;31;p2"/>
            <p:cNvSpPr/>
            <p:nvPr/>
          </p:nvSpPr>
          <p:spPr>
            <a:xfrm>
              <a:off x="1085502" y="2883725"/>
              <a:ext cx="167364" cy="194719"/>
            </a:xfrm>
            <a:custGeom>
              <a:avLst/>
              <a:gdLst/>
              <a:ahLst/>
              <a:cxnLst/>
              <a:rect l="l" t="t" r="r" b="b"/>
              <a:pathLst>
                <a:path w="2435" h="2833" extrusionOk="0">
                  <a:moveTo>
                    <a:pt x="828" y="0"/>
                  </a:moveTo>
                  <a:cubicBezTo>
                    <a:pt x="756" y="2"/>
                    <a:pt x="684" y="10"/>
                    <a:pt x="613" y="31"/>
                  </a:cubicBezTo>
                  <a:lnTo>
                    <a:pt x="555" y="38"/>
                  </a:lnTo>
                  <a:cubicBezTo>
                    <a:pt x="470" y="59"/>
                    <a:pt x="391" y="101"/>
                    <a:pt x="328" y="160"/>
                  </a:cubicBezTo>
                  <a:cubicBezTo>
                    <a:pt x="299" y="186"/>
                    <a:pt x="271" y="215"/>
                    <a:pt x="248" y="245"/>
                  </a:cubicBezTo>
                  <a:lnTo>
                    <a:pt x="260" y="225"/>
                  </a:lnTo>
                  <a:lnTo>
                    <a:pt x="260" y="225"/>
                  </a:lnTo>
                  <a:cubicBezTo>
                    <a:pt x="245" y="240"/>
                    <a:pt x="235" y="257"/>
                    <a:pt x="222" y="273"/>
                  </a:cubicBezTo>
                  <a:cubicBezTo>
                    <a:pt x="204" y="294"/>
                    <a:pt x="185" y="317"/>
                    <a:pt x="169" y="342"/>
                  </a:cubicBezTo>
                  <a:cubicBezTo>
                    <a:pt x="60" y="499"/>
                    <a:pt x="1" y="686"/>
                    <a:pt x="1" y="878"/>
                  </a:cubicBezTo>
                  <a:cubicBezTo>
                    <a:pt x="1" y="933"/>
                    <a:pt x="3" y="987"/>
                    <a:pt x="5" y="1042"/>
                  </a:cubicBezTo>
                  <a:cubicBezTo>
                    <a:pt x="11" y="1199"/>
                    <a:pt x="31" y="1313"/>
                    <a:pt x="81" y="1447"/>
                  </a:cubicBezTo>
                  <a:lnTo>
                    <a:pt x="153" y="1639"/>
                  </a:lnTo>
                  <a:cubicBezTo>
                    <a:pt x="204" y="1773"/>
                    <a:pt x="250" y="1918"/>
                    <a:pt x="316" y="2042"/>
                  </a:cubicBezTo>
                  <a:cubicBezTo>
                    <a:pt x="382" y="2168"/>
                    <a:pt x="485" y="2280"/>
                    <a:pt x="576" y="2391"/>
                  </a:cubicBezTo>
                  <a:cubicBezTo>
                    <a:pt x="668" y="2501"/>
                    <a:pt x="777" y="2606"/>
                    <a:pt x="904" y="2676"/>
                  </a:cubicBezTo>
                  <a:cubicBezTo>
                    <a:pt x="1052" y="2757"/>
                    <a:pt x="1240" y="2822"/>
                    <a:pt x="1411" y="2822"/>
                  </a:cubicBezTo>
                  <a:cubicBezTo>
                    <a:pt x="1420" y="2822"/>
                    <a:pt x="1429" y="2822"/>
                    <a:pt x="1437" y="2822"/>
                  </a:cubicBezTo>
                  <a:lnTo>
                    <a:pt x="1459" y="2818"/>
                  </a:lnTo>
                  <a:cubicBezTo>
                    <a:pt x="1508" y="2828"/>
                    <a:pt x="1557" y="2833"/>
                    <a:pt x="1606" y="2833"/>
                  </a:cubicBezTo>
                  <a:cubicBezTo>
                    <a:pt x="1640" y="2833"/>
                    <a:pt x="1673" y="2830"/>
                    <a:pt x="1707" y="2826"/>
                  </a:cubicBezTo>
                  <a:cubicBezTo>
                    <a:pt x="1744" y="2821"/>
                    <a:pt x="1780" y="2810"/>
                    <a:pt x="1815" y="2799"/>
                  </a:cubicBezTo>
                  <a:lnTo>
                    <a:pt x="1877" y="2790"/>
                  </a:lnTo>
                  <a:cubicBezTo>
                    <a:pt x="1910" y="2782"/>
                    <a:pt x="1934" y="2760"/>
                    <a:pt x="1963" y="2744"/>
                  </a:cubicBezTo>
                  <a:cubicBezTo>
                    <a:pt x="1973" y="2740"/>
                    <a:pt x="1982" y="2735"/>
                    <a:pt x="1994" y="2731"/>
                  </a:cubicBezTo>
                  <a:lnTo>
                    <a:pt x="1994" y="2731"/>
                  </a:lnTo>
                  <a:lnTo>
                    <a:pt x="1979" y="2735"/>
                  </a:lnTo>
                  <a:cubicBezTo>
                    <a:pt x="2002" y="2721"/>
                    <a:pt x="2030" y="2715"/>
                    <a:pt x="2051" y="2697"/>
                  </a:cubicBezTo>
                  <a:cubicBezTo>
                    <a:pt x="2071" y="2678"/>
                    <a:pt x="2090" y="2658"/>
                    <a:pt x="2107" y="2636"/>
                  </a:cubicBezTo>
                  <a:lnTo>
                    <a:pt x="2107" y="2636"/>
                  </a:lnTo>
                  <a:lnTo>
                    <a:pt x="2102" y="2646"/>
                  </a:lnTo>
                  <a:cubicBezTo>
                    <a:pt x="2161" y="2593"/>
                    <a:pt x="2211" y="2531"/>
                    <a:pt x="2251" y="2462"/>
                  </a:cubicBezTo>
                  <a:cubicBezTo>
                    <a:pt x="2289" y="2394"/>
                    <a:pt x="2315" y="2322"/>
                    <a:pt x="2328" y="2246"/>
                  </a:cubicBezTo>
                  <a:cubicBezTo>
                    <a:pt x="2355" y="2192"/>
                    <a:pt x="2377" y="2135"/>
                    <a:pt x="2393" y="2077"/>
                  </a:cubicBezTo>
                  <a:cubicBezTo>
                    <a:pt x="2420" y="1969"/>
                    <a:pt x="2433" y="1858"/>
                    <a:pt x="2435" y="1747"/>
                  </a:cubicBezTo>
                  <a:cubicBezTo>
                    <a:pt x="2427" y="1516"/>
                    <a:pt x="2345" y="1320"/>
                    <a:pt x="2250" y="1116"/>
                  </a:cubicBezTo>
                  <a:cubicBezTo>
                    <a:pt x="2156" y="917"/>
                    <a:pt x="2022" y="751"/>
                    <a:pt x="1871" y="597"/>
                  </a:cubicBezTo>
                  <a:cubicBezTo>
                    <a:pt x="1734" y="457"/>
                    <a:pt x="1600" y="302"/>
                    <a:pt x="1429" y="206"/>
                  </a:cubicBezTo>
                  <a:cubicBezTo>
                    <a:pt x="1378" y="179"/>
                    <a:pt x="1325" y="156"/>
                    <a:pt x="1273" y="130"/>
                  </a:cubicBezTo>
                  <a:cubicBezTo>
                    <a:pt x="1126" y="59"/>
                    <a:pt x="996" y="2"/>
                    <a:pt x="82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grpSp>
      <p:grpSp>
        <p:nvGrpSpPr>
          <p:cNvPr id="32" name="Google Shape;32;p2"/>
          <p:cNvGrpSpPr/>
          <p:nvPr/>
        </p:nvGrpSpPr>
        <p:grpSpPr>
          <a:xfrm>
            <a:off x="8051535" y="128443"/>
            <a:ext cx="708061" cy="1027764"/>
            <a:chOff x="7866888" y="150180"/>
            <a:chExt cx="827948" cy="1201782"/>
          </a:xfrm>
        </p:grpSpPr>
        <p:sp>
          <p:nvSpPr>
            <p:cNvPr id="33" name="Google Shape;33;p2"/>
            <p:cNvSpPr/>
            <p:nvPr/>
          </p:nvSpPr>
          <p:spPr>
            <a:xfrm>
              <a:off x="8177008" y="150180"/>
              <a:ext cx="174787" cy="177948"/>
            </a:xfrm>
            <a:custGeom>
              <a:avLst/>
              <a:gdLst/>
              <a:ahLst/>
              <a:cxnLst/>
              <a:rect l="l" t="t" r="r" b="b"/>
              <a:pathLst>
                <a:path w="2543" h="2589" extrusionOk="0">
                  <a:moveTo>
                    <a:pt x="1224" y="1"/>
                  </a:moveTo>
                  <a:cubicBezTo>
                    <a:pt x="1071" y="1"/>
                    <a:pt x="919" y="40"/>
                    <a:pt x="784" y="113"/>
                  </a:cubicBezTo>
                  <a:cubicBezTo>
                    <a:pt x="627" y="165"/>
                    <a:pt x="488" y="257"/>
                    <a:pt x="378" y="381"/>
                  </a:cubicBezTo>
                  <a:cubicBezTo>
                    <a:pt x="256" y="495"/>
                    <a:pt x="166" y="637"/>
                    <a:pt x="116" y="796"/>
                  </a:cubicBezTo>
                  <a:cubicBezTo>
                    <a:pt x="37" y="950"/>
                    <a:pt x="0" y="1122"/>
                    <a:pt x="8" y="1295"/>
                  </a:cubicBezTo>
                  <a:cubicBezTo>
                    <a:pt x="24" y="1410"/>
                    <a:pt x="38" y="1524"/>
                    <a:pt x="54" y="1639"/>
                  </a:cubicBezTo>
                  <a:cubicBezTo>
                    <a:pt x="110" y="1854"/>
                    <a:pt x="222" y="2050"/>
                    <a:pt x="378" y="2208"/>
                  </a:cubicBezTo>
                  <a:lnTo>
                    <a:pt x="633" y="2411"/>
                  </a:lnTo>
                  <a:cubicBezTo>
                    <a:pt x="824" y="2525"/>
                    <a:pt x="1042" y="2587"/>
                    <a:pt x="1264" y="2587"/>
                  </a:cubicBezTo>
                  <a:cubicBezTo>
                    <a:pt x="1266" y="2587"/>
                    <a:pt x="1269" y="2587"/>
                    <a:pt x="1272" y="2587"/>
                  </a:cubicBezTo>
                  <a:cubicBezTo>
                    <a:pt x="1287" y="2588"/>
                    <a:pt x="1302" y="2588"/>
                    <a:pt x="1318" y="2588"/>
                  </a:cubicBezTo>
                  <a:cubicBezTo>
                    <a:pt x="1471" y="2588"/>
                    <a:pt x="1622" y="2550"/>
                    <a:pt x="1757" y="2476"/>
                  </a:cubicBezTo>
                  <a:cubicBezTo>
                    <a:pt x="1914" y="2424"/>
                    <a:pt x="2054" y="2332"/>
                    <a:pt x="2165" y="2208"/>
                  </a:cubicBezTo>
                  <a:cubicBezTo>
                    <a:pt x="2286" y="2094"/>
                    <a:pt x="2375" y="1952"/>
                    <a:pt x="2426" y="1793"/>
                  </a:cubicBezTo>
                  <a:cubicBezTo>
                    <a:pt x="2505" y="1639"/>
                    <a:pt x="2543" y="1467"/>
                    <a:pt x="2534" y="1295"/>
                  </a:cubicBezTo>
                  <a:lnTo>
                    <a:pt x="2489" y="952"/>
                  </a:lnTo>
                  <a:cubicBezTo>
                    <a:pt x="2432" y="735"/>
                    <a:pt x="2321" y="539"/>
                    <a:pt x="2165" y="381"/>
                  </a:cubicBezTo>
                  <a:lnTo>
                    <a:pt x="1908" y="178"/>
                  </a:lnTo>
                  <a:cubicBezTo>
                    <a:pt x="1717" y="62"/>
                    <a:pt x="1495" y="2"/>
                    <a:pt x="1270" y="2"/>
                  </a:cubicBezTo>
                  <a:cubicBezTo>
                    <a:pt x="1255" y="1"/>
                    <a:pt x="1239" y="1"/>
                    <a:pt x="122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34" name="Google Shape;34;p2"/>
            <p:cNvSpPr/>
            <p:nvPr/>
          </p:nvSpPr>
          <p:spPr>
            <a:xfrm>
              <a:off x="7866888" y="450814"/>
              <a:ext cx="137740" cy="140146"/>
            </a:xfrm>
            <a:custGeom>
              <a:avLst/>
              <a:gdLst/>
              <a:ahLst/>
              <a:cxnLst/>
              <a:rect l="l" t="t" r="r" b="b"/>
              <a:pathLst>
                <a:path w="2004" h="2039" extrusionOk="0">
                  <a:moveTo>
                    <a:pt x="1002" y="0"/>
                  </a:moveTo>
                  <a:cubicBezTo>
                    <a:pt x="738" y="13"/>
                    <a:pt x="489" y="118"/>
                    <a:pt x="297" y="298"/>
                  </a:cubicBezTo>
                  <a:cubicBezTo>
                    <a:pt x="202" y="389"/>
                    <a:pt x="132" y="502"/>
                    <a:pt x="93" y="627"/>
                  </a:cubicBezTo>
                  <a:cubicBezTo>
                    <a:pt x="29" y="748"/>
                    <a:pt x="0" y="883"/>
                    <a:pt x="6" y="1019"/>
                  </a:cubicBezTo>
                  <a:lnTo>
                    <a:pt x="42" y="1290"/>
                  </a:lnTo>
                  <a:cubicBezTo>
                    <a:pt x="87" y="1458"/>
                    <a:pt x="176" y="1614"/>
                    <a:pt x="299" y="1739"/>
                  </a:cubicBezTo>
                  <a:lnTo>
                    <a:pt x="499" y="1899"/>
                  </a:lnTo>
                  <a:cubicBezTo>
                    <a:pt x="652" y="1990"/>
                    <a:pt x="825" y="2038"/>
                    <a:pt x="1002" y="2038"/>
                  </a:cubicBezTo>
                  <a:cubicBezTo>
                    <a:pt x="1013" y="2038"/>
                    <a:pt x="1024" y="2038"/>
                    <a:pt x="1034" y="2038"/>
                  </a:cubicBezTo>
                  <a:cubicBezTo>
                    <a:pt x="1157" y="2038"/>
                    <a:pt x="1278" y="2008"/>
                    <a:pt x="1385" y="1950"/>
                  </a:cubicBezTo>
                  <a:cubicBezTo>
                    <a:pt x="1509" y="1910"/>
                    <a:pt x="1620" y="1837"/>
                    <a:pt x="1707" y="1739"/>
                  </a:cubicBezTo>
                  <a:cubicBezTo>
                    <a:pt x="1802" y="1650"/>
                    <a:pt x="1872" y="1538"/>
                    <a:pt x="1913" y="1412"/>
                  </a:cubicBezTo>
                  <a:cubicBezTo>
                    <a:pt x="1975" y="1291"/>
                    <a:pt x="2004" y="1156"/>
                    <a:pt x="1998" y="1020"/>
                  </a:cubicBezTo>
                  <a:lnTo>
                    <a:pt x="1962" y="749"/>
                  </a:lnTo>
                  <a:cubicBezTo>
                    <a:pt x="1917" y="579"/>
                    <a:pt x="1828" y="425"/>
                    <a:pt x="1705" y="300"/>
                  </a:cubicBezTo>
                  <a:lnTo>
                    <a:pt x="1505" y="140"/>
                  </a:lnTo>
                  <a:cubicBezTo>
                    <a:pt x="1352" y="49"/>
                    <a:pt x="1179"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35" name="Google Shape;35;p2"/>
            <p:cNvSpPr/>
            <p:nvPr/>
          </p:nvSpPr>
          <p:spPr>
            <a:xfrm>
              <a:off x="8383135" y="508068"/>
              <a:ext cx="148050" cy="151349"/>
            </a:xfrm>
            <a:custGeom>
              <a:avLst/>
              <a:gdLst/>
              <a:ahLst/>
              <a:cxnLst/>
              <a:rect l="l" t="t" r="r" b="b"/>
              <a:pathLst>
                <a:path w="2154" h="2202" extrusionOk="0">
                  <a:moveTo>
                    <a:pt x="1076" y="1"/>
                  </a:moveTo>
                  <a:cubicBezTo>
                    <a:pt x="1028" y="1"/>
                    <a:pt x="980" y="7"/>
                    <a:pt x="933" y="20"/>
                  </a:cubicBezTo>
                  <a:cubicBezTo>
                    <a:pt x="838" y="20"/>
                    <a:pt x="744" y="46"/>
                    <a:pt x="662" y="95"/>
                  </a:cubicBezTo>
                  <a:cubicBezTo>
                    <a:pt x="571" y="121"/>
                    <a:pt x="490" y="170"/>
                    <a:pt x="424" y="236"/>
                  </a:cubicBezTo>
                  <a:cubicBezTo>
                    <a:pt x="345" y="285"/>
                    <a:pt x="279" y="353"/>
                    <a:pt x="231" y="435"/>
                  </a:cubicBezTo>
                  <a:cubicBezTo>
                    <a:pt x="137" y="540"/>
                    <a:pt x="71" y="670"/>
                    <a:pt x="39" y="808"/>
                  </a:cubicBezTo>
                  <a:lnTo>
                    <a:pt x="0" y="1101"/>
                  </a:lnTo>
                  <a:lnTo>
                    <a:pt x="39" y="1394"/>
                  </a:lnTo>
                  <a:lnTo>
                    <a:pt x="147" y="1656"/>
                  </a:lnTo>
                  <a:lnTo>
                    <a:pt x="315" y="1879"/>
                  </a:lnTo>
                  <a:cubicBezTo>
                    <a:pt x="387" y="1937"/>
                    <a:pt x="460" y="1993"/>
                    <a:pt x="532" y="2051"/>
                  </a:cubicBezTo>
                  <a:cubicBezTo>
                    <a:pt x="652" y="2130"/>
                    <a:pt x="790" y="2175"/>
                    <a:pt x="933" y="2182"/>
                  </a:cubicBezTo>
                  <a:cubicBezTo>
                    <a:pt x="980" y="2195"/>
                    <a:pt x="1028" y="2201"/>
                    <a:pt x="1075" y="2201"/>
                  </a:cubicBezTo>
                  <a:cubicBezTo>
                    <a:pt x="1123" y="2201"/>
                    <a:pt x="1171" y="2195"/>
                    <a:pt x="1218" y="2182"/>
                  </a:cubicBezTo>
                  <a:cubicBezTo>
                    <a:pt x="1361" y="2175"/>
                    <a:pt x="1499" y="2130"/>
                    <a:pt x="1619" y="2051"/>
                  </a:cubicBezTo>
                  <a:lnTo>
                    <a:pt x="1623" y="2049"/>
                  </a:lnTo>
                  <a:cubicBezTo>
                    <a:pt x="1746" y="1982"/>
                    <a:pt x="1849" y="1885"/>
                    <a:pt x="1923" y="1767"/>
                  </a:cubicBezTo>
                  <a:cubicBezTo>
                    <a:pt x="2018" y="1662"/>
                    <a:pt x="2084" y="1533"/>
                    <a:pt x="2114" y="1395"/>
                  </a:cubicBezTo>
                  <a:lnTo>
                    <a:pt x="2153" y="1104"/>
                  </a:lnTo>
                  <a:cubicBezTo>
                    <a:pt x="2153" y="909"/>
                    <a:pt x="2103" y="719"/>
                    <a:pt x="2008" y="551"/>
                  </a:cubicBezTo>
                  <a:lnTo>
                    <a:pt x="2005" y="545"/>
                  </a:lnTo>
                  <a:cubicBezTo>
                    <a:pt x="1949" y="471"/>
                    <a:pt x="1893" y="396"/>
                    <a:pt x="1836" y="323"/>
                  </a:cubicBezTo>
                  <a:lnTo>
                    <a:pt x="1619" y="151"/>
                  </a:lnTo>
                  <a:cubicBezTo>
                    <a:pt x="1499" y="72"/>
                    <a:pt x="1362" y="26"/>
                    <a:pt x="1220" y="20"/>
                  </a:cubicBezTo>
                  <a:cubicBezTo>
                    <a:pt x="1173" y="7"/>
                    <a:pt x="1124" y="1"/>
                    <a:pt x="107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36" name="Google Shape;36;p2"/>
            <p:cNvSpPr/>
            <p:nvPr/>
          </p:nvSpPr>
          <p:spPr>
            <a:xfrm>
              <a:off x="8089031" y="679005"/>
              <a:ext cx="164339" cy="166333"/>
            </a:xfrm>
            <a:custGeom>
              <a:avLst/>
              <a:gdLst/>
              <a:ahLst/>
              <a:cxnLst/>
              <a:rect l="l" t="t" r="r" b="b"/>
              <a:pathLst>
                <a:path w="2391" h="2420" extrusionOk="0">
                  <a:moveTo>
                    <a:pt x="1150" y="1"/>
                  </a:moveTo>
                  <a:cubicBezTo>
                    <a:pt x="1006" y="1"/>
                    <a:pt x="864" y="37"/>
                    <a:pt x="737" y="106"/>
                  </a:cubicBezTo>
                  <a:cubicBezTo>
                    <a:pt x="592" y="153"/>
                    <a:pt x="461" y="240"/>
                    <a:pt x="358" y="353"/>
                  </a:cubicBezTo>
                  <a:cubicBezTo>
                    <a:pt x="214" y="502"/>
                    <a:pt x="110" y="685"/>
                    <a:pt x="57" y="884"/>
                  </a:cubicBezTo>
                  <a:cubicBezTo>
                    <a:pt x="1" y="1094"/>
                    <a:pt x="1" y="1315"/>
                    <a:pt x="57" y="1524"/>
                  </a:cubicBezTo>
                  <a:cubicBezTo>
                    <a:pt x="110" y="1724"/>
                    <a:pt x="214" y="1905"/>
                    <a:pt x="358" y="2054"/>
                  </a:cubicBezTo>
                  <a:cubicBezTo>
                    <a:pt x="370" y="2064"/>
                    <a:pt x="587" y="2238"/>
                    <a:pt x="600" y="2246"/>
                  </a:cubicBezTo>
                  <a:lnTo>
                    <a:pt x="608" y="2248"/>
                  </a:lnTo>
                  <a:cubicBezTo>
                    <a:pt x="701" y="2295"/>
                    <a:pt x="796" y="2336"/>
                    <a:pt x="894" y="2372"/>
                  </a:cubicBezTo>
                  <a:cubicBezTo>
                    <a:pt x="899" y="2374"/>
                    <a:pt x="904" y="2375"/>
                    <a:pt x="909" y="2377"/>
                  </a:cubicBezTo>
                  <a:cubicBezTo>
                    <a:pt x="1012" y="2397"/>
                    <a:pt x="1118" y="2411"/>
                    <a:pt x="1224" y="2420"/>
                  </a:cubicBezTo>
                  <a:lnTo>
                    <a:pt x="1250" y="2420"/>
                  </a:lnTo>
                  <a:cubicBezTo>
                    <a:pt x="1360" y="2413"/>
                    <a:pt x="1466" y="2398"/>
                    <a:pt x="1573" y="2375"/>
                  </a:cubicBezTo>
                  <a:cubicBezTo>
                    <a:pt x="1757" y="2322"/>
                    <a:pt x="1926" y="2222"/>
                    <a:pt x="2060" y="2084"/>
                  </a:cubicBezTo>
                  <a:cubicBezTo>
                    <a:pt x="2165" y="1985"/>
                    <a:pt x="2245" y="1859"/>
                    <a:pt x="2288" y="1721"/>
                  </a:cubicBezTo>
                  <a:cubicBezTo>
                    <a:pt x="2357" y="1587"/>
                    <a:pt x="2390" y="1437"/>
                    <a:pt x="2383" y="1286"/>
                  </a:cubicBezTo>
                  <a:cubicBezTo>
                    <a:pt x="2381" y="1178"/>
                    <a:pt x="2366" y="1070"/>
                    <a:pt x="2335" y="964"/>
                  </a:cubicBezTo>
                  <a:cubicBezTo>
                    <a:pt x="2268" y="634"/>
                    <a:pt x="2072" y="338"/>
                    <a:pt x="1783" y="166"/>
                  </a:cubicBezTo>
                  <a:cubicBezTo>
                    <a:pt x="1605" y="58"/>
                    <a:pt x="1399" y="2"/>
                    <a:pt x="1190" y="2"/>
                  </a:cubicBezTo>
                  <a:cubicBezTo>
                    <a:pt x="1177" y="1"/>
                    <a:pt x="1163" y="1"/>
                    <a:pt x="115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37" name="Google Shape;37;p2"/>
            <p:cNvSpPr/>
            <p:nvPr/>
          </p:nvSpPr>
          <p:spPr>
            <a:xfrm>
              <a:off x="7891426" y="1001839"/>
              <a:ext cx="120213" cy="122275"/>
            </a:xfrm>
            <a:custGeom>
              <a:avLst/>
              <a:gdLst/>
              <a:ahLst/>
              <a:cxnLst/>
              <a:rect l="l" t="t" r="r" b="b"/>
              <a:pathLst>
                <a:path w="1749" h="1779" extrusionOk="0">
                  <a:moveTo>
                    <a:pt x="845" y="1"/>
                  </a:moveTo>
                  <a:cubicBezTo>
                    <a:pt x="739" y="1"/>
                    <a:pt x="635" y="28"/>
                    <a:pt x="541" y="78"/>
                  </a:cubicBezTo>
                  <a:cubicBezTo>
                    <a:pt x="433" y="114"/>
                    <a:pt x="337" y="177"/>
                    <a:pt x="262" y="262"/>
                  </a:cubicBezTo>
                  <a:cubicBezTo>
                    <a:pt x="178" y="340"/>
                    <a:pt x="116" y="438"/>
                    <a:pt x="82" y="547"/>
                  </a:cubicBezTo>
                  <a:cubicBezTo>
                    <a:pt x="27" y="653"/>
                    <a:pt x="1" y="771"/>
                    <a:pt x="7" y="890"/>
                  </a:cubicBezTo>
                  <a:cubicBezTo>
                    <a:pt x="17" y="968"/>
                    <a:pt x="27" y="1047"/>
                    <a:pt x="38" y="1125"/>
                  </a:cubicBezTo>
                  <a:cubicBezTo>
                    <a:pt x="77" y="1274"/>
                    <a:pt x="154" y="1408"/>
                    <a:pt x="262" y="1517"/>
                  </a:cubicBezTo>
                  <a:lnTo>
                    <a:pt x="437" y="1657"/>
                  </a:lnTo>
                  <a:cubicBezTo>
                    <a:pt x="569" y="1736"/>
                    <a:pt x="720" y="1778"/>
                    <a:pt x="876" y="1778"/>
                  </a:cubicBezTo>
                  <a:cubicBezTo>
                    <a:pt x="886" y="1779"/>
                    <a:pt x="896" y="1779"/>
                    <a:pt x="906" y="1779"/>
                  </a:cubicBezTo>
                  <a:cubicBezTo>
                    <a:pt x="1011" y="1779"/>
                    <a:pt x="1117" y="1752"/>
                    <a:pt x="1210" y="1702"/>
                  </a:cubicBezTo>
                  <a:cubicBezTo>
                    <a:pt x="1317" y="1666"/>
                    <a:pt x="1413" y="1602"/>
                    <a:pt x="1489" y="1517"/>
                  </a:cubicBezTo>
                  <a:cubicBezTo>
                    <a:pt x="1573" y="1439"/>
                    <a:pt x="1635" y="1341"/>
                    <a:pt x="1670" y="1232"/>
                  </a:cubicBezTo>
                  <a:cubicBezTo>
                    <a:pt x="1723" y="1127"/>
                    <a:pt x="1749" y="1009"/>
                    <a:pt x="1745" y="890"/>
                  </a:cubicBezTo>
                  <a:lnTo>
                    <a:pt x="1713" y="654"/>
                  </a:lnTo>
                  <a:cubicBezTo>
                    <a:pt x="1674" y="506"/>
                    <a:pt x="1596" y="370"/>
                    <a:pt x="1489" y="262"/>
                  </a:cubicBezTo>
                  <a:lnTo>
                    <a:pt x="1314" y="122"/>
                  </a:lnTo>
                  <a:cubicBezTo>
                    <a:pt x="1181" y="43"/>
                    <a:pt x="1030" y="1"/>
                    <a:pt x="876" y="1"/>
                  </a:cubicBezTo>
                  <a:cubicBezTo>
                    <a:pt x="865" y="1"/>
                    <a:pt x="855" y="1"/>
                    <a:pt x="84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38" name="Google Shape;38;p2"/>
            <p:cNvSpPr/>
            <p:nvPr/>
          </p:nvSpPr>
          <p:spPr>
            <a:xfrm>
              <a:off x="8295089" y="1070709"/>
              <a:ext cx="125643" cy="127774"/>
            </a:xfrm>
            <a:custGeom>
              <a:avLst/>
              <a:gdLst/>
              <a:ahLst/>
              <a:cxnLst/>
              <a:rect l="l" t="t" r="r" b="b"/>
              <a:pathLst>
                <a:path w="1828" h="1859" extrusionOk="0">
                  <a:moveTo>
                    <a:pt x="883" y="0"/>
                  </a:moveTo>
                  <a:cubicBezTo>
                    <a:pt x="771" y="0"/>
                    <a:pt x="661" y="29"/>
                    <a:pt x="564" y="82"/>
                  </a:cubicBezTo>
                  <a:cubicBezTo>
                    <a:pt x="451" y="119"/>
                    <a:pt x="350" y="185"/>
                    <a:pt x="271" y="273"/>
                  </a:cubicBezTo>
                  <a:cubicBezTo>
                    <a:pt x="185" y="355"/>
                    <a:pt x="120" y="458"/>
                    <a:pt x="84" y="571"/>
                  </a:cubicBezTo>
                  <a:cubicBezTo>
                    <a:pt x="26" y="682"/>
                    <a:pt x="0" y="806"/>
                    <a:pt x="6" y="930"/>
                  </a:cubicBezTo>
                  <a:lnTo>
                    <a:pt x="38" y="1177"/>
                  </a:lnTo>
                  <a:cubicBezTo>
                    <a:pt x="80" y="1331"/>
                    <a:pt x="160" y="1472"/>
                    <a:pt x="273" y="1586"/>
                  </a:cubicBezTo>
                  <a:lnTo>
                    <a:pt x="456" y="1732"/>
                  </a:lnTo>
                  <a:cubicBezTo>
                    <a:pt x="594" y="1815"/>
                    <a:pt x="753" y="1858"/>
                    <a:pt x="914" y="1858"/>
                  </a:cubicBezTo>
                  <a:cubicBezTo>
                    <a:pt x="922" y="1859"/>
                    <a:pt x="930" y="1859"/>
                    <a:pt x="939" y="1859"/>
                  </a:cubicBezTo>
                  <a:cubicBezTo>
                    <a:pt x="1051" y="1859"/>
                    <a:pt x="1163" y="1831"/>
                    <a:pt x="1264" y="1778"/>
                  </a:cubicBezTo>
                  <a:cubicBezTo>
                    <a:pt x="1377" y="1740"/>
                    <a:pt x="1477" y="1674"/>
                    <a:pt x="1557" y="1586"/>
                  </a:cubicBezTo>
                  <a:cubicBezTo>
                    <a:pt x="1643" y="1504"/>
                    <a:pt x="1708" y="1402"/>
                    <a:pt x="1744" y="1288"/>
                  </a:cubicBezTo>
                  <a:cubicBezTo>
                    <a:pt x="1800" y="1177"/>
                    <a:pt x="1828" y="1053"/>
                    <a:pt x="1822" y="929"/>
                  </a:cubicBezTo>
                  <a:lnTo>
                    <a:pt x="1790" y="682"/>
                  </a:lnTo>
                  <a:cubicBezTo>
                    <a:pt x="1748" y="528"/>
                    <a:pt x="1668" y="387"/>
                    <a:pt x="1555" y="273"/>
                  </a:cubicBezTo>
                  <a:lnTo>
                    <a:pt x="1372" y="128"/>
                  </a:lnTo>
                  <a:cubicBezTo>
                    <a:pt x="1232" y="44"/>
                    <a:pt x="1074" y="1"/>
                    <a:pt x="914" y="1"/>
                  </a:cubicBezTo>
                  <a:cubicBezTo>
                    <a:pt x="904" y="0"/>
                    <a:pt x="893" y="0"/>
                    <a:pt x="8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39" name="Google Shape;39;p2"/>
            <p:cNvSpPr/>
            <p:nvPr/>
          </p:nvSpPr>
          <p:spPr>
            <a:xfrm>
              <a:off x="8527129" y="842656"/>
              <a:ext cx="167707" cy="170250"/>
            </a:xfrm>
            <a:custGeom>
              <a:avLst/>
              <a:gdLst/>
              <a:ahLst/>
              <a:cxnLst/>
              <a:rect l="l" t="t" r="r" b="b"/>
              <a:pathLst>
                <a:path w="2440" h="2477" extrusionOk="0">
                  <a:moveTo>
                    <a:pt x="1254" y="1"/>
                  </a:moveTo>
                  <a:cubicBezTo>
                    <a:pt x="1241" y="1"/>
                    <a:pt x="1228" y="1"/>
                    <a:pt x="1216" y="1"/>
                  </a:cubicBezTo>
                  <a:lnTo>
                    <a:pt x="893" y="46"/>
                  </a:lnTo>
                  <a:lnTo>
                    <a:pt x="603" y="173"/>
                  </a:lnTo>
                  <a:cubicBezTo>
                    <a:pt x="521" y="238"/>
                    <a:pt x="439" y="301"/>
                    <a:pt x="357" y="366"/>
                  </a:cubicBezTo>
                  <a:lnTo>
                    <a:pt x="168" y="618"/>
                  </a:lnTo>
                  <a:cubicBezTo>
                    <a:pt x="126" y="718"/>
                    <a:pt x="86" y="817"/>
                    <a:pt x="45" y="915"/>
                  </a:cubicBezTo>
                  <a:cubicBezTo>
                    <a:pt x="31" y="1026"/>
                    <a:pt x="15" y="1136"/>
                    <a:pt x="1" y="1245"/>
                  </a:cubicBezTo>
                  <a:cubicBezTo>
                    <a:pt x="17" y="1356"/>
                    <a:pt x="31" y="1466"/>
                    <a:pt x="45" y="1577"/>
                  </a:cubicBezTo>
                  <a:cubicBezTo>
                    <a:pt x="80" y="1732"/>
                    <a:pt x="155" y="1878"/>
                    <a:pt x="262" y="1999"/>
                  </a:cubicBezTo>
                  <a:cubicBezTo>
                    <a:pt x="315" y="2090"/>
                    <a:pt x="390" y="2166"/>
                    <a:pt x="481" y="2221"/>
                  </a:cubicBezTo>
                  <a:cubicBezTo>
                    <a:pt x="554" y="2297"/>
                    <a:pt x="646" y="2352"/>
                    <a:pt x="749" y="2381"/>
                  </a:cubicBezTo>
                  <a:cubicBezTo>
                    <a:pt x="898" y="2445"/>
                    <a:pt x="1057" y="2477"/>
                    <a:pt x="1216" y="2477"/>
                  </a:cubicBezTo>
                  <a:cubicBezTo>
                    <a:pt x="1376" y="2477"/>
                    <a:pt x="1535" y="2445"/>
                    <a:pt x="1684" y="2381"/>
                  </a:cubicBezTo>
                  <a:cubicBezTo>
                    <a:pt x="1785" y="2352"/>
                    <a:pt x="1878" y="2297"/>
                    <a:pt x="1952" y="2221"/>
                  </a:cubicBezTo>
                  <a:cubicBezTo>
                    <a:pt x="2043" y="2166"/>
                    <a:pt x="2118" y="2090"/>
                    <a:pt x="2170" y="1999"/>
                  </a:cubicBezTo>
                  <a:cubicBezTo>
                    <a:pt x="2276" y="1878"/>
                    <a:pt x="2351" y="1732"/>
                    <a:pt x="2387" y="1577"/>
                  </a:cubicBezTo>
                  <a:cubicBezTo>
                    <a:pt x="2406" y="1520"/>
                    <a:pt x="2413" y="1463"/>
                    <a:pt x="2410" y="1404"/>
                  </a:cubicBezTo>
                  <a:cubicBezTo>
                    <a:pt x="2432" y="1350"/>
                    <a:pt x="2439" y="1291"/>
                    <a:pt x="2432" y="1234"/>
                  </a:cubicBezTo>
                  <a:cubicBezTo>
                    <a:pt x="2417" y="1124"/>
                    <a:pt x="2404" y="1015"/>
                    <a:pt x="2390" y="905"/>
                  </a:cubicBezTo>
                  <a:cubicBezTo>
                    <a:pt x="2354" y="751"/>
                    <a:pt x="2281" y="607"/>
                    <a:pt x="2175" y="489"/>
                  </a:cubicBezTo>
                  <a:cubicBezTo>
                    <a:pt x="2122" y="398"/>
                    <a:pt x="2049" y="321"/>
                    <a:pt x="1959" y="268"/>
                  </a:cubicBezTo>
                  <a:cubicBezTo>
                    <a:pt x="1925" y="226"/>
                    <a:pt x="1883" y="192"/>
                    <a:pt x="1834" y="170"/>
                  </a:cubicBezTo>
                  <a:lnTo>
                    <a:pt x="1546" y="46"/>
                  </a:lnTo>
                  <a:cubicBezTo>
                    <a:pt x="1451" y="16"/>
                    <a:pt x="1353" y="1"/>
                    <a:pt x="125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0" name="Google Shape;40;p2"/>
            <p:cNvSpPr/>
            <p:nvPr/>
          </p:nvSpPr>
          <p:spPr>
            <a:xfrm>
              <a:off x="8552491" y="1252712"/>
              <a:ext cx="97531" cy="99250"/>
            </a:xfrm>
            <a:custGeom>
              <a:avLst/>
              <a:gdLst/>
              <a:ahLst/>
              <a:cxnLst/>
              <a:rect l="l" t="t" r="r" b="b"/>
              <a:pathLst>
                <a:path w="1419" h="1444" extrusionOk="0">
                  <a:moveTo>
                    <a:pt x="686" y="1"/>
                  </a:moveTo>
                  <a:cubicBezTo>
                    <a:pt x="600" y="1"/>
                    <a:pt x="515" y="23"/>
                    <a:pt x="439" y="63"/>
                  </a:cubicBezTo>
                  <a:cubicBezTo>
                    <a:pt x="351" y="92"/>
                    <a:pt x="273" y="144"/>
                    <a:pt x="212" y="212"/>
                  </a:cubicBezTo>
                  <a:cubicBezTo>
                    <a:pt x="145" y="275"/>
                    <a:pt x="94" y="356"/>
                    <a:pt x="67" y="444"/>
                  </a:cubicBezTo>
                  <a:cubicBezTo>
                    <a:pt x="22" y="530"/>
                    <a:pt x="1" y="626"/>
                    <a:pt x="6" y="722"/>
                  </a:cubicBezTo>
                  <a:cubicBezTo>
                    <a:pt x="14" y="785"/>
                    <a:pt x="22" y="850"/>
                    <a:pt x="31" y="914"/>
                  </a:cubicBezTo>
                  <a:cubicBezTo>
                    <a:pt x="63" y="1033"/>
                    <a:pt x="125" y="1143"/>
                    <a:pt x="211" y="1232"/>
                  </a:cubicBezTo>
                  <a:lnTo>
                    <a:pt x="354" y="1345"/>
                  </a:lnTo>
                  <a:cubicBezTo>
                    <a:pt x="462" y="1408"/>
                    <a:pt x="584" y="1443"/>
                    <a:pt x="710" y="1443"/>
                  </a:cubicBezTo>
                  <a:cubicBezTo>
                    <a:pt x="718" y="1443"/>
                    <a:pt x="725" y="1443"/>
                    <a:pt x="733" y="1443"/>
                  </a:cubicBezTo>
                  <a:cubicBezTo>
                    <a:pt x="819" y="1443"/>
                    <a:pt x="904" y="1422"/>
                    <a:pt x="981" y="1381"/>
                  </a:cubicBezTo>
                  <a:cubicBezTo>
                    <a:pt x="1068" y="1352"/>
                    <a:pt x="1146" y="1300"/>
                    <a:pt x="1208" y="1232"/>
                  </a:cubicBezTo>
                  <a:cubicBezTo>
                    <a:pt x="1276" y="1167"/>
                    <a:pt x="1326" y="1088"/>
                    <a:pt x="1354" y="999"/>
                  </a:cubicBezTo>
                  <a:cubicBezTo>
                    <a:pt x="1398" y="914"/>
                    <a:pt x="1419" y="817"/>
                    <a:pt x="1414" y="721"/>
                  </a:cubicBezTo>
                  <a:cubicBezTo>
                    <a:pt x="1406" y="657"/>
                    <a:pt x="1398" y="594"/>
                    <a:pt x="1390" y="530"/>
                  </a:cubicBezTo>
                  <a:cubicBezTo>
                    <a:pt x="1358" y="411"/>
                    <a:pt x="1295" y="301"/>
                    <a:pt x="1208" y="212"/>
                  </a:cubicBezTo>
                  <a:lnTo>
                    <a:pt x="1066" y="100"/>
                  </a:lnTo>
                  <a:cubicBezTo>
                    <a:pt x="959" y="35"/>
                    <a:pt x="835" y="2"/>
                    <a:pt x="710" y="2"/>
                  </a:cubicBezTo>
                  <a:cubicBezTo>
                    <a:pt x="702" y="1"/>
                    <a:pt x="694" y="1"/>
                    <a:pt x="68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grpSp>
      <p:sp>
        <p:nvSpPr>
          <p:cNvPr id="41" name="Google Shape;41;p2"/>
          <p:cNvSpPr/>
          <p:nvPr/>
        </p:nvSpPr>
        <p:spPr>
          <a:xfrm>
            <a:off x="7354709" y="4156476"/>
            <a:ext cx="1611907" cy="872879"/>
          </a:xfrm>
          <a:custGeom>
            <a:avLst/>
            <a:gdLst/>
            <a:ahLst/>
            <a:cxnLst/>
            <a:rect l="l" t="t" r="r" b="b"/>
            <a:pathLst>
              <a:path w="24928" h="13499" extrusionOk="0">
                <a:moveTo>
                  <a:pt x="16714" y="7001"/>
                </a:moveTo>
                <a:cubicBezTo>
                  <a:pt x="15309" y="8938"/>
                  <a:pt x="13613" y="10646"/>
                  <a:pt x="11687" y="12067"/>
                </a:cubicBezTo>
                <a:cubicBezTo>
                  <a:pt x="11862" y="11457"/>
                  <a:pt x="12974" y="10325"/>
                  <a:pt x="13185" y="10090"/>
                </a:cubicBezTo>
                <a:cubicBezTo>
                  <a:pt x="13777" y="9428"/>
                  <a:pt x="14412" y="8807"/>
                  <a:pt x="15088" y="8231"/>
                </a:cubicBezTo>
                <a:cubicBezTo>
                  <a:pt x="15606" y="7790"/>
                  <a:pt x="16153" y="7385"/>
                  <a:pt x="16714" y="7001"/>
                </a:cubicBezTo>
                <a:close/>
                <a:moveTo>
                  <a:pt x="18370" y="1"/>
                </a:moveTo>
                <a:cubicBezTo>
                  <a:pt x="18067" y="1"/>
                  <a:pt x="17755" y="41"/>
                  <a:pt x="17467" y="86"/>
                </a:cubicBezTo>
                <a:cubicBezTo>
                  <a:pt x="16171" y="290"/>
                  <a:pt x="14918" y="701"/>
                  <a:pt x="13729" y="1266"/>
                </a:cubicBezTo>
                <a:cubicBezTo>
                  <a:pt x="11295" y="2426"/>
                  <a:pt x="9155" y="4144"/>
                  <a:pt x="7198" y="6003"/>
                </a:cubicBezTo>
                <a:cubicBezTo>
                  <a:pt x="5994" y="7145"/>
                  <a:pt x="4842" y="8344"/>
                  <a:pt x="3686" y="9536"/>
                </a:cubicBezTo>
                <a:cubicBezTo>
                  <a:pt x="3109" y="10133"/>
                  <a:pt x="2539" y="10738"/>
                  <a:pt x="1953" y="11326"/>
                </a:cubicBezTo>
                <a:cubicBezTo>
                  <a:pt x="1320" y="11962"/>
                  <a:pt x="662" y="12554"/>
                  <a:pt x="85" y="13243"/>
                </a:cubicBezTo>
                <a:cubicBezTo>
                  <a:pt x="1" y="13344"/>
                  <a:pt x="73" y="13499"/>
                  <a:pt x="186" y="13499"/>
                </a:cubicBezTo>
                <a:cubicBezTo>
                  <a:pt x="209" y="13499"/>
                  <a:pt x="235" y="13492"/>
                  <a:pt x="261" y="13476"/>
                </a:cubicBezTo>
                <a:cubicBezTo>
                  <a:pt x="1355" y="12802"/>
                  <a:pt x="2267" y="11843"/>
                  <a:pt x="3188" y="10946"/>
                </a:cubicBezTo>
                <a:cubicBezTo>
                  <a:pt x="4149" y="10010"/>
                  <a:pt x="5074" y="9036"/>
                  <a:pt x="6018" y="8084"/>
                </a:cubicBezTo>
                <a:cubicBezTo>
                  <a:pt x="7831" y="6251"/>
                  <a:pt x="9716" y="4474"/>
                  <a:pt x="11878" y="3076"/>
                </a:cubicBezTo>
                <a:cubicBezTo>
                  <a:pt x="12914" y="2401"/>
                  <a:pt x="14015" y="1831"/>
                  <a:pt x="15165" y="1374"/>
                </a:cubicBezTo>
                <a:cubicBezTo>
                  <a:pt x="15694" y="1164"/>
                  <a:pt x="16235" y="983"/>
                  <a:pt x="16786" y="838"/>
                </a:cubicBezTo>
                <a:cubicBezTo>
                  <a:pt x="17277" y="709"/>
                  <a:pt x="17886" y="511"/>
                  <a:pt x="18433" y="511"/>
                </a:cubicBezTo>
                <a:cubicBezTo>
                  <a:pt x="18563" y="511"/>
                  <a:pt x="18690" y="522"/>
                  <a:pt x="18811" y="548"/>
                </a:cubicBezTo>
                <a:cubicBezTo>
                  <a:pt x="20456" y="904"/>
                  <a:pt x="18662" y="4060"/>
                  <a:pt x="17594" y="5719"/>
                </a:cubicBezTo>
                <a:cubicBezTo>
                  <a:pt x="16166" y="6537"/>
                  <a:pt x="14845" y="7529"/>
                  <a:pt x="13659" y="8670"/>
                </a:cubicBezTo>
                <a:cubicBezTo>
                  <a:pt x="12938" y="9363"/>
                  <a:pt x="12271" y="10110"/>
                  <a:pt x="11661" y="10904"/>
                </a:cubicBezTo>
                <a:cubicBezTo>
                  <a:pt x="11268" y="11417"/>
                  <a:pt x="10617" y="12269"/>
                  <a:pt x="11268" y="12851"/>
                </a:cubicBezTo>
                <a:cubicBezTo>
                  <a:pt x="11332" y="12908"/>
                  <a:pt x="11424" y="12949"/>
                  <a:pt x="11514" y="12949"/>
                </a:cubicBezTo>
                <a:cubicBezTo>
                  <a:pt x="11566" y="12949"/>
                  <a:pt x="11618" y="12935"/>
                  <a:pt x="11663" y="12903"/>
                </a:cubicBezTo>
                <a:cubicBezTo>
                  <a:pt x="13752" y="11391"/>
                  <a:pt x="15587" y="9554"/>
                  <a:pt x="17096" y="7461"/>
                </a:cubicBezTo>
                <a:cubicBezTo>
                  <a:pt x="17382" y="7063"/>
                  <a:pt x="17653" y="6656"/>
                  <a:pt x="17914" y="6240"/>
                </a:cubicBezTo>
                <a:cubicBezTo>
                  <a:pt x="18423" y="5945"/>
                  <a:pt x="18939" y="5664"/>
                  <a:pt x="19469" y="5415"/>
                </a:cubicBezTo>
                <a:cubicBezTo>
                  <a:pt x="20183" y="5082"/>
                  <a:pt x="21072" y="4588"/>
                  <a:pt x="21886" y="4588"/>
                </a:cubicBezTo>
                <a:cubicBezTo>
                  <a:pt x="21908" y="4588"/>
                  <a:pt x="21931" y="4588"/>
                  <a:pt x="21954" y="4589"/>
                </a:cubicBezTo>
                <a:cubicBezTo>
                  <a:pt x="23315" y="4638"/>
                  <a:pt x="22602" y="6262"/>
                  <a:pt x="22275" y="7000"/>
                </a:cubicBezTo>
                <a:cubicBezTo>
                  <a:pt x="21717" y="8261"/>
                  <a:pt x="20975" y="9404"/>
                  <a:pt x="20096" y="10438"/>
                </a:cubicBezTo>
                <a:cubicBezTo>
                  <a:pt x="19690" y="10778"/>
                  <a:pt x="19325" y="11166"/>
                  <a:pt x="19011" y="11594"/>
                </a:cubicBezTo>
                <a:lnTo>
                  <a:pt x="19001" y="11604"/>
                </a:lnTo>
                <a:lnTo>
                  <a:pt x="19002" y="11604"/>
                </a:lnTo>
                <a:cubicBezTo>
                  <a:pt x="18986" y="11626"/>
                  <a:pt x="18968" y="11646"/>
                  <a:pt x="18950" y="11669"/>
                </a:cubicBezTo>
                <a:cubicBezTo>
                  <a:pt x="18782" y="11905"/>
                  <a:pt x="19011" y="12149"/>
                  <a:pt x="19243" y="12149"/>
                </a:cubicBezTo>
                <a:cubicBezTo>
                  <a:pt x="19317" y="12149"/>
                  <a:pt x="19391" y="12124"/>
                  <a:pt x="19453" y="12065"/>
                </a:cubicBezTo>
                <a:cubicBezTo>
                  <a:pt x="19868" y="11672"/>
                  <a:pt x="20259" y="11251"/>
                  <a:pt x="20621" y="10809"/>
                </a:cubicBezTo>
                <a:cubicBezTo>
                  <a:pt x="21229" y="10314"/>
                  <a:pt x="21933" y="9953"/>
                  <a:pt x="22689" y="9745"/>
                </a:cubicBezTo>
                <a:cubicBezTo>
                  <a:pt x="22922" y="9682"/>
                  <a:pt x="23252" y="9584"/>
                  <a:pt x="23533" y="9584"/>
                </a:cubicBezTo>
                <a:cubicBezTo>
                  <a:pt x="23616" y="9584"/>
                  <a:pt x="23694" y="9592"/>
                  <a:pt x="23765" y="9613"/>
                </a:cubicBezTo>
                <a:cubicBezTo>
                  <a:pt x="24157" y="9725"/>
                  <a:pt x="24135" y="10219"/>
                  <a:pt x="24059" y="10541"/>
                </a:cubicBezTo>
                <a:cubicBezTo>
                  <a:pt x="23906" y="11196"/>
                  <a:pt x="23588" y="11645"/>
                  <a:pt x="23692" y="12348"/>
                </a:cubicBezTo>
                <a:cubicBezTo>
                  <a:pt x="23713" y="12488"/>
                  <a:pt x="23816" y="12550"/>
                  <a:pt x="23926" y="12550"/>
                </a:cubicBezTo>
                <a:cubicBezTo>
                  <a:pt x="24069" y="12550"/>
                  <a:pt x="24225" y="12445"/>
                  <a:pt x="24230" y="12274"/>
                </a:cubicBezTo>
                <a:cubicBezTo>
                  <a:pt x="24256" y="11414"/>
                  <a:pt x="24928" y="10702"/>
                  <a:pt x="24696" y="9804"/>
                </a:cubicBezTo>
                <a:cubicBezTo>
                  <a:pt x="24534" y="9183"/>
                  <a:pt x="24075" y="8995"/>
                  <a:pt x="23555" y="8995"/>
                </a:cubicBezTo>
                <a:cubicBezTo>
                  <a:pt x="23393" y="8995"/>
                  <a:pt x="23225" y="9013"/>
                  <a:pt x="23059" y="9042"/>
                </a:cubicBezTo>
                <a:cubicBezTo>
                  <a:pt x="22547" y="9134"/>
                  <a:pt x="22050" y="9290"/>
                  <a:pt x="21577" y="9506"/>
                </a:cubicBezTo>
                <a:cubicBezTo>
                  <a:pt x="21954" y="8925"/>
                  <a:pt x="22289" y="8319"/>
                  <a:pt x="22579" y="7690"/>
                </a:cubicBezTo>
                <a:cubicBezTo>
                  <a:pt x="23075" y="6615"/>
                  <a:pt x="24036" y="4333"/>
                  <a:pt x="22160" y="4060"/>
                </a:cubicBezTo>
                <a:cubicBezTo>
                  <a:pt x="22059" y="4046"/>
                  <a:pt x="21958" y="4039"/>
                  <a:pt x="21856" y="4039"/>
                </a:cubicBezTo>
                <a:cubicBezTo>
                  <a:pt x="21217" y="4039"/>
                  <a:pt x="20581" y="4306"/>
                  <a:pt x="20001" y="4540"/>
                </a:cubicBezTo>
                <a:cubicBezTo>
                  <a:pt x="19499" y="4742"/>
                  <a:pt x="19009" y="4974"/>
                  <a:pt x="18525" y="5219"/>
                </a:cubicBezTo>
                <a:cubicBezTo>
                  <a:pt x="18740" y="4838"/>
                  <a:pt x="18947" y="4455"/>
                  <a:pt x="19141" y="4063"/>
                </a:cubicBezTo>
                <a:cubicBezTo>
                  <a:pt x="19580" y="3168"/>
                  <a:pt x="20187" y="2051"/>
                  <a:pt x="19912" y="1009"/>
                </a:cubicBezTo>
                <a:cubicBezTo>
                  <a:pt x="19698" y="204"/>
                  <a:pt x="19056" y="1"/>
                  <a:pt x="1837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2" name="Google Shape;42;p2"/>
          <p:cNvSpPr/>
          <p:nvPr/>
        </p:nvSpPr>
        <p:spPr>
          <a:xfrm>
            <a:off x="56025" y="95928"/>
            <a:ext cx="3190336" cy="570028"/>
          </a:xfrm>
          <a:custGeom>
            <a:avLst/>
            <a:gdLst/>
            <a:ahLst/>
            <a:cxnLst/>
            <a:rect l="l" t="t" r="r" b="b"/>
            <a:pathLst>
              <a:path w="54608" h="9757" extrusionOk="0">
                <a:moveTo>
                  <a:pt x="44464" y="3737"/>
                </a:moveTo>
                <a:cubicBezTo>
                  <a:pt x="44660" y="3868"/>
                  <a:pt x="44840" y="4021"/>
                  <a:pt x="44989" y="4208"/>
                </a:cubicBezTo>
                <a:lnTo>
                  <a:pt x="44987" y="4208"/>
                </a:lnTo>
                <a:cubicBezTo>
                  <a:pt x="45428" y="4763"/>
                  <a:pt x="45254" y="5397"/>
                  <a:pt x="44675" y="5743"/>
                </a:cubicBezTo>
                <a:cubicBezTo>
                  <a:pt x="44243" y="5999"/>
                  <a:pt x="43673" y="6135"/>
                  <a:pt x="43158" y="6135"/>
                </a:cubicBezTo>
                <a:cubicBezTo>
                  <a:pt x="43084" y="6135"/>
                  <a:pt x="43012" y="6132"/>
                  <a:pt x="42941" y="6126"/>
                </a:cubicBezTo>
                <a:cubicBezTo>
                  <a:pt x="42571" y="6097"/>
                  <a:pt x="42193" y="5952"/>
                  <a:pt x="42464" y="5511"/>
                </a:cubicBezTo>
                <a:cubicBezTo>
                  <a:pt x="42676" y="5169"/>
                  <a:pt x="43017" y="4868"/>
                  <a:pt x="43313" y="4602"/>
                </a:cubicBezTo>
                <a:cubicBezTo>
                  <a:pt x="43669" y="4279"/>
                  <a:pt x="44055" y="3989"/>
                  <a:pt x="44464" y="3737"/>
                </a:cubicBezTo>
                <a:close/>
                <a:moveTo>
                  <a:pt x="14776" y="2515"/>
                </a:moveTo>
                <a:lnTo>
                  <a:pt x="14776" y="2515"/>
                </a:lnTo>
                <a:cubicBezTo>
                  <a:pt x="15006" y="3146"/>
                  <a:pt x="14880" y="3892"/>
                  <a:pt x="14605" y="4488"/>
                </a:cubicBezTo>
                <a:cubicBezTo>
                  <a:pt x="14068" y="5652"/>
                  <a:pt x="12782" y="6642"/>
                  <a:pt x="11479" y="6642"/>
                </a:cubicBezTo>
                <a:cubicBezTo>
                  <a:pt x="11369" y="6642"/>
                  <a:pt x="11259" y="6635"/>
                  <a:pt x="11149" y="6620"/>
                </a:cubicBezTo>
                <a:cubicBezTo>
                  <a:pt x="10685" y="6558"/>
                  <a:pt x="10285" y="6263"/>
                  <a:pt x="10381" y="5739"/>
                </a:cubicBezTo>
                <a:cubicBezTo>
                  <a:pt x="10453" y="5344"/>
                  <a:pt x="10785" y="4986"/>
                  <a:pt x="11068" y="4727"/>
                </a:cubicBezTo>
                <a:cubicBezTo>
                  <a:pt x="11672" y="4176"/>
                  <a:pt x="12433" y="3753"/>
                  <a:pt x="13136" y="3351"/>
                </a:cubicBezTo>
                <a:cubicBezTo>
                  <a:pt x="13670" y="3045"/>
                  <a:pt x="14220" y="2771"/>
                  <a:pt x="14776" y="2515"/>
                </a:cubicBezTo>
                <a:close/>
                <a:moveTo>
                  <a:pt x="31628" y="3648"/>
                </a:moveTo>
                <a:lnTo>
                  <a:pt x="31628" y="3648"/>
                </a:lnTo>
                <a:cubicBezTo>
                  <a:pt x="32105" y="4710"/>
                  <a:pt x="32118" y="5972"/>
                  <a:pt x="31559" y="7037"/>
                </a:cubicBezTo>
                <a:cubicBezTo>
                  <a:pt x="31211" y="7701"/>
                  <a:pt x="30661" y="8265"/>
                  <a:pt x="30007" y="8613"/>
                </a:cubicBezTo>
                <a:cubicBezTo>
                  <a:pt x="29585" y="8838"/>
                  <a:pt x="29034" y="9027"/>
                  <a:pt x="28513" y="9027"/>
                </a:cubicBezTo>
                <a:cubicBezTo>
                  <a:pt x="28266" y="9027"/>
                  <a:pt x="28026" y="8984"/>
                  <a:pt x="27810" y="8883"/>
                </a:cubicBezTo>
                <a:cubicBezTo>
                  <a:pt x="27011" y="8511"/>
                  <a:pt x="27010" y="7484"/>
                  <a:pt x="27360" y="6788"/>
                </a:cubicBezTo>
                <a:cubicBezTo>
                  <a:pt x="27709" y="6090"/>
                  <a:pt x="28308" y="5509"/>
                  <a:pt x="28918" y="5048"/>
                </a:cubicBezTo>
                <a:cubicBezTo>
                  <a:pt x="29739" y="4429"/>
                  <a:pt x="30666" y="3988"/>
                  <a:pt x="31628" y="3648"/>
                </a:cubicBezTo>
                <a:close/>
                <a:moveTo>
                  <a:pt x="23653" y="1"/>
                </a:moveTo>
                <a:cubicBezTo>
                  <a:pt x="20706" y="1"/>
                  <a:pt x="17763" y="617"/>
                  <a:pt x="15042" y="1777"/>
                </a:cubicBezTo>
                <a:cubicBezTo>
                  <a:pt x="14543" y="1097"/>
                  <a:pt x="13688" y="708"/>
                  <a:pt x="12743" y="654"/>
                </a:cubicBezTo>
                <a:cubicBezTo>
                  <a:pt x="12623" y="648"/>
                  <a:pt x="12502" y="644"/>
                  <a:pt x="12381" y="644"/>
                </a:cubicBezTo>
                <a:cubicBezTo>
                  <a:pt x="10727" y="644"/>
                  <a:pt x="8995" y="1262"/>
                  <a:pt x="7487" y="1859"/>
                </a:cubicBezTo>
                <a:cubicBezTo>
                  <a:pt x="5662" y="2583"/>
                  <a:pt x="3890" y="3532"/>
                  <a:pt x="2323" y="4740"/>
                </a:cubicBezTo>
                <a:cubicBezTo>
                  <a:pt x="1573" y="5318"/>
                  <a:pt x="860" y="5942"/>
                  <a:pt x="187" y="6607"/>
                </a:cubicBezTo>
                <a:cubicBezTo>
                  <a:pt x="1" y="6791"/>
                  <a:pt x="176" y="7051"/>
                  <a:pt x="379" y="7051"/>
                </a:cubicBezTo>
                <a:cubicBezTo>
                  <a:pt x="437" y="7051"/>
                  <a:pt x="497" y="7030"/>
                  <a:pt x="551" y="6979"/>
                </a:cubicBezTo>
                <a:cubicBezTo>
                  <a:pt x="2899" y="4805"/>
                  <a:pt x="5686" y="3096"/>
                  <a:pt x="8696" y="2080"/>
                </a:cubicBezTo>
                <a:cubicBezTo>
                  <a:pt x="9866" y="1686"/>
                  <a:pt x="11151" y="1269"/>
                  <a:pt x="12405" y="1269"/>
                </a:cubicBezTo>
                <a:cubicBezTo>
                  <a:pt x="12564" y="1269"/>
                  <a:pt x="12722" y="1276"/>
                  <a:pt x="12880" y="1290"/>
                </a:cubicBezTo>
                <a:cubicBezTo>
                  <a:pt x="13477" y="1345"/>
                  <a:pt x="14102" y="1542"/>
                  <a:pt x="14498" y="2022"/>
                </a:cubicBezTo>
                <a:cubicBezTo>
                  <a:pt x="13674" y="2398"/>
                  <a:pt x="12874" y="2825"/>
                  <a:pt x="12105" y="3302"/>
                </a:cubicBezTo>
                <a:cubicBezTo>
                  <a:pt x="11355" y="3770"/>
                  <a:pt x="10530" y="4259"/>
                  <a:pt x="10058" y="5042"/>
                </a:cubicBezTo>
                <a:cubicBezTo>
                  <a:pt x="9691" y="5658"/>
                  <a:pt x="9666" y="6462"/>
                  <a:pt x="10289" y="6917"/>
                </a:cubicBezTo>
                <a:cubicBezTo>
                  <a:pt x="10608" y="7152"/>
                  <a:pt x="11003" y="7239"/>
                  <a:pt x="11405" y="7239"/>
                </a:cubicBezTo>
                <a:cubicBezTo>
                  <a:pt x="11781" y="7239"/>
                  <a:pt x="12164" y="7162"/>
                  <a:pt x="12497" y="7059"/>
                </a:cubicBezTo>
                <a:cubicBezTo>
                  <a:pt x="14036" y="6579"/>
                  <a:pt x="15333" y="5171"/>
                  <a:pt x="15484" y="3498"/>
                </a:cubicBezTo>
                <a:cubicBezTo>
                  <a:pt x="15526" y="3034"/>
                  <a:pt x="15461" y="2624"/>
                  <a:pt x="15315" y="2267"/>
                </a:cubicBezTo>
                <a:cubicBezTo>
                  <a:pt x="17512" y="1326"/>
                  <a:pt x="19848" y="757"/>
                  <a:pt x="22231" y="585"/>
                </a:cubicBezTo>
                <a:cubicBezTo>
                  <a:pt x="22751" y="548"/>
                  <a:pt x="23274" y="529"/>
                  <a:pt x="23797" y="529"/>
                </a:cubicBezTo>
                <a:cubicBezTo>
                  <a:pt x="24849" y="529"/>
                  <a:pt x="25902" y="608"/>
                  <a:pt x="26935" y="783"/>
                </a:cubicBezTo>
                <a:cubicBezTo>
                  <a:pt x="28304" y="1013"/>
                  <a:pt x="29751" y="1447"/>
                  <a:pt x="30785" y="2441"/>
                </a:cubicBezTo>
                <a:cubicBezTo>
                  <a:pt x="30943" y="2594"/>
                  <a:pt x="31087" y="2758"/>
                  <a:pt x="31215" y="2936"/>
                </a:cubicBezTo>
                <a:cubicBezTo>
                  <a:pt x="31150" y="2960"/>
                  <a:pt x="31084" y="2982"/>
                  <a:pt x="31017" y="3006"/>
                </a:cubicBezTo>
                <a:cubicBezTo>
                  <a:pt x="29366" y="3648"/>
                  <a:pt x="27514" y="4704"/>
                  <a:pt x="26677" y="6378"/>
                </a:cubicBezTo>
                <a:cubicBezTo>
                  <a:pt x="25920" y="7893"/>
                  <a:pt x="26603" y="9757"/>
                  <a:pt x="28349" y="9757"/>
                </a:cubicBezTo>
                <a:cubicBezTo>
                  <a:pt x="28419" y="9757"/>
                  <a:pt x="28490" y="9754"/>
                  <a:pt x="28563" y="9748"/>
                </a:cubicBezTo>
                <a:cubicBezTo>
                  <a:pt x="30232" y="9608"/>
                  <a:pt x="31764" y="8345"/>
                  <a:pt x="32293" y="6731"/>
                </a:cubicBezTo>
                <a:cubicBezTo>
                  <a:pt x="32646" y="5655"/>
                  <a:pt x="32551" y="4493"/>
                  <a:pt x="32101" y="3489"/>
                </a:cubicBezTo>
                <a:cubicBezTo>
                  <a:pt x="32448" y="3379"/>
                  <a:pt x="32799" y="3280"/>
                  <a:pt x="33149" y="3191"/>
                </a:cubicBezTo>
                <a:cubicBezTo>
                  <a:pt x="34906" y="2739"/>
                  <a:pt x="36742" y="2453"/>
                  <a:pt x="38568" y="2453"/>
                </a:cubicBezTo>
                <a:cubicBezTo>
                  <a:pt x="40121" y="2453"/>
                  <a:pt x="41666" y="2659"/>
                  <a:pt x="43151" y="3147"/>
                </a:cubicBezTo>
                <a:cubicBezTo>
                  <a:pt x="43298" y="3195"/>
                  <a:pt x="43448" y="3247"/>
                  <a:pt x="43597" y="3303"/>
                </a:cubicBezTo>
                <a:cubicBezTo>
                  <a:pt x="42522" y="4087"/>
                  <a:pt x="40416" y="5963"/>
                  <a:pt x="42189" y="6795"/>
                </a:cubicBezTo>
                <a:cubicBezTo>
                  <a:pt x="42484" y="6933"/>
                  <a:pt x="42842" y="6999"/>
                  <a:pt x="43220" y="6999"/>
                </a:cubicBezTo>
                <a:cubicBezTo>
                  <a:pt x="44307" y="6999"/>
                  <a:pt x="45557" y="6454"/>
                  <a:pt x="45934" y="5530"/>
                </a:cubicBezTo>
                <a:cubicBezTo>
                  <a:pt x="46319" y="4591"/>
                  <a:pt x="45898" y="3856"/>
                  <a:pt x="45228" y="3312"/>
                </a:cubicBezTo>
                <a:cubicBezTo>
                  <a:pt x="46328" y="2783"/>
                  <a:pt x="47533" y="2511"/>
                  <a:pt x="48744" y="2511"/>
                </a:cubicBezTo>
                <a:cubicBezTo>
                  <a:pt x="49855" y="2511"/>
                  <a:pt x="50971" y="2740"/>
                  <a:pt x="52014" y="3209"/>
                </a:cubicBezTo>
                <a:cubicBezTo>
                  <a:pt x="52712" y="3524"/>
                  <a:pt x="53373" y="3871"/>
                  <a:pt x="53994" y="4326"/>
                </a:cubicBezTo>
                <a:cubicBezTo>
                  <a:pt x="54046" y="4365"/>
                  <a:pt x="54100" y="4381"/>
                  <a:pt x="54153" y="4381"/>
                </a:cubicBezTo>
                <a:cubicBezTo>
                  <a:pt x="54399" y="4381"/>
                  <a:pt x="54608" y="4015"/>
                  <a:pt x="54383" y="3810"/>
                </a:cubicBezTo>
                <a:cubicBezTo>
                  <a:pt x="52799" y="2368"/>
                  <a:pt x="50775" y="1655"/>
                  <a:pt x="48736" y="1655"/>
                </a:cubicBezTo>
                <a:cubicBezTo>
                  <a:pt x="47247" y="1655"/>
                  <a:pt x="45751" y="2034"/>
                  <a:pt x="44412" y="2787"/>
                </a:cubicBezTo>
                <a:cubicBezTo>
                  <a:pt x="44049" y="2600"/>
                  <a:pt x="43669" y="2443"/>
                  <a:pt x="43280" y="2319"/>
                </a:cubicBezTo>
                <a:cubicBezTo>
                  <a:pt x="41771" y="1837"/>
                  <a:pt x="40186" y="1632"/>
                  <a:pt x="38605" y="1632"/>
                </a:cubicBezTo>
                <a:cubicBezTo>
                  <a:pt x="38082" y="1632"/>
                  <a:pt x="37560" y="1654"/>
                  <a:pt x="37041" y="1696"/>
                </a:cubicBezTo>
                <a:cubicBezTo>
                  <a:pt x="35244" y="1843"/>
                  <a:pt x="33413" y="2176"/>
                  <a:pt x="31692" y="2763"/>
                </a:cubicBezTo>
                <a:cubicBezTo>
                  <a:pt x="31471" y="2438"/>
                  <a:pt x="31209" y="2144"/>
                  <a:pt x="30912" y="1889"/>
                </a:cubicBezTo>
                <a:cubicBezTo>
                  <a:pt x="29624" y="788"/>
                  <a:pt x="27923" y="376"/>
                  <a:pt x="26296" y="169"/>
                </a:cubicBezTo>
                <a:cubicBezTo>
                  <a:pt x="25419" y="56"/>
                  <a:pt x="24536" y="1"/>
                  <a:pt x="236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2">
  <p:cSld name="SECTION_TITLE_AND_DESCRIPTION_1_3">
    <p:spTree>
      <p:nvGrpSpPr>
        <p:cNvPr id="1" name="Shape 412"/>
        <p:cNvGrpSpPr/>
        <p:nvPr/>
      </p:nvGrpSpPr>
      <p:grpSpPr>
        <a:xfrm>
          <a:off x="0" y="0"/>
          <a:ext cx="0" cy="0"/>
          <a:chOff x="0" y="0"/>
          <a:chExt cx="0" cy="0"/>
        </a:xfrm>
      </p:grpSpPr>
      <p:sp>
        <p:nvSpPr>
          <p:cNvPr id="413" name="Google Shape;413;p24"/>
          <p:cNvSpPr/>
          <p:nvPr/>
        </p:nvSpPr>
        <p:spPr>
          <a:xfrm rot="-1224391">
            <a:off x="6573635" y="-73051"/>
            <a:ext cx="2803602" cy="5143270"/>
          </a:xfrm>
          <a:custGeom>
            <a:avLst/>
            <a:gdLst/>
            <a:ahLst/>
            <a:cxnLst/>
            <a:rect l="l" t="t" r="r" b="b"/>
            <a:pathLst>
              <a:path w="40791" h="74832" extrusionOk="0">
                <a:moveTo>
                  <a:pt x="32570" y="0"/>
                </a:moveTo>
                <a:cubicBezTo>
                  <a:pt x="34774" y="2601"/>
                  <a:pt x="36442" y="5743"/>
                  <a:pt x="37625" y="8879"/>
                </a:cubicBezTo>
                <a:cubicBezTo>
                  <a:pt x="39038" y="12621"/>
                  <a:pt x="39868" y="16650"/>
                  <a:pt x="39568" y="20674"/>
                </a:cubicBezTo>
                <a:cubicBezTo>
                  <a:pt x="39294" y="24330"/>
                  <a:pt x="38061" y="27989"/>
                  <a:pt x="35759" y="30834"/>
                </a:cubicBezTo>
                <a:cubicBezTo>
                  <a:pt x="33490" y="33641"/>
                  <a:pt x="30437" y="35603"/>
                  <a:pt x="27832" y="38049"/>
                </a:cubicBezTo>
                <a:cubicBezTo>
                  <a:pt x="25228" y="40495"/>
                  <a:pt x="23235" y="43524"/>
                  <a:pt x="22056" y="46936"/>
                </a:cubicBezTo>
                <a:cubicBezTo>
                  <a:pt x="21439" y="48723"/>
                  <a:pt x="21103" y="50569"/>
                  <a:pt x="20915" y="52451"/>
                </a:cubicBezTo>
                <a:cubicBezTo>
                  <a:pt x="20716" y="54447"/>
                  <a:pt x="20602" y="56450"/>
                  <a:pt x="20050" y="58387"/>
                </a:cubicBezTo>
                <a:cubicBezTo>
                  <a:pt x="19144" y="61573"/>
                  <a:pt x="17285" y="64395"/>
                  <a:pt x="14986" y="66708"/>
                </a:cubicBezTo>
                <a:cubicBezTo>
                  <a:pt x="12525" y="69186"/>
                  <a:pt x="9570" y="71057"/>
                  <a:pt x="6423" y="72489"/>
                </a:cubicBezTo>
                <a:cubicBezTo>
                  <a:pt x="4639" y="73299"/>
                  <a:pt x="2794" y="73968"/>
                  <a:pt x="928" y="74554"/>
                </a:cubicBezTo>
                <a:cubicBezTo>
                  <a:pt x="620" y="74652"/>
                  <a:pt x="310" y="74742"/>
                  <a:pt x="0" y="74831"/>
                </a:cubicBezTo>
                <a:lnTo>
                  <a:pt x="2761" y="74831"/>
                </a:lnTo>
                <a:cubicBezTo>
                  <a:pt x="3237" y="74667"/>
                  <a:pt x="3711" y="74495"/>
                  <a:pt x="4182" y="74318"/>
                </a:cubicBezTo>
                <a:cubicBezTo>
                  <a:pt x="7616" y="73015"/>
                  <a:pt x="10909" y="71315"/>
                  <a:pt x="13764" y="68947"/>
                </a:cubicBezTo>
                <a:cubicBezTo>
                  <a:pt x="16325" y="66824"/>
                  <a:pt x="18540" y="64173"/>
                  <a:pt x="19926" y="61096"/>
                </a:cubicBezTo>
                <a:cubicBezTo>
                  <a:pt x="20661" y="59466"/>
                  <a:pt x="21135" y="57759"/>
                  <a:pt x="21376" y="55980"/>
                </a:cubicBezTo>
                <a:cubicBezTo>
                  <a:pt x="21660" y="53878"/>
                  <a:pt x="21706" y="51744"/>
                  <a:pt x="22150" y="49664"/>
                </a:cubicBezTo>
                <a:cubicBezTo>
                  <a:pt x="22926" y="46025"/>
                  <a:pt x="24670" y="42610"/>
                  <a:pt x="27166" y="39896"/>
                </a:cubicBezTo>
                <a:cubicBezTo>
                  <a:pt x="29662" y="37181"/>
                  <a:pt x="32819" y="35219"/>
                  <a:pt x="35354" y="32547"/>
                </a:cubicBezTo>
                <a:cubicBezTo>
                  <a:pt x="37912" y="29852"/>
                  <a:pt x="39529" y="26415"/>
                  <a:pt x="40139" y="22720"/>
                </a:cubicBezTo>
                <a:cubicBezTo>
                  <a:pt x="40790" y="18772"/>
                  <a:pt x="40333" y="14702"/>
                  <a:pt x="39153" y="10903"/>
                </a:cubicBezTo>
                <a:cubicBezTo>
                  <a:pt x="38087" y="7466"/>
                  <a:pt x="36503" y="4179"/>
                  <a:pt x="34344" y="1320"/>
                </a:cubicBezTo>
                <a:cubicBezTo>
                  <a:pt x="34003" y="869"/>
                  <a:pt x="33639" y="431"/>
                  <a:pt x="3326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14" name="Google Shape;414;p24"/>
          <p:cNvSpPr/>
          <p:nvPr/>
        </p:nvSpPr>
        <p:spPr>
          <a:xfrm rot="5831300">
            <a:off x="-452624" y="2638411"/>
            <a:ext cx="2390772" cy="902427"/>
          </a:xfrm>
          <a:custGeom>
            <a:avLst/>
            <a:gdLst/>
            <a:ahLst/>
            <a:cxnLst/>
            <a:rect l="l" t="t" r="r" b="b"/>
            <a:pathLst>
              <a:path w="37209" h="14045" extrusionOk="0">
                <a:moveTo>
                  <a:pt x="19947" y="0"/>
                </a:moveTo>
                <a:cubicBezTo>
                  <a:pt x="19224" y="0"/>
                  <a:pt x="18482" y="82"/>
                  <a:pt x="17729" y="268"/>
                </a:cubicBezTo>
                <a:cubicBezTo>
                  <a:pt x="13775" y="1242"/>
                  <a:pt x="11016" y="4774"/>
                  <a:pt x="8840" y="8103"/>
                </a:cubicBezTo>
                <a:lnTo>
                  <a:pt x="8660" y="8380"/>
                </a:lnTo>
                <a:cubicBezTo>
                  <a:pt x="7699" y="9854"/>
                  <a:pt x="6705" y="11377"/>
                  <a:pt x="5308" y="12428"/>
                </a:cubicBezTo>
                <a:cubicBezTo>
                  <a:pt x="4418" y="13096"/>
                  <a:pt x="3204" y="13591"/>
                  <a:pt x="2010" y="13591"/>
                </a:cubicBezTo>
                <a:cubicBezTo>
                  <a:pt x="1392" y="13591"/>
                  <a:pt x="780" y="13459"/>
                  <a:pt x="221" y="13150"/>
                </a:cubicBezTo>
                <a:lnTo>
                  <a:pt x="1" y="13547"/>
                </a:lnTo>
                <a:cubicBezTo>
                  <a:pt x="631" y="13896"/>
                  <a:pt x="1315" y="14045"/>
                  <a:pt x="2002" y="14045"/>
                </a:cubicBezTo>
                <a:cubicBezTo>
                  <a:pt x="3307" y="14045"/>
                  <a:pt x="4621" y="13513"/>
                  <a:pt x="5581" y="12791"/>
                </a:cubicBezTo>
                <a:cubicBezTo>
                  <a:pt x="7042" y="11693"/>
                  <a:pt x="8059" y="10135"/>
                  <a:pt x="9041" y="8628"/>
                </a:cubicBezTo>
                <a:lnTo>
                  <a:pt x="9221" y="8351"/>
                </a:lnTo>
                <a:cubicBezTo>
                  <a:pt x="11348" y="5098"/>
                  <a:pt x="14036" y="1646"/>
                  <a:pt x="17837" y="709"/>
                </a:cubicBezTo>
                <a:cubicBezTo>
                  <a:pt x="18553" y="533"/>
                  <a:pt x="19258" y="455"/>
                  <a:pt x="19946" y="455"/>
                </a:cubicBezTo>
                <a:cubicBezTo>
                  <a:pt x="23959" y="455"/>
                  <a:pt x="27379" y="3104"/>
                  <a:pt x="28804" y="4391"/>
                </a:cubicBezTo>
                <a:cubicBezTo>
                  <a:pt x="30585" y="6000"/>
                  <a:pt x="32127" y="7908"/>
                  <a:pt x="33618" y="9754"/>
                </a:cubicBezTo>
                <a:cubicBezTo>
                  <a:pt x="34656" y="11037"/>
                  <a:pt x="35728" y="12364"/>
                  <a:pt x="36877" y="13588"/>
                </a:cubicBezTo>
                <a:lnTo>
                  <a:pt x="37208" y="13276"/>
                </a:lnTo>
                <a:cubicBezTo>
                  <a:pt x="36071" y="12066"/>
                  <a:pt x="35005" y="10746"/>
                  <a:pt x="33973" y="9468"/>
                </a:cubicBezTo>
                <a:cubicBezTo>
                  <a:pt x="32471" y="7609"/>
                  <a:pt x="30916" y="5686"/>
                  <a:pt x="29109" y="4052"/>
                </a:cubicBezTo>
                <a:cubicBezTo>
                  <a:pt x="27642" y="2727"/>
                  <a:pt x="24113" y="0"/>
                  <a:pt x="19947" y="0"/>
                </a:cubicBezTo>
                <a:close/>
              </a:path>
            </a:pathLst>
          </a:custGeom>
          <a:solidFill>
            <a:srgbClr val="534844"/>
          </a:solidFill>
          <a:ln w="11375" cap="flat" cmpd="sng">
            <a:solidFill>
              <a:srgbClr val="534844"/>
            </a:solidFill>
            <a:prstDash val="solid"/>
            <a:miter lim="144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24"/>
          <p:cNvSpPr/>
          <p:nvPr/>
        </p:nvSpPr>
        <p:spPr>
          <a:xfrm rot="5831300">
            <a:off x="1242573" y="-1117796"/>
            <a:ext cx="1600145" cy="2343161"/>
          </a:xfrm>
          <a:custGeom>
            <a:avLst/>
            <a:gdLst/>
            <a:ahLst/>
            <a:cxnLst/>
            <a:rect l="l" t="t" r="r" b="b"/>
            <a:pathLst>
              <a:path w="24904" h="36468" extrusionOk="0">
                <a:moveTo>
                  <a:pt x="5411" y="1"/>
                </a:moveTo>
                <a:cubicBezTo>
                  <a:pt x="4232" y="1"/>
                  <a:pt x="3060" y="178"/>
                  <a:pt x="1936" y="565"/>
                </a:cubicBezTo>
                <a:cubicBezTo>
                  <a:pt x="1028" y="877"/>
                  <a:pt x="0" y="1782"/>
                  <a:pt x="489" y="2611"/>
                </a:cubicBezTo>
                <a:lnTo>
                  <a:pt x="13353" y="36440"/>
                </a:lnTo>
                <a:cubicBezTo>
                  <a:pt x="13530" y="36459"/>
                  <a:pt x="13705" y="36468"/>
                  <a:pt x="13878" y="36468"/>
                </a:cubicBezTo>
                <a:cubicBezTo>
                  <a:pt x="16969" y="36468"/>
                  <a:pt x="19442" y="33611"/>
                  <a:pt x="21049" y="30872"/>
                </a:cubicBezTo>
                <a:cubicBezTo>
                  <a:pt x="23216" y="27174"/>
                  <a:pt x="24904" y="22936"/>
                  <a:pt x="24336" y="18686"/>
                </a:cubicBezTo>
                <a:cubicBezTo>
                  <a:pt x="23914" y="15523"/>
                  <a:pt x="22278" y="12654"/>
                  <a:pt x="20459" y="10031"/>
                </a:cubicBezTo>
                <a:cubicBezTo>
                  <a:pt x="18334" y="6966"/>
                  <a:pt x="15851" y="4056"/>
                  <a:pt x="12659" y="2127"/>
                </a:cubicBezTo>
                <a:cubicBezTo>
                  <a:pt x="10483" y="812"/>
                  <a:pt x="7932" y="1"/>
                  <a:pt x="54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24"/>
          <p:cNvSpPr/>
          <p:nvPr/>
        </p:nvSpPr>
        <p:spPr>
          <a:xfrm rot="5831300">
            <a:off x="-2152848" y="1275066"/>
            <a:ext cx="5099015" cy="2015730"/>
          </a:xfrm>
          <a:custGeom>
            <a:avLst/>
            <a:gdLst/>
            <a:ahLst/>
            <a:cxnLst/>
            <a:rect l="l" t="t" r="r" b="b"/>
            <a:pathLst>
              <a:path w="79359" h="31372" extrusionOk="0">
                <a:moveTo>
                  <a:pt x="37959" y="0"/>
                </a:moveTo>
                <a:cubicBezTo>
                  <a:pt x="35005" y="0"/>
                  <a:pt x="32194" y="1412"/>
                  <a:pt x="29792" y="3153"/>
                </a:cubicBezTo>
                <a:cubicBezTo>
                  <a:pt x="27292" y="4966"/>
                  <a:pt x="25080" y="7164"/>
                  <a:pt x="22506" y="8872"/>
                </a:cubicBezTo>
                <a:cubicBezTo>
                  <a:pt x="18678" y="11411"/>
                  <a:pt x="14081" y="12712"/>
                  <a:pt x="9490" y="12712"/>
                </a:cubicBezTo>
                <a:cubicBezTo>
                  <a:pt x="6232" y="12712"/>
                  <a:pt x="2976" y="12057"/>
                  <a:pt x="1" y="10723"/>
                </a:cubicBezTo>
                <a:lnTo>
                  <a:pt x="1" y="10723"/>
                </a:lnTo>
                <a:lnTo>
                  <a:pt x="11129" y="31371"/>
                </a:lnTo>
                <a:cubicBezTo>
                  <a:pt x="34128" y="30468"/>
                  <a:pt x="56900" y="26415"/>
                  <a:pt x="79358" y="21369"/>
                </a:cubicBezTo>
                <a:cubicBezTo>
                  <a:pt x="78910" y="18146"/>
                  <a:pt x="76358" y="15488"/>
                  <a:pt x="73361" y="14224"/>
                </a:cubicBezTo>
                <a:cubicBezTo>
                  <a:pt x="71399" y="13397"/>
                  <a:pt x="69274" y="13089"/>
                  <a:pt x="67136" y="13089"/>
                </a:cubicBezTo>
                <a:cubicBezTo>
                  <a:pt x="66006" y="13089"/>
                  <a:pt x="64872" y="13175"/>
                  <a:pt x="63756" y="13316"/>
                </a:cubicBezTo>
                <a:cubicBezTo>
                  <a:pt x="61980" y="13540"/>
                  <a:pt x="60096" y="13870"/>
                  <a:pt x="58298" y="13870"/>
                </a:cubicBezTo>
                <a:cubicBezTo>
                  <a:pt x="56557" y="13870"/>
                  <a:pt x="54897" y="13561"/>
                  <a:pt x="53494" y="12545"/>
                </a:cubicBezTo>
                <a:cubicBezTo>
                  <a:pt x="52413" y="11762"/>
                  <a:pt x="51635" y="10641"/>
                  <a:pt x="50871" y="9547"/>
                </a:cubicBezTo>
                <a:cubicBezTo>
                  <a:pt x="49310" y="7309"/>
                  <a:pt x="47708" y="5064"/>
                  <a:pt x="45660" y="3263"/>
                </a:cubicBezTo>
                <a:cubicBezTo>
                  <a:pt x="43611" y="1461"/>
                  <a:pt x="41048" y="116"/>
                  <a:pt x="38323" y="7"/>
                </a:cubicBezTo>
                <a:cubicBezTo>
                  <a:pt x="38202" y="3"/>
                  <a:pt x="38080" y="0"/>
                  <a:pt x="379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24"/>
          <p:cNvSpPr/>
          <p:nvPr/>
        </p:nvSpPr>
        <p:spPr>
          <a:xfrm rot="5831300">
            <a:off x="-1489943" y="443863"/>
            <a:ext cx="4465421" cy="2377022"/>
          </a:xfrm>
          <a:custGeom>
            <a:avLst/>
            <a:gdLst/>
            <a:ahLst/>
            <a:cxnLst/>
            <a:rect l="l" t="t" r="r" b="b"/>
            <a:pathLst>
              <a:path w="69498" h="36995" extrusionOk="0">
                <a:moveTo>
                  <a:pt x="4309" y="0"/>
                </a:moveTo>
                <a:cubicBezTo>
                  <a:pt x="2804" y="0"/>
                  <a:pt x="1332" y="269"/>
                  <a:pt x="1" y="972"/>
                </a:cubicBezTo>
                <a:lnTo>
                  <a:pt x="7474" y="36898"/>
                </a:lnTo>
                <a:cubicBezTo>
                  <a:pt x="8875" y="36962"/>
                  <a:pt x="10275" y="36995"/>
                  <a:pt x="11675" y="36995"/>
                </a:cubicBezTo>
                <a:cubicBezTo>
                  <a:pt x="18980" y="36995"/>
                  <a:pt x="26265" y="36119"/>
                  <a:pt x="33372" y="34383"/>
                </a:cubicBezTo>
                <a:cubicBezTo>
                  <a:pt x="39341" y="32925"/>
                  <a:pt x="45183" y="30860"/>
                  <a:pt x="51272" y="30028"/>
                </a:cubicBezTo>
                <a:cubicBezTo>
                  <a:pt x="57320" y="29204"/>
                  <a:pt x="63512" y="29610"/>
                  <a:pt x="69497" y="28412"/>
                </a:cubicBezTo>
                <a:cubicBezTo>
                  <a:pt x="67484" y="23480"/>
                  <a:pt x="62081" y="20722"/>
                  <a:pt x="56823" y="19877"/>
                </a:cubicBezTo>
                <a:cubicBezTo>
                  <a:pt x="54420" y="19492"/>
                  <a:pt x="51992" y="19416"/>
                  <a:pt x="49556" y="19416"/>
                </a:cubicBezTo>
                <a:cubicBezTo>
                  <a:pt x="47985" y="19416"/>
                  <a:pt x="46410" y="19447"/>
                  <a:pt x="44837" y="19447"/>
                </a:cubicBezTo>
                <a:cubicBezTo>
                  <a:pt x="43513" y="19447"/>
                  <a:pt x="42189" y="19425"/>
                  <a:pt x="40870" y="19343"/>
                </a:cubicBezTo>
                <a:cubicBezTo>
                  <a:pt x="38587" y="19200"/>
                  <a:pt x="36264" y="18863"/>
                  <a:pt x="34237" y="17808"/>
                </a:cubicBezTo>
                <a:cubicBezTo>
                  <a:pt x="31538" y="16404"/>
                  <a:pt x="29632" y="13890"/>
                  <a:pt x="27543" y="11679"/>
                </a:cubicBezTo>
                <a:cubicBezTo>
                  <a:pt x="22568" y="6413"/>
                  <a:pt x="16105" y="2572"/>
                  <a:pt x="9103" y="715"/>
                </a:cubicBezTo>
                <a:cubicBezTo>
                  <a:pt x="7553" y="305"/>
                  <a:pt x="5912" y="0"/>
                  <a:pt x="43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24"/>
          <p:cNvSpPr/>
          <p:nvPr/>
        </p:nvSpPr>
        <p:spPr>
          <a:xfrm rot="5831300">
            <a:off x="1478118" y="1957193"/>
            <a:ext cx="231630" cy="203488"/>
          </a:xfrm>
          <a:custGeom>
            <a:avLst/>
            <a:gdLst/>
            <a:ahLst/>
            <a:cxnLst/>
            <a:rect l="l" t="t" r="r" b="b"/>
            <a:pathLst>
              <a:path w="3605" h="3167" extrusionOk="0">
                <a:moveTo>
                  <a:pt x="1804" y="0"/>
                </a:moveTo>
                <a:cubicBezTo>
                  <a:pt x="1293" y="0"/>
                  <a:pt x="792" y="247"/>
                  <a:pt x="486" y="703"/>
                </a:cubicBezTo>
                <a:cubicBezTo>
                  <a:pt x="1" y="1431"/>
                  <a:pt x="197" y="2414"/>
                  <a:pt x="923" y="2900"/>
                </a:cubicBezTo>
                <a:cubicBezTo>
                  <a:pt x="1193" y="3080"/>
                  <a:pt x="1498" y="3166"/>
                  <a:pt x="1801" y="3166"/>
                </a:cubicBezTo>
                <a:cubicBezTo>
                  <a:pt x="2312" y="3166"/>
                  <a:pt x="2814" y="2919"/>
                  <a:pt x="3119" y="2463"/>
                </a:cubicBezTo>
                <a:cubicBezTo>
                  <a:pt x="3605" y="1735"/>
                  <a:pt x="3409" y="752"/>
                  <a:pt x="2683" y="267"/>
                </a:cubicBezTo>
                <a:cubicBezTo>
                  <a:pt x="2412" y="86"/>
                  <a:pt x="2107" y="0"/>
                  <a:pt x="18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9" name="Google Shape;419;p24"/>
          <p:cNvGrpSpPr/>
          <p:nvPr/>
        </p:nvGrpSpPr>
        <p:grpSpPr>
          <a:xfrm rot="5831300">
            <a:off x="432723" y="-99392"/>
            <a:ext cx="895037" cy="1344548"/>
            <a:chOff x="4522000" y="2088250"/>
            <a:chExt cx="348250" cy="523150"/>
          </a:xfrm>
        </p:grpSpPr>
        <p:sp>
          <p:nvSpPr>
            <p:cNvPr id="420" name="Google Shape;420;p24"/>
            <p:cNvSpPr/>
            <p:nvPr/>
          </p:nvSpPr>
          <p:spPr>
            <a:xfrm>
              <a:off x="4566125" y="2088250"/>
              <a:ext cx="60050" cy="60725"/>
            </a:xfrm>
            <a:custGeom>
              <a:avLst/>
              <a:gdLst/>
              <a:ahLst/>
              <a:cxnLst/>
              <a:rect l="l" t="t" r="r" b="b"/>
              <a:pathLst>
                <a:path w="2402" h="2429" extrusionOk="0">
                  <a:moveTo>
                    <a:pt x="626" y="0"/>
                  </a:moveTo>
                  <a:cubicBezTo>
                    <a:pt x="509" y="3"/>
                    <a:pt x="395" y="36"/>
                    <a:pt x="296" y="98"/>
                  </a:cubicBezTo>
                  <a:cubicBezTo>
                    <a:pt x="179" y="166"/>
                    <a:pt x="91" y="275"/>
                    <a:pt x="52" y="404"/>
                  </a:cubicBezTo>
                  <a:cubicBezTo>
                    <a:pt x="26" y="493"/>
                    <a:pt x="1" y="503"/>
                    <a:pt x="6" y="634"/>
                  </a:cubicBezTo>
                  <a:cubicBezTo>
                    <a:pt x="9" y="702"/>
                    <a:pt x="19" y="768"/>
                    <a:pt x="37" y="833"/>
                  </a:cubicBezTo>
                  <a:cubicBezTo>
                    <a:pt x="38" y="837"/>
                    <a:pt x="39" y="840"/>
                    <a:pt x="39" y="845"/>
                  </a:cubicBezTo>
                  <a:cubicBezTo>
                    <a:pt x="39" y="911"/>
                    <a:pt x="48" y="976"/>
                    <a:pt x="65" y="1039"/>
                  </a:cubicBezTo>
                  <a:cubicBezTo>
                    <a:pt x="90" y="1128"/>
                    <a:pt x="133" y="1208"/>
                    <a:pt x="173" y="1290"/>
                  </a:cubicBezTo>
                  <a:cubicBezTo>
                    <a:pt x="191" y="1327"/>
                    <a:pt x="209" y="1366"/>
                    <a:pt x="227" y="1404"/>
                  </a:cubicBezTo>
                  <a:cubicBezTo>
                    <a:pt x="245" y="1443"/>
                    <a:pt x="258" y="1486"/>
                    <a:pt x="276" y="1526"/>
                  </a:cubicBezTo>
                  <a:cubicBezTo>
                    <a:pt x="302" y="1598"/>
                    <a:pt x="333" y="1666"/>
                    <a:pt x="371" y="1732"/>
                  </a:cubicBezTo>
                  <a:lnTo>
                    <a:pt x="527" y="1938"/>
                  </a:lnTo>
                  <a:lnTo>
                    <a:pt x="542" y="1959"/>
                  </a:lnTo>
                  <a:cubicBezTo>
                    <a:pt x="558" y="1973"/>
                    <a:pt x="576" y="1986"/>
                    <a:pt x="591" y="1999"/>
                  </a:cubicBezTo>
                  <a:cubicBezTo>
                    <a:pt x="648" y="2045"/>
                    <a:pt x="702" y="2093"/>
                    <a:pt x="759" y="2139"/>
                  </a:cubicBezTo>
                  <a:cubicBezTo>
                    <a:pt x="887" y="2247"/>
                    <a:pt x="1019" y="2343"/>
                    <a:pt x="1182" y="2391"/>
                  </a:cubicBezTo>
                  <a:lnTo>
                    <a:pt x="1202" y="2394"/>
                  </a:lnTo>
                  <a:lnTo>
                    <a:pt x="1453" y="2428"/>
                  </a:lnTo>
                  <a:cubicBezTo>
                    <a:pt x="1553" y="2423"/>
                    <a:pt x="1652" y="2404"/>
                    <a:pt x="1750" y="2389"/>
                  </a:cubicBezTo>
                  <a:cubicBezTo>
                    <a:pt x="1894" y="2349"/>
                    <a:pt x="2024" y="2270"/>
                    <a:pt x="2129" y="2163"/>
                  </a:cubicBezTo>
                  <a:cubicBezTo>
                    <a:pt x="2234" y="2055"/>
                    <a:pt x="2311" y="1921"/>
                    <a:pt x="2351" y="1776"/>
                  </a:cubicBezTo>
                  <a:cubicBezTo>
                    <a:pt x="2364" y="1715"/>
                    <a:pt x="2374" y="1654"/>
                    <a:pt x="2380" y="1592"/>
                  </a:cubicBezTo>
                  <a:cubicBezTo>
                    <a:pt x="2401" y="1433"/>
                    <a:pt x="2400" y="1476"/>
                    <a:pt x="2378" y="1314"/>
                  </a:cubicBezTo>
                  <a:cubicBezTo>
                    <a:pt x="2361" y="1173"/>
                    <a:pt x="2332" y="1055"/>
                    <a:pt x="2251" y="930"/>
                  </a:cubicBezTo>
                  <a:cubicBezTo>
                    <a:pt x="2210" y="866"/>
                    <a:pt x="2166" y="804"/>
                    <a:pt x="2123" y="744"/>
                  </a:cubicBezTo>
                  <a:cubicBezTo>
                    <a:pt x="2070" y="670"/>
                    <a:pt x="2015" y="581"/>
                    <a:pt x="1952" y="516"/>
                  </a:cubicBezTo>
                  <a:cubicBezTo>
                    <a:pt x="1885" y="451"/>
                    <a:pt x="1811" y="392"/>
                    <a:pt x="1731" y="340"/>
                  </a:cubicBezTo>
                  <a:cubicBezTo>
                    <a:pt x="1668" y="301"/>
                    <a:pt x="1602" y="268"/>
                    <a:pt x="1532" y="241"/>
                  </a:cubicBezTo>
                  <a:cubicBezTo>
                    <a:pt x="1450" y="205"/>
                    <a:pt x="1368" y="174"/>
                    <a:pt x="1286" y="141"/>
                  </a:cubicBezTo>
                  <a:lnTo>
                    <a:pt x="1280" y="140"/>
                  </a:lnTo>
                  <a:cubicBezTo>
                    <a:pt x="1231" y="118"/>
                    <a:pt x="1120" y="64"/>
                    <a:pt x="1045" y="38"/>
                  </a:cubicBezTo>
                  <a:cubicBezTo>
                    <a:pt x="975" y="16"/>
                    <a:pt x="903" y="4"/>
                    <a:pt x="830" y="4"/>
                  </a:cubicBezTo>
                  <a:cubicBezTo>
                    <a:pt x="797" y="4"/>
                    <a:pt x="764" y="7"/>
                    <a:pt x="731" y="12"/>
                  </a:cubicBezTo>
                  <a:cubicBezTo>
                    <a:pt x="697" y="4"/>
                    <a:pt x="662" y="0"/>
                    <a:pt x="62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24"/>
            <p:cNvSpPr/>
            <p:nvPr/>
          </p:nvSpPr>
          <p:spPr>
            <a:xfrm>
              <a:off x="4522000" y="2208050"/>
              <a:ext cx="52375" cy="55575"/>
            </a:xfrm>
            <a:custGeom>
              <a:avLst/>
              <a:gdLst/>
              <a:ahLst/>
              <a:cxnLst/>
              <a:rect l="l" t="t" r="r" b="b"/>
              <a:pathLst>
                <a:path w="2095" h="2223" extrusionOk="0">
                  <a:moveTo>
                    <a:pt x="2048" y="1795"/>
                  </a:moveTo>
                  <a:lnTo>
                    <a:pt x="2037" y="1824"/>
                  </a:lnTo>
                  <a:lnTo>
                    <a:pt x="2037" y="1824"/>
                  </a:lnTo>
                  <a:cubicBezTo>
                    <a:pt x="2041" y="1814"/>
                    <a:pt x="2046" y="1805"/>
                    <a:pt x="2048" y="1795"/>
                  </a:cubicBezTo>
                  <a:close/>
                  <a:moveTo>
                    <a:pt x="2037" y="1824"/>
                  </a:moveTo>
                  <a:cubicBezTo>
                    <a:pt x="2036" y="1827"/>
                    <a:pt x="2035" y="1830"/>
                    <a:pt x="2034" y="1833"/>
                  </a:cubicBezTo>
                  <a:lnTo>
                    <a:pt x="2037" y="1824"/>
                  </a:lnTo>
                  <a:close/>
                  <a:moveTo>
                    <a:pt x="447" y="0"/>
                  </a:moveTo>
                  <a:cubicBezTo>
                    <a:pt x="426" y="0"/>
                    <a:pt x="406" y="1"/>
                    <a:pt x="385" y="3"/>
                  </a:cubicBezTo>
                  <a:cubicBezTo>
                    <a:pt x="241" y="11"/>
                    <a:pt x="52" y="114"/>
                    <a:pt x="30" y="279"/>
                  </a:cubicBezTo>
                  <a:cubicBezTo>
                    <a:pt x="19" y="369"/>
                    <a:pt x="0" y="454"/>
                    <a:pt x="12" y="543"/>
                  </a:cubicBezTo>
                  <a:cubicBezTo>
                    <a:pt x="19" y="582"/>
                    <a:pt x="28" y="619"/>
                    <a:pt x="41" y="655"/>
                  </a:cubicBezTo>
                  <a:cubicBezTo>
                    <a:pt x="20" y="763"/>
                    <a:pt x="16" y="877"/>
                    <a:pt x="45" y="972"/>
                  </a:cubicBezTo>
                  <a:cubicBezTo>
                    <a:pt x="72" y="1047"/>
                    <a:pt x="103" y="1121"/>
                    <a:pt x="139" y="1193"/>
                  </a:cubicBezTo>
                  <a:lnTo>
                    <a:pt x="213" y="1357"/>
                  </a:lnTo>
                  <a:cubicBezTo>
                    <a:pt x="248" y="1441"/>
                    <a:pt x="293" y="1520"/>
                    <a:pt x="346" y="1594"/>
                  </a:cubicBezTo>
                  <a:cubicBezTo>
                    <a:pt x="402" y="1666"/>
                    <a:pt x="464" y="1732"/>
                    <a:pt x="531" y="1795"/>
                  </a:cubicBezTo>
                  <a:cubicBezTo>
                    <a:pt x="571" y="1833"/>
                    <a:pt x="608" y="1873"/>
                    <a:pt x="650" y="1911"/>
                  </a:cubicBezTo>
                  <a:cubicBezTo>
                    <a:pt x="790" y="2039"/>
                    <a:pt x="938" y="2104"/>
                    <a:pt x="1113" y="2163"/>
                  </a:cubicBezTo>
                  <a:cubicBezTo>
                    <a:pt x="1223" y="2200"/>
                    <a:pt x="1330" y="2222"/>
                    <a:pt x="1438" y="2222"/>
                  </a:cubicBezTo>
                  <a:cubicBezTo>
                    <a:pt x="1507" y="2222"/>
                    <a:pt x="1576" y="2213"/>
                    <a:pt x="1646" y="2193"/>
                  </a:cubicBezTo>
                  <a:cubicBezTo>
                    <a:pt x="1751" y="2193"/>
                    <a:pt x="1862" y="2167"/>
                    <a:pt x="1931" y="2096"/>
                  </a:cubicBezTo>
                  <a:cubicBezTo>
                    <a:pt x="2000" y="2027"/>
                    <a:pt x="2025" y="1932"/>
                    <a:pt x="2034" y="1833"/>
                  </a:cubicBezTo>
                  <a:cubicBezTo>
                    <a:pt x="2034" y="1831"/>
                    <a:pt x="2034" y="1830"/>
                    <a:pt x="2034" y="1828"/>
                  </a:cubicBezTo>
                  <a:cubicBezTo>
                    <a:pt x="2070" y="1746"/>
                    <a:pt x="2090" y="1658"/>
                    <a:pt x="2093" y="1569"/>
                  </a:cubicBezTo>
                  <a:cubicBezTo>
                    <a:pt x="2094" y="1494"/>
                    <a:pt x="2085" y="1419"/>
                    <a:pt x="2068" y="1347"/>
                  </a:cubicBezTo>
                  <a:cubicBezTo>
                    <a:pt x="2057" y="1294"/>
                    <a:pt x="2044" y="1240"/>
                    <a:pt x="2032" y="1187"/>
                  </a:cubicBezTo>
                  <a:cubicBezTo>
                    <a:pt x="2028" y="1163"/>
                    <a:pt x="2022" y="1138"/>
                    <a:pt x="2015" y="1115"/>
                  </a:cubicBezTo>
                  <a:cubicBezTo>
                    <a:pt x="1969" y="952"/>
                    <a:pt x="1897" y="859"/>
                    <a:pt x="1800" y="733"/>
                  </a:cubicBezTo>
                  <a:cubicBezTo>
                    <a:pt x="1763" y="684"/>
                    <a:pt x="1725" y="637"/>
                    <a:pt x="1688" y="588"/>
                  </a:cubicBezTo>
                  <a:cubicBezTo>
                    <a:pt x="1637" y="518"/>
                    <a:pt x="1578" y="455"/>
                    <a:pt x="1512" y="402"/>
                  </a:cubicBezTo>
                  <a:cubicBezTo>
                    <a:pt x="1441" y="347"/>
                    <a:pt x="1368" y="298"/>
                    <a:pt x="1291" y="255"/>
                  </a:cubicBezTo>
                  <a:lnTo>
                    <a:pt x="1156" y="174"/>
                  </a:lnTo>
                  <a:cubicBezTo>
                    <a:pt x="1018" y="91"/>
                    <a:pt x="877" y="46"/>
                    <a:pt x="729" y="46"/>
                  </a:cubicBezTo>
                  <a:cubicBezTo>
                    <a:pt x="714" y="46"/>
                    <a:pt x="700" y="46"/>
                    <a:pt x="685" y="47"/>
                  </a:cubicBezTo>
                  <a:cubicBezTo>
                    <a:pt x="656" y="34"/>
                    <a:pt x="628" y="24"/>
                    <a:pt x="598" y="16"/>
                  </a:cubicBezTo>
                  <a:cubicBezTo>
                    <a:pt x="549" y="5"/>
                    <a:pt x="498" y="0"/>
                    <a:pt x="44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24"/>
            <p:cNvSpPr/>
            <p:nvPr/>
          </p:nvSpPr>
          <p:spPr>
            <a:xfrm>
              <a:off x="4654575" y="2318750"/>
              <a:ext cx="62350" cy="66250"/>
            </a:xfrm>
            <a:custGeom>
              <a:avLst/>
              <a:gdLst/>
              <a:ahLst/>
              <a:cxnLst/>
              <a:rect l="l" t="t" r="r" b="b"/>
              <a:pathLst>
                <a:path w="2494" h="2650" extrusionOk="0">
                  <a:moveTo>
                    <a:pt x="1100" y="0"/>
                  </a:moveTo>
                  <a:cubicBezTo>
                    <a:pt x="1003" y="6"/>
                    <a:pt x="907" y="19"/>
                    <a:pt x="812" y="39"/>
                  </a:cubicBezTo>
                  <a:cubicBezTo>
                    <a:pt x="764" y="52"/>
                    <a:pt x="743" y="66"/>
                    <a:pt x="681" y="94"/>
                  </a:cubicBezTo>
                  <a:cubicBezTo>
                    <a:pt x="598" y="117"/>
                    <a:pt x="525" y="160"/>
                    <a:pt x="466" y="222"/>
                  </a:cubicBezTo>
                  <a:cubicBezTo>
                    <a:pt x="359" y="291"/>
                    <a:pt x="274" y="388"/>
                    <a:pt x="215" y="502"/>
                  </a:cubicBezTo>
                  <a:cubicBezTo>
                    <a:pt x="45" y="757"/>
                    <a:pt x="0" y="1139"/>
                    <a:pt x="111" y="1422"/>
                  </a:cubicBezTo>
                  <a:cubicBezTo>
                    <a:pt x="169" y="1567"/>
                    <a:pt x="214" y="1727"/>
                    <a:pt x="290" y="1858"/>
                  </a:cubicBezTo>
                  <a:cubicBezTo>
                    <a:pt x="369" y="1995"/>
                    <a:pt x="482" y="2107"/>
                    <a:pt x="587" y="2222"/>
                  </a:cubicBezTo>
                  <a:cubicBezTo>
                    <a:pt x="673" y="2316"/>
                    <a:pt x="743" y="2387"/>
                    <a:pt x="865" y="2460"/>
                  </a:cubicBezTo>
                  <a:cubicBezTo>
                    <a:pt x="939" y="2505"/>
                    <a:pt x="1016" y="2538"/>
                    <a:pt x="1098" y="2561"/>
                  </a:cubicBezTo>
                  <a:cubicBezTo>
                    <a:pt x="1233" y="2620"/>
                    <a:pt x="1378" y="2650"/>
                    <a:pt x="1523" y="2650"/>
                  </a:cubicBezTo>
                  <a:cubicBezTo>
                    <a:pt x="1618" y="2650"/>
                    <a:pt x="1713" y="2637"/>
                    <a:pt x="1806" y="2611"/>
                  </a:cubicBezTo>
                  <a:cubicBezTo>
                    <a:pt x="1823" y="2608"/>
                    <a:pt x="1839" y="2604"/>
                    <a:pt x="1855" y="2600"/>
                  </a:cubicBezTo>
                  <a:cubicBezTo>
                    <a:pt x="1859" y="2598"/>
                    <a:pt x="1865" y="2598"/>
                    <a:pt x="1869" y="2597"/>
                  </a:cubicBezTo>
                  <a:lnTo>
                    <a:pt x="1867" y="2597"/>
                  </a:lnTo>
                  <a:cubicBezTo>
                    <a:pt x="1954" y="2577"/>
                    <a:pt x="2037" y="2538"/>
                    <a:pt x="2107" y="2483"/>
                  </a:cubicBezTo>
                  <a:cubicBezTo>
                    <a:pt x="2178" y="2425"/>
                    <a:pt x="2237" y="2356"/>
                    <a:pt x="2282" y="2277"/>
                  </a:cubicBezTo>
                  <a:cubicBezTo>
                    <a:pt x="2341" y="2186"/>
                    <a:pt x="2384" y="2081"/>
                    <a:pt x="2423" y="1984"/>
                  </a:cubicBezTo>
                  <a:cubicBezTo>
                    <a:pt x="2431" y="1967"/>
                    <a:pt x="2439" y="1948"/>
                    <a:pt x="2446" y="1930"/>
                  </a:cubicBezTo>
                  <a:cubicBezTo>
                    <a:pt x="2493" y="1803"/>
                    <a:pt x="2493" y="1673"/>
                    <a:pt x="2479" y="1544"/>
                  </a:cubicBezTo>
                  <a:cubicBezTo>
                    <a:pt x="2479" y="1542"/>
                    <a:pt x="2479" y="1541"/>
                    <a:pt x="2479" y="1539"/>
                  </a:cubicBezTo>
                  <a:lnTo>
                    <a:pt x="2479" y="1513"/>
                  </a:lnTo>
                  <a:cubicBezTo>
                    <a:pt x="2466" y="1417"/>
                    <a:pt x="2453" y="1320"/>
                    <a:pt x="2440" y="1222"/>
                  </a:cubicBezTo>
                  <a:cubicBezTo>
                    <a:pt x="2408" y="1104"/>
                    <a:pt x="2346" y="989"/>
                    <a:pt x="2292" y="878"/>
                  </a:cubicBezTo>
                  <a:cubicBezTo>
                    <a:pt x="2214" y="721"/>
                    <a:pt x="2132" y="571"/>
                    <a:pt x="2002" y="450"/>
                  </a:cubicBezTo>
                  <a:cubicBezTo>
                    <a:pt x="1972" y="422"/>
                    <a:pt x="1942" y="395"/>
                    <a:pt x="1911" y="368"/>
                  </a:cubicBezTo>
                  <a:cubicBezTo>
                    <a:pt x="1897" y="355"/>
                    <a:pt x="1882" y="340"/>
                    <a:pt x="1867" y="327"/>
                  </a:cubicBezTo>
                  <a:cubicBezTo>
                    <a:pt x="1829" y="293"/>
                    <a:pt x="1790" y="261"/>
                    <a:pt x="1748" y="232"/>
                  </a:cubicBezTo>
                  <a:cubicBezTo>
                    <a:pt x="1685" y="166"/>
                    <a:pt x="1604" y="118"/>
                    <a:pt x="1516" y="94"/>
                  </a:cubicBezTo>
                  <a:cubicBezTo>
                    <a:pt x="1382" y="42"/>
                    <a:pt x="1243" y="12"/>
                    <a:pt x="11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24"/>
            <p:cNvSpPr/>
            <p:nvPr/>
          </p:nvSpPr>
          <p:spPr>
            <a:xfrm>
              <a:off x="4524300" y="2340150"/>
              <a:ext cx="49850" cy="53825"/>
            </a:xfrm>
            <a:custGeom>
              <a:avLst/>
              <a:gdLst/>
              <a:ahLst/>
              <a:cxnLst/>
              <a:rect l="l" t="t" r="r" b="b"/>
              <a:pathLst>
                <a:path w="1994" h="2153" extrusionOk="0">
                  <a:moveTo>
                    <a:pt x="853" y="1"/>
                  </a:moveTo>
                  <a:cubicBezTo>
                    <a:pt x="815" y="1"/>
                    <a:pt x="776" y="6"/>
                    <a:pt x="740" y="16"/>
                  </a:cubicBezTo>
                  <a:cubicBezTo>
                    <a:pt x="683" y="17"/>
                    <a:pt x="627" y="30"/>
                    <a:pt x="575" y="53"/>
                  </a:cubicBezTo>
                  <a:cubicBezTo>
                    <a:pt x="453" y="87"/>
                    <a:pt x="335" y="144"/>
                    <a:pt x="250" y="238"/>
                  </a:cubicBezTo>
                  <a:lnTo>
                    <a:pt x="139" y="386"/>
                  </a:lnTo>
                  <a:cubicBezTo>
                    <a:pt x="127" y="409"/>
                    <a:pt x="117" y="434"/>
                    <a:pt x="108" y="458"/>
                  </a:cubicBezTo>
                  <a:cubicBezTo>
                    <a:pt x="28" y="610"/>
                    <a:pt x="0" y="787"/>
                    <a:pt x="5" y="957"/>
                  </a:cubicBezTo>
                  <a:cubicBezTo>
                    <a:pt x="9" y="1172"/>
                    <a:pt x="75" y="1379"/>
                    <a:pt x="196" y="1556"/>
                  </a:cubicBezTo>
                  <a:cubicBezTo>
                    <a:pt x="253" y="1639"/>
                    <a:pt x="312" y="1729"/>
                    <a:pt x="387" y="1796"/>
                  </a:cubicBezTo>
                  <a:cubicBezTo>
                    <a:pt x="408" y="1814"/>
                    <a:pt x="430" y="1833"/>
                    <a:pt x="451" y="1852"/>
                  </a:cubicBezTo>
                  <a:cubicBezTo>
                    <a:pt x="522" y="1917"/>
                    <a:pt x="596" y="1986"/>
                    <a:pt x="678" y="2033"/>
                  </a:cubicBezTo>
                  <a:cubicBezTo>
                    <a:pt x="815" y="2112"/>
                    <a:pt x="969" y="2152"/>
                    <a:pt x="1125" y="2152"/>
                  </a:cubicBezTo>
                  <a:cubicBezTo>
                    <a:pt x="1168" y="2152"/>
                    <a:pt x="1211" y="2149"/>
                    <a:pt x="1254" y="2143"/>
                  </a:cubicBezTo>
                  <a:cubicBezTo>
                    <a:pt x="1333" y="2140"/>
                    <a:pt x="1411" y="2123"/>
                    <a:pt x="1485" y="2093"/>
                  </a:cubicBezTo>
                  <a:cubicBezTo>
                    <a:pt x="1593" y="2046"/>
                    <a:pt x="1718" y="1960"/>
                    <a:pt x="1779" y="1849"/>
                  </a:cubicBezTo>
                  <a:cubicBezTo>
                    <a:pt x="1813" y="1807"/>
                    <a:pt x="1845" y="1764"/>
                    <a:pt x="1874" y="1719"/>
                  </a:cubicBezTo>
                  <a:cubicBezTo>
                    <a:pt x="1937" y="1620"/>
                    <a:pt x="1972" y="1506"/>
                    <a:pt x="1978" y="1388"/>
                  </a:cubicBezTo>
                  <a:cubicBezTo>
                    <a:pt x="1985" y="1346"/>
                    <a:pt x="1991" y="1303"/>
                    <a:pt x="1993" y="1261"/>
                  </a:cubicBezTo>
                  <a:cubicBezTo>
                    <a:pt x="1992" y="1159"/>
                    <a:pt x="1978" y="1058"/>
                    <a:pt x="1950" y="960"/>
                  </a:cubicBezTo>
                  <a:cubicBezTo>
                    <a:pt x="1943" y="928"/>
                    <a:pt x="1934" y="898"/>
                    <a:pt x="1926" y="868"/>
                  </a:cubicBezTo>
                  <a:cubicBezTo>
                    <a:pt x="1900" y="783"/>
                    <a:pt x="1865" y="699"/>
                    <a:pt x="1825" y="620"/>
                  </a:cubicBezTo>
                  <a:cubicBezTo>
                    <a:pt x="1816" y="604"/>
                    <a:pt x="1808" y="588"/>
                    <a:pt x="1797" y="574"/>
                  </a:cubicBezTo>
                  <a:cubicBezTo>
                    <a:pt x="1760" y="519"/>
                    <a:pt x="1720" y="467"/>
                    <a:pt x="1679" y="414"/>
                  </a:cubicBezTo>
                  <a:cubicBezTo>
                    <a:pt x="1594" y="301"/>
                    <a:pt x="1539" y="229"/>
                    <a:pt x="1401" y="154"/>
                  </a:cubicBezTo>
                  <a:cubicBezTo>
                    <a:pt x="1325" y="114"/>
                    <a:pt x="1246" y="81"/>
                    <a:pt x="1163" y="53"/>
                  </a:cubicBezTo>
                  <a:cubicBezTo>
                    <a:pt x="1142" y="48"/>
                    <a:pt x="1119" y="40"/>
                    <a:pt x="1096" y="36"/>
                  </a:cubicBezTo>
                  <a:cubicBezTo>
                    <a:pt x="1054" y="25"/>
                    <a:pt x="1011" y="17"/>
                    <a:pt x="966" y="16"/>
                  </a:cubicBezTo>
                  <a:cubicBezTo>
                    <a:pt x="929" y="6"/>
                    <a:pt x="891" y="1"/>
                    <a:pt x="8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24"/>
            <p:cNvSpPr/>
            <p:nvPr/>
          </p:nvSpPr>
          <p:spPr>
            <a:xfrm>
              <a:off x="4632300" y="2490475"/>
              <a:ext cx="54575" cy="66350"/>
            </a:xfrm>
            <a:custGeom>
              <a:avLst/>
              <a:gdLst/>
              <a:ahLst/>
              <a:cxnLst/>
              <a:rect l="l" t="t" r="r" b="b"/>
              <a:pathLst>
                <a:path w="2183" h="2654" extrusionOk="0">
                  <a:moveTo>
                    <a:pt x="536" y="1"/>
                  </a:moveTo>
                  <a:cubicBezTo>
                    <a:pt x="532" y="1"/>
                    <a:pt x="549" y="4"/>
                    <a:pt x="599" y="11"/>
                  </a:cubicBezTo>
                  <a:lnTo>
                    <a:pt x="599" y="11"/>
                  </a:lnTo>
                  <a:cubicBezTo>
                    <a:pt x="559" y="6"/>
                    <a:pt x="521" y="2"/>
                    <a:pt x="484" y="2"/>
                  </a:cubicBezTo>
                  <a:cubicBezTo>
                    <a:pt x="383" y="2"/>
                    <a:pt x="292" y="28"/>
                    <a:pt x="200" y="100"/>
                  </a:cubicBezTo>
                  <a:cubicBezTo>
                    <a:pt x="76" y="198"/>
                    <a:pt x="25" y="324"/>
                    <a:pt x="12" y="482"/>
                  </a:cubicBezTo>
                  <a:cubicBezTo>
                    <a:pt x="1" y="659"/>
                    <a:pt x="14" y="838"/>
                    <a:pt x="51" y="1012"/>
                  </a:cubicBezTo>
                  <a:cubicBezTo>
                    <a:pt x="94" y="1216"/>
                    <a:pt x="123" y="1433"/>
                    <a:pt x="224" y="1618"/>
                  </a:cubicBezTo>
                  <a:cubicBezTo>
                    <a:pt x="439" y="2012"/>
                    <a:pt x="737" y="2425"/>
                    <a:pt x="1185" y="2546"/>
                  </a:cubicBezTo>
                  <a:cubicBezTo>
                    <a:pt x="1227" y="2564"/>
                    <a:pt x="1270" y="2580"/>
                    <a:pt x="1315" y="2593"/>
                  </a:cubicBezTo>
                  <a:lnTo>
                    <a:pt x="1269" y="2570"/>
                  </a:lnTo>
                  <a:lnTo>
                    <a:pt x="1269" y="2570"/>
                  </a:lnTo>
                  <a:cubicBezTo>
                    <a:pt x="1286" y="2579"/>
                    <a:pt x="1305" y="2586"/>
                    <a:pt x="1322" y="2593"/>
                  </a:cubicBezTo>
                  <a:cubicBezTo>
                    <a:pt x="1337" y="2598"/>
                    <a:pt x="1353" y="2602"/>
                    <a:pt x="1368" y="2605"/>
                  </a:cubicBezTo>
                  <a:lnTo>
                    <a:pt x="1368" y="2605"/>
                  </a:lnTo>
                  <a:lnTo>
                    <a:pt x="1342" y="2602"/>
                  </a:lnTo>
                  <a:lnTo>
                    <a:pt x="1342" y="2602"/>
                  </a:lnTo>
                  <a:cubicBezTo>
                    <a:pt x="1364" y="2612"/>
                    <a:pt x="1386" y="2623"/>
                    <a:pt x="1409" y="2632"/>
                  </a:cubicBezTo>
                  <a:cubicBezTo>
                    <a:pt x="1468" y="2645"/>
                    <a:pt x="1528" y="2654"/>
                    <a:pt x="1589" y="2654"/>
                  </a:cubicBezTo>
                  <a:cubicBezTo>
                    <a:pt x="1677" y="2652"/>
                    <a:pt x="1782" y="2645"/>
                    <a:pt x="1860" y="2599"/>
                  </a:cubicBezTo>
                  <a:cubicBezTo>
                    <a:pt x="2008" y="2510"/>
                    <a:pt x="2083" y="2332"/>
                    <a:pt x="2115" y="2159"/>
                  </a:cubicBezTo>
                  <a:lnTo>
                    <a:pt x="2119" y="2144"/>
                  </a:lnTo>
                  <a:lnTo>
                    <a:pt x="2119" y="2144"/>
                  </a:lnTo>
                  <a:cubicBezTo>
                    <a:pt x="2118" y="2147"/>
                    <a:pt x="2118" y="2149"/>
                    <a:pt x="2115" y="2152"/>
                  </a:cubicBezTo>
                  <a:cubicBezTo>
                    <a:pt x="2118" y="2141"/>
                    <a:pt x="2118" y="2131"/>
                    <a:pt x="2119" y="2119"/>
                  </a:cubicBezTo>
                  <a:cubicBezTo>
                    <a:pt x="2135" y="2056"/>
                    <a:pt x="2145" y="1992"/>
                    <a:pt x="2147" y="1927"/>
                  </a:cubicBezTo>
                  <a:cubicBezTo>
                    <a:pt x="2183" y="1706"/>
                    <a:pt x="2161" y="1479"/>
                    <a:pt x="2083" y="1269"/>
                  </a:cubicBezTo>
                  <a:cubicBezTo>
                    <a:pt x="2024" y="1106"/>
                    <a:pt x="1981" y="1017"/>
                    <a:pt x="1889" y="890"/>
                  </a:cubicBezTo>
                  <a:cubicBezTo>
                    <a:pt x="1805" y="773"/>
                    <a:pt x="1721" y="638"/>
                    <a:pt x="1623" y="537"/>
                  </a:cubicBezTo>
                  <a:cubicBezTo>
                    <a:pt x="1484" y="393"/>
                    <a:pt x="1292" y="293"/>
                    <a:pt x="1119" y="194"/>
                  </a:cubicBezTo>
                  <a:cubicBezTo>
                    <a:pt x="1020" y="139"/>
                    <a:pt x="914" y="94"/>
                    <a:pt x="806" y="60"/>
                  </a:cubicBezTo>
                  <a:cubicBezTo>
                    <a:pt x="778" y="51"/>
                    <a:pt x="749" y="40"/>
                    <a:pt x="720" y="31"/>
                  </a:cubicBezTo>
                  <a:cubicBezTo>
                    <a:pt x="676" y="19"/>
                    <a:pt x="545" y="1"/>
                    <a:pt x="53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24"/>
            <p:cNvSpPr/>
            <p:nvPr/>
          </p:nvSpPr>
          <p:spPr>
            <a:xfrm>
              <a:off x="4812950" y="2412650"/>
              <a:ext cx="57300" cy="57750"/>
            </a:xfrm>
            <a:custGeom>
              <a:avLst/>
              <a:gdLst/>
              <a:ahLst/>
              <a:cxnLst/>
              <a:rect l="l" t="t" r="r" b="b"/>
              <a:pathLst>
                <a:path w="2292" h="2310" extrusionOk="0">
                  <a:moveTo>
                    <a:pt x="744" y="1"/>
                  </a:moveTo>
                  <a:cubicBezTo>
                    <a:pt x="712" y="1"/>
                    <a:pt x="679" y="4"/>
                    <a:pt x="647" y="8"/>
                  </a:cubicBezTo>
                  <a:cubicBezTo>
                    <a:pt x="617" y="4"/>
                    <a:pt x="587" y="2"/>
                    <a:pt x="557" y="2"/>
                  </a:cubicBezTo>
                  <a:cubicBezTo>
                    <a:pt x="421" y="2"/>
                    <a:pt x="293" y="45"/>
                    <a:pt x="189" y="151"/>
                  </a:cubicBezTo>
                  <a:cubicBezTo>
                    <a:pt x="62" y="281"/>
                    <a:pt x="0" y="491"/>
                    <a:pt x="55" y="673"/>
                  </a:cubicBezTo>
                  <a:cubicBezTo>
                    <a:pt x="55" y="673"/>
                    <a:pt x="55" y="674"/>
                    <a:pt x="55" y="674"/>
                  </a:cubicBezTo>
                  <a:cubicBezTo>
                    <a:pt x="55" y="817"/>
                    <a:pt x="100" y="956"/>
                    <a:pt x="143" y="1096"/>
                  </a:cubicBezTo>
                  <a:cubicBezTo>
                    <a:pt x="195" y="1266"/>
                    <a:pt x="281" y="1416"/>
                    <a:pt x="365" y="1572"/>
                  </a:cubicBezTo>
                  <a:cubicBezTo>
                    <a:pt x="444" y="1720"/>
                    <a:pt x="583" y="1860"/>
                    <a:pt x="707" y="1978"/>
                  </a:cubicBezTo>
                  <a:cubicBezTo>
                    <a:pt x="842" y="2109"/>
                    <a:pt x="993" y="2219"/>
                    <a:pt x="1176" y="2271"/>
                  </a:cubicBezTo>
                  <a:cubicBezTo>
                    <a:pt x="1269" y="2297"/>
                    <a:pt x="1368" y="2310"/>
                    <a:pt x="1465" y="2310"/>
                  </a:cubicBezTo>
                  <a:cubicBezTo>
                    <a:pt x="1470" y="2310"/>
                    <a:pt x="1475" y="2310"/>
                    <a:pt x="1480" y="2310"/>
                  </a:cubicBezTo>
                  <a:cubicBezTo>
                    <a:pt x="1488" y="2310"/>
                    <a:pt x="1496" y="2310"/>
                    <a:pt x="1504" y="2310"/>
                  </a:cubicBezTo>
                  <a:cubicBezTo>
                    <a:pt x="1546" y="2310"/>
                    <a:pt x="1588" y="2307"/>
                    <a:pt x="1629" y="2300"/>
                  </a:cubicBezTo>
                  <a:cubicBezTo>
                    <a:pt x="1682" y="2297"/>
                    <a:pt x="1735" y="2287"/>
                    <a:pt x="1786" y="2271"/>
                  </a:cubicBezTo>
                  <a:cubicBezTo>
                    <a:pt x="1788" y="2271"/>
                    <a:pt x="1791" y="2271"/>
                    <a:pt x="1793" y="2271"/>
                  </a:cubicBezTo>
                  <a:cubicBezTo>
                    <a:pt x="1905" y="2271"/>
                    <a:pt x="2021" y="2206"/>
                    <a:pt x="2045" y="2089"/>
                  </a:cubicBezTo>
                  <a:cubicBezTo>
                    <a:pt x="2083" y="2040"/>
                    <a:pt x="2112" y="1984"/>
                    <a:pt x="2133" y="1925"/>
                  </a:cubicBezTo>
                  <a:cubicBezTo>
                    <a:pt x="2161" y="1876"/>
                    <a:pt x="2182" y="1821"/>
                    <a:pt x="2195" y="1765"/>
                  </a:cubicBezTo>
                  <a:cubicBezTo>
                    <a:pt x="2292" y="1482"/>
                    <a:pt x="2223" y="1132"/>
                    <a:pt x="2078" y="896"/>
                  </a:cubicBezTo>
                  <a:cubicBezTo>
                    <a:pt x="2047" y="844"/>
                    <a:pt x="2011" y="796"/>
                    <a:pt x="1976" y="747"/>
                  </a:cubicBezTo>
                  <a:cubicBezTo>
                    <a:pt x="1921" y="673"/>
                    <a:pt x="1854" y="569"/>
                    <a:pt x="1800" y="514"/>
                  </a:cubicBezTo>
                  <a:cubicBezTo>
                    <a:pt x="1731" y="448"/>
                    <a:pt x="1656" y="386"/>
                    <a:pt x="1577" y="331"/>
                  </a:cubicBezTo>
                  <a:cubicBezTo>
                    <a:pt x="1436" y="227"/>
                    <a:pt x="1282" y="144"/>
                    <a:pt x="1117" y="85"/>
                  </a:cubicBezTo>
                  <a:cubicBezTo>
                    <a:pt x="1071" y="69"/>
                    <a:pt x="1026" y="53"/>
                    <a:pt x="980" y="38"/>
                  </a:cubicBezTo>
                  <a:cubicBezTo>
                    <a:pt x="930" y="23"/>
                    <a:pt x="879" y="13"/>
                    <a:pt x="826" y="7"/>
                  </a:cubicBezTo>
                  <a:cubicBezTo>
                    <a:pt x="799" y="3"/>
                    <a:pt x="772" y="1"/>
                    <a:pt x="7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24"/>
            <p:cNvSpPr/>
            <p:nvPr/>
          </p:nvSpPr>
          <p:spPr>
            <a:xfrm>
              <a:off x="4770950" y="2539750"/>
              <a:ext cx="59675" cy="71650"/>
            </a:xfrm>
            <a:custGeom>
              <a:avLst/>
              <a:gdLst/>
              <a:ahLst/>
              <a:cxnLst/>
              <a:rect l="l" t="t" r="r" b="b"/>
              <a:pathLst>
                <a:path w="2387" h="2866" extrusionOk="0">
                  <a:moveTo>
                    <a:pt x="242" y="1"/>
                  </a:moveTo>
                  <a:cubicBezTo>
                    <a:pt x="173" y="1"/>
                    <a:pt x="103" y="45"/>
                    <a:pt x="111" y="128"/>
                  </a:cubicBezTo>
                  <a:cubicBezTo>
                    <a:pt x="111" y="154"/>
                    <a:pt x="108" y="178"/>
                    <a:pt x="101" y="203"/>
                  </a:cubicBezTo>
                  <a:cubicBezTo>
                    <a:pt x="0" y="380"/>
                    <a:pt x="17" y="544"/>
                    <a:pt x="56" y="726"/>
                  </a:cubicBezTo>
                  <a:cubicBezTo>
                    <a:pt x="45" y="827"/>
                    <a:pt x="40" y="928"/>
                    <a:pt x="65" y="1032"/>
                  </a:cubicBezTo>
                  <a:cubicBezTo>
                    <a:pt x="84" y="1109"/>
                    <a:pt x="111" y="1184"/>
                    <a:pt x="136" y="1261"/>
                  </a:cubicBezTo>
                  <a:cubicBezTo>
                    <a:pt x="149" y="1301"/>
                    <a:pt x="159" y="1344"/>
                    <a:pt x="164" y="1386"/>
                  </a:cubicBezTo>
                  <a:cubicBezTo>
                    <a:pt x="183" y="1481"/>
                    <a:pt x="231" y="1566"/>
                    <a:pt x="272" y="1653"/>
                  </a:cubicBezTo>
                  <a:cubicBezTo>
                    <a:pt x="311" y="1735"/>
                    <a:pt x="352" y="1818"/>
                    <a:pt x="391" y="1900"/>
                  </a:cubicBezTo>
                  <a:cubicBezTo>
                    <a:pt x="444" y="2009"/>
                    <a:pt x="489" y="2105"/>
                    <a:pt x="562" y="2202"/>
                  </a:cubicBezTo>
                  <a:cubicBezTo>
                    <a:pt x="630" y="2295"/>
                    <a:pt x="705" y="2382"/>
                    <a:pt x="787" y="2462"/>
                  </a:cubicBezTo>
                  <a:cubicBezTo>
                    <a:pt x="1002" y="2672"/>
                    <a:pt x="1286" y="2865"/>
                    <a:pt x="1586" y="2865"/>
                  </a:cubicBezTo>
                  <a:cubicBezTo>
                    <a:pt x="1633" y="2865"/>
                    <a:pt x="1680" y="2860"/>
                    <a:pt x="1728" y="2850"/>
                  </a:cubicBezTo>
                  <a:cubicBezTo>
                    <a:pt x="1773" y="2850"/>
                    <a:pt x="1817" y="2844"/>
                    <a:pt x="1861" y="2831"/>
                  </a:cubicBezTo>
                  <a:cubicBezTo>
                    <a:pt x="2008" y="2829"/>
                    <a:pt x="2127" y="2742"/>
                    <a:pt x="2185" y="2608"/>
                  </a:cubicBezTo>
                  <a:cubicBezTo>
                    <a:pt x="2209" y="2565"/>
                    <a:pt x="2229" y="2519"/>
                    <a:pt x="2245" y="2471"/>
                  </a:cubicBezTo>
                  <a:cubicBezTo>
                    <a:pt x="2368" y="2248"/>
                    <a:pt x="2387" y="1988"/>
                    <a:pt x="2312" y="1729"/>
                  </a:cubicBezTo>
                  <a:cubicBezTo>
                    <a:pt x="2258" y="1537"/>
                    <a:pt x="2182" y="1354"/>
                    <a:pt x="2084" y="1183"/>
                  </a:cubicBezTo>
                  <a:cubicBezTo>
                    <a:pt x="1987" y="1017"/>
                    <a:pt x="1842" y="883"/>
                    <a:pt x="1711" y="746"/>
                  </a:cubicBezTo>
                  <a:cubicBezTo>
                    <a:pt x="1669" y="703"/>
                    <a:pt x="1629" y="658"/>
                    <a:pt x="1587" y="615"/>
                  </a:cubicBezTo>
                  <a:cubicBezTo>
                    <a:pt x="1516" y="544"/>
                    <a:pt x="1435" y="493"/>
                    <a:pt x="1356" y="438"/>
                  </a:cubicBezTo>
                  <a:cubicBezTo>
                    <a:pt x="1208" y="307"/>
                    <a:pt x="1036" y="150"/>
                    <a:pt x="847" y="147"/>
                  </a:cubicBezTo>
                  <a:cubicBezTo>
                    <a:pt x="820" y="125"/>
                    <a:pt x="793" y="105"/>
                    <a:pt x="762" y="88"/>
                  </a:cubicBezTo>
                  <a:cubicBezTo>
                    <a:pt x="670" y="30"/>
                    <a:pt x="578" y="4"/>
                    <a:pt x="481" y="4"/>
                  </a:cubicBezTo>
                  <a:cubicBezTo>
                    <a:pt x="437" y="4"/>
                    <a:pt x="391" y="10"/>
                    <a:pt x="343" y="20"/>
                  </a:cubicBezTo>
                  <a:cubicBezTo>
                    <a:pt x="330" y="20"/>
                    <a:pt x="317" y="18"/>
                    <a:pt x="304" y="14"/>
                  </a:cubicBezTo>
                  <a:cubicBezTo>
                    <a:pt x="285" y="5"/>
                    <a:pt x="263" y="1"/>
                    <a:pt x="24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3">
  <p:cSld name="SECTION_HEADER_1">
    <p:spTree>
      <p:nvGrpSpPr>
        <p:cNvPr id="1" name="Shape 427"/>
        <p:cNvGrpSpPr/>
        <p:nvPr/>
      </p:nvGrpSpPr>
      <p:grpSpPr>
        <a:xfrm>
          <a:off x="0" y="0"/>
          <a:ext cx="0" cy="0"/>
          <a:chOff x="0" y="0"/>
          <a:chExt cx="0" cy="0"/>
        </a:xfrm>
      </p:grpSpPr>
      <p:sp>
        <p:nvSpPr>
          <p:cNvPr id="428" name="Google Shape;428;p25"/>
          <p:cNvSpPr/>
          <p:nvPr/>
        </p:nvSpPr>
        <p:spPr>
          <a:xfrm rot="10800000">
            <a:off x="87" y="37"/>
            <a:ext cx="9152992" cy="3054314"/>
          </a:xfrm>
          <a:custGeom>
            <a:avLst/>
            <a:gdLst/>
            <a:ahLst/>
            <a:cxnLst/>
            <a:rect l="l" t="t" r="r" b="b"/>
            <a:pathLst>
              <a:path w="87394" h="29163" extrusionOk="0">
                <a:moveTo>
                  <a:pt x="87393" y="0"/>
                </a:moveTo>
                <a:cubicBezTo>
                  <a:pt x="86559" y="97"/>
                  <a:pt x="85730" y="241"/>
                  <a:pt x="84912" y="431"/>
                </a:cubicBezTo>
                <a:cubicBezTo>
                  <a:pt x="79019" y="1810"/>
                  <a:pt x="73913" y="5665"/>
                  <a:pt x="69884" y="10272"/>
                </a:cubicBezTo>
                <a:cubicBezTo>
                  <a:pt x="67172" y="13374"/>
                  <a:pt x="64793" y="16913"/>
                  <a:pt x="61330" y="19095"/>
                </a:cubicBezTo>
                <a:cubicBezTo>
                  <a:pt x="58736" y="20731"/>
                  <a:pt x="55787" y="21430"/>
                  <a:pt x="52766" y="21430"/>
                </a:cubicBezTo>
                <a:cubicBezTo>
                  <a:pt x="48580" y="21430"/>
                  <a:pt x="44255" y="20089"/>
                  <a:pt x="40536" y="18041"/>
                </a:cubicBezTo>
                <a:cubicBezTo>
                  <a:pt x="37572" y="16409"/>
                  <a:pt x="34805" y="14358"/>
                  <a:pt x="31654" y="13147"/>
                </a:cubicBezTo>
                <a:cubicBezTo>
                  <a:pt x="29467" y="12307"/>
                  <a:pt x="27178" y="11921"/>
                  <a:pt x="24876" y="11921"/>
                </a:cubicBezTo>
                <a:cubicBezTo>
                  <a:pt x="18833" y="11921"/>
                  <a:pt x="12700" y="14587"/>
                  <a:pt x="8083" y="18717"/>
                </a:cubicBezTo>
                <a:cubicBezTo>
                  <a:pt x="4785" y="21667"/>
                  <a:pt x="2156" y="25255"/>
                  <a:pt x="0" y="29162"/>
                </a:cubicBezTo>
                <a:lnTo>
                  <a:pt x="87393" y="29162"/>
                </a:lnTo>
                <a:lnTo>
                  <a:pt x="8739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25"/>
          <p:cNvSpPr/>
          <p:nvPr/>
        </p:nvSpPr>
        <p:spPr>
          <a:xfrm rot="10800000">
            <a:off x="3215879" y="2769117"/>
            <a:ext cx="5937196" cy="2374383"/>
          </a:xfrm>
          <a:custGeom>
            <a:avLst/>
            <a:gdLst/>
            <a:ahLst/>
            <a:cxnLst/>
            <a:rect l="l" t="t" r="r" b="b"/>
            <a:pathLst>
              <a:path w="71277" h="28504" extrusionOk="0">
                <a:moveTo>
                  <a:pt x="1" y="0"/>
                </a:moveTo>
                <a:lnTo>
                  <a:pt x="1" y="15127"/>
                </a:lnTo>
                <a:cubicBezTo>
                  <a:pt x="1718" y="14288"/>
                  <a:pt x="3526" y="13647"/>
                  <a:pt x="5389" y="13215"/>
                </a:cubicBezTo>
                <a:cubicBezTo>
                  <a:pt x="6738" y="12903"/>
                  <a:pt x="8143" y="12711"/>
                  <a:pt x="9533" y="12711"/>
                </a:cubicBezTo>
                <a:cubicBezTo>
                  <a:pt x="11440" y="12711"/>
                  <a:pt x="13321" y="13073"/>
                  <a:pt x="14997" y="13984"/>
                </a:cubicBezTo>
                <a:cubicBezTo>
                  <a:pt x="19932" y="16668"/>
                  <a:pt x="21662" y="23154"/>
                  <a:pt x="26048" y="26698"/>
                </a:cubicBezTo>
                <a:cubicBezTo>
                  <a:pt x="27326" y="27729"/>
                  <a:pt x="28890" y="28504"/>
                  <a:pt x="30506" y="28504"/>
                </a:cubicBezTo>
                <a:cubicBezTo>
                  <a:pt x="30639" y="28504"/>
                  <a:pt x="30773" y="28498"/>
                  <a:pt x="30908" y="28487"/>
                </a:cubicBezTo>
                <a:cubicBezTo>
                  <a:pt x="34863" y="28169"/>
                  <a:pt x="36905" y="23573"/>
                  <a:pt x="37904" y="19645"/>
                </a:cubicBezTo>
                <a:cubicBezTo>
                  <a:pt x="38901" y="15717"/>
                  <a:pt x="40247" y="11071"/>
                  <a:pt x="44034" y="9859"/>
                </a:cubicBezTo>
                <a:cubicBezTo>
                  <a:pt x="44652" y="9661"/>
                  <a:pt x="45269" y="9577"/>
                  <a:pt x="45886" y="9577"/>
                </a:cubicBezTo>
                <a:cubicBezTo>
                  <a:pt x="49081" y="9577"/>
                  <a:pt x="52279" y="11835"/>
                  <a:pt x="55605" y="12278"/>
                </a:cubicBezTo>
                <a:cubicBezTo>
                  <a:pt x="56016" y="12333"/>
                  <a:pt x="56429" y="12360"/>
                  <a:pt x="56841" y="12360"/>
                </a:cubicBezTo>
                <a:cubicBezTo>
                  <a:pt x="59348" y="12360"/>
                  <a:pt x="61832" y="11384"/>
                  <a:pt x="63963" y="9993"/>
                </a:cubicBezTo>
                <a:cubicBezTo>
                  <a:pt x="67458" y="7716"/>
                  <a:pt x="70193" y="4034"/>
                  <a:pt x="7127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25"/>
          <p:cNvSpPr/>
          <p:nvPr/>
        </p:nvSpPr>
        <p:spPr>
          <a:xfrm rot="812510" flipH="1">
            <a:off x="5734808" y="391831"/>
            <a:ext cx="4114863" cy="1317807"/>
          </a:xfrm>
          <a:custGeom>
            <a:avLst/>
            <a:gdLst/>
            <a:ahLst/>
            <a:cxnLst/>
            <a:rect l="l" t="t" r="r" b="b"/>
            <a:pathLst>
              <a:path w="89132" h="28545" extrusionOk="0">
                <a:moveTo>
                  <a:pt x="88117" y="1"/>
                </a:moveTo>
                <a:cubicBezTo>
                  <a:pt x="87458" y="863"/>
                  <a:pt x="86746" y="1680"/>
                  <a:pt x="85962" y="2429"/>
                </a:cubicBezTo>
                <a:cubicBezTo>
                  <a:pt x="84570" y="3758"/>
                  <a:pt x="82955" y="4885"/>
                  <a:pt x="81162" y="5562"/>
                </a:cubicBezTo>
                <a:cubicBezTo>
                  <a:pt x="79522" y="6182"/>
                  <a:pt x="77793" y="6384"/>
                  <a:pt x="76056" y="6384"/>
                </a:cubicBezTo>
                <a:cubicBezTo>
                  <a:pt x="75775" y="6384"/>
                  <a:pt x="75494" y="6379"/>
                  <a:pt x="75213" y="6369"/>
                </a:cubicBezTo>
                <a:cubicBezTo>
                  <a:pt x="72586" y="6279"/>
                  <a:pt x="69912" y="5825"/>
                  <a:pt x="67267" y="5825"/>
                </a:cubicBezTo>
                <a:cubicBezTo>
                  <a:pt x="65816" y="5825"/>
                  <a:pt x="64374" y="5962"/>
                  <a:pt x="62953" y="6369"/>
                </a:cubicBezTo>
                <a:cubicBezTo>
                  <a:pt x="59253" y="7430"/>
                  <a:pt x="56368" y="10254"/>
                  <a:pt x="54067" y="13282"/>
                </a:cubicBezTo>
                <a:cubicBezTo>
                  <a:pt x="51509" y="16651"/>
                  <a:pt x="49489" y="20466"/>
                  <a:pt x="46504" y="23485"/>
                </a:cubicBezTo>
                <a:cubicBezTo>
                  <a:pt x="44191" y="25824"/>
                  <a:pt x="41030" y="27724"/>
                  <a:pt x="37726" y="27724"/>
                </a:cubicBezTo>
                <a:cubicBezTo>
                  <a:pt x="37103" y="27724"/>
                  <a:pt x="36475" y="27656"/>
                  <a:pt x="35846" y="27511"/>
                </a:cubicBezTo>
                <a:cubicBezTo>
                  <a:pt x="32488" y="26737"/>
                  <a:pt x="29995" y="24084"/>
                  <a:pt x="27789" y="21552"/>
                </a:cubicBezTo>
                <a:cubicBezTo>
                  <a:pt x="26624" y="20216"/>
                  <a:pt x="25497" y="18843"/>
                  <a:pt x="24270" y="17565"/>
                </a:cubicBezTo>
                <a:cubicBezTo>
                  <a:pt x="22916" y="16152"/>
                  <a:pt x="21408" y="14897"/>
                  <a:pt x="19772" y="13824"/>
                </a:cubicBezTo>
                <a:cubicBezTo>
                  <a:pt x="16221" y="11500"/>
                  <a:pt x="11995" y="10167"/>
                  <a:pt x="7804" y="10167"/>
                </a:cubicBezTo>
                <a:cubicBezTo>
                  <a:pt x="5126" y="10167"/>
                  <a:pt x="2463" y="10711"/>
                  <a:pt x="0" y="11888"/>
                </a:cubicBezTo>
                <a:lnTo>
                  <a:pt x="2" y="12813"/>
                </a:lnTo>
                <a:cubicBezTo>
                  <a:pt x="421" y="12607"/>
                  <a:pt x="848" y="12417"/>
                  <a:pt x="1281" y="12246"/>
                </a:cubicBezTo>
                <a:cubicBezTo>
                  <a:pt x="3096" y="11537"/>
                  <a:pt x="5011" y="11120"/>
                  <a:pt x="6956" y="11013"/>
                </a:cubicBezTo>
                <a:cubicBezTo>
                  <a:pt x="7294" y="10995"/>
                  <a:pt x="7631" y="10985"/>
                  <a:pt x="7967" y="10985"/>
                </a:cubicBezTo>
                <a:cubicBezTo>
                  <a:pt x="11577" y="10985"/>
                  <a:pt x="15129" y="12052"/>
                  <a:pt x="18265" y="13875"/>
                </a:cubicBezTo>
                <a:cubicBezTo>
                  <a:pt x="19998" y="14886"/>
                  <a:pt x="21601" y="16103"/>
                  <a:pt x="23037" y="17504"/>
                </a:cubicBezTo>
                <a:cubicBezTo>
                  <a:pt x="24320" y="18751"/>
                  <a:pt x="25471" y="20131"/>
                  <a:pt x="26640" y="21490"/>
                </a:cubicBezTo>
                <a:cubicBezTo>
                  <a:pt x="28839" y="24048"/>
                  <a:pt x="31203" y="26734"/>
                  <a:pt x="34403" y="27950"/>
                </a:cubicBezTo>
                <a:cubicBezTo>
                  <a:pt x="35480" y="28359"/>
                  <a:pt x="36578" y="28544"/>
                  <a:pt x="37671" y="28544"/>
                </a:cubicBezTo>
                <a:cubicBezTo>
                  <a:pt x="40297" y="28544"/>
                  <a:pt x="42886" y="27474"/>
                  <a:pt x="45040" y="25861"/>
                </a:cubicBezTo>
                <a:cubicBezTo>
                  <a:pt x="48408" y="23336"/>
                  <a:pt x="50644" y="19660"/>
                  <a:pt x="52993" y="16209"/>
                </a:cubicBezTo>
                <a:cubicBezTo>
                  <a:pt x="55220" y="12937"/>
                  <a:pt x="57765" y="9619"/>
                  <a:pt x="61367" y="7868"/>
                </a:cubicBezTo>
                <a:cubicBezTo>
                  <a:pt x="63267" y="6945"/>
                  <a:pt x="65282" y="6674"/>
                  <a:pt x="67325" y="6674"/>
                </a:cubicBezTo>
                <a:cubicBezTo>
                  <a:pt x="69396" y="6674"/>
                  <a:pt x="71496" y="6952"/>
                  <a:pt x="73534" y="7111"/>
                </a:cubicBezTo>
                <a:cubicBezTo>
                  <a:pt x="74387" y="7177"/>
                  <a:pt x="75245" y="7224"/>
                  <a:pt x="76102" y="7224"/>
                </a:cubicBezTo>
                <a:cubicBezTo>
                  <a:pt x="77282" y="7224"/>
                  <a:pt x="78460" y="7135"/>
                  <a:pt x="79620" y="6889"/>
                </a:cubicBezTo>
                <a:cubicBezTo>
                  <a:pt x="81488" y="6493"/>
                  <a:pt x="83243" y="5641"/>
                  <a:pt x="84786" y="4501"/>
                </a:cubicBezTo>
                <a:cubicBezTo>
                  <a:pt x="86486" y="3248"/>
                  <a:pt x="87899" y="1700"/>
                  <a:pt x="8913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31" name="Google Shape;431;p25"/>
          <p:cNvSpPr/>
          <p:nvPr/>
        </p:nvSpPr>
        <p:spPr>
          <a:xfrm rot="9292910">
            <a:off x="1233532" y="4036121"/>
            <a:ext cx="3919800" cy="2421730"/>
          </a:xfrm>
          <a:custGeom>
            <a:avLst/>
            <a:gdLst/>
            <a:ahLst/>
            <a:cxnLst/>
            <a:rect l="l" t="t" r="r" b="b"/>
            <a:pathLst>
              <a:path w="59574" h="36806" extrusionOk="0">
                <a:moveTo>
                  <a:pt x="456" y="1"/>
                </a:moveTo>
                <a:lnTo>
                  <a:pt x="0" y="8"/>
                </a:lnTo>
                <a:cubicBezTo>
                  <a:pt x="77" y="4214"/>
                  <a:pt x="721" y="7696"/>
                  <a:pt x="1972" y="10653"/>
                </a:cubicBezTo>
                <a:cubicBezTo>
                  <a:pt x="3509" y="14289"/>
                  <a:pt x="6031" y="17152"/>
                  <a:pt x="9072" y="18716"/>
                </a:cubicBezTo>
                <a:cubicBezTo>
                  <a:pt x="11133" y="19775"/>
                  <a:pt x="13431" y="20252"/>
                  <a:pt x="15656" y="20713"/>
                </a:cubicBezTo>
                <a:cubicBezTo>
                  <a:pt x="17087" y="21010"/>
                  <a:pt x="18567" y="21317"/>
                  <a:pt x="19965" y="21775"/>
                </a:cubicBezTo>
                <a:cubicBezTo>
                  <a:pt x="23128" y="22817"/>
                  <a:pt x="25970" y="24655"/>
                  <a:pt x="28217" y="27115"/>
                </a:cubicBezTo>
                <a:cubicBezTo>
                  <a:pt x="28771" y="27723"/>
                  <a:pt x="29299" y="28378"/>
                  <a:pt x="29809" y="29014"/>
                </a:cubicBezTo>
                <a:cubicBezTo>
                  <a:pt x="30641" y="30050"/>
                  <a:pt x="31501" y="31121"/>
                  <a:pt x="32514" y="32026"/>
                </a:cubicBezTo>
                <a:cubicBezTo>
                  <a:pt x="35814" y="34971"/>
                  <a:pt x="40441" y="35911"/>
                  <a:pt x="44534" y="36441"/>
                </a:cubicBezTo>
                <a:cubicBezTo>
                  <a:pt x="46073" y="36640"/>
                  <a:pt x="47668" y="36806"/>
                  <a:pt x="49265" y="36806"/>
                </a:cubicBezTo>
                <a:cubicBezTo>
                  <a:pt x="50543" y="36806"/>
                  <a:pt x="51823" y="36699"/>
                  <a:pt x="53077" y="36422"/>
                </a:cubicBezTo>
                <a:cubicBezTo>
                  <a:pt x="55493" y="35886"/>
                  <a:pt x="57732" y="34735"/>
                  <a:pt x="59573" y="33079"/>
                </a:cubicBezTo>
                <a:lnTo>
                  <a:pt x="59269" y="32741"/>
                </a:lnTo>
                <a:cubicBezTo>
                  <a:pt x="57487" y="34344"/>
                  <a:pt x="55319" y="35458"/>
                  <a:pt x="52977" y="35979"/>
                </a:cubicBezTo>
                <a:cubicBezTo>
                  <a:pt x="51761" y="36248"/>
                  <a:pt x="50514" y="36351"/>
                  <a:pt x="49265" y="36351"/>
                </a:cubicBezTo>
                <a:cubicBezTo>
                  <a:pt x="47691" y="36351"/>
                  <a:pt x="46114" y="36188"/>
                  <a:pt x="44592" y="35990"/>
                </a:cubicBezTo>
                <a:cubicBezTo>
                  <a:pt x="40570" y="35469"/>
                  <a:pt x="36024" y="34551"/>
                  <a:pt x="32817" y="31686"/>
                </a:cubicBezTo>
                <a:cubicBezTo>
                  <a:pt x="31831" y="30807"/>
                  <a:pt x="30984" y="29750"/>
                  <a:pt x="30164" y="28730"/>
                </a:cubicBezTo>
                <a:cubicBezTo>
                  <a:pt x="29649" y="28089"/>
                  <a:pt x="29117" y="27426"/>
                  <a:pt x="28552" y="26808"/>
                </a:cubicBezTo>
                <a:cubicBezTo>
                  <a:pt x="26254" y="24291"/>
                  <a:pt x="23346" y="22409"/>
                  <a:pt x="20108" y="21344"/>
                </a:cubicBezTo>
                <a:cubicBezTo>
                  <a:pt x="18684" y="20878"/>
                  <a:pt x="17192" y="20568"/>
                  <a:pt x="15748" y="20268"/>
                </a:cubicBezTo>
                <a:cubicBezTo>
                  <a:pt x="13554" y="19813"/>
                  <a:pt x="11285" y="19343"/>
                  <a:pt x="9279" y="18312"/>
                </a:cubicBezTo>
                <a:cubicBezTo>
                  <a:pt x="6334" y="16796"/>
                  <a:pt x="3885" y="14014"/>
                  <a:pt x="2391" y="10476"/>
                </a:cubicBezTo>
                <a:cubicBezTo>
                  <a:pt x="1163" y="7574"/>
                  <a:pt x="530" y="4147"/>
                  <a:pt x="456" y="1"/>
                </a:cubicBezTo>
                <a:close/>
              </a:path>
            </a:pathLst>
          </a:custGeom>
          <a:solidFill>
            <a:srgbClr val="534844"/>
          </a:solidFill>
          <a:ln w="11375" cap="flat" cmpd="sng">
            <a:solidFill>
              <a:srgbClr val="534844"/>
            </a:solidFill>
            <a:prstDash val="solid"/>
            <a:miter lim="144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25"/>
          <p:cNvSpPr/>
          <p:nvPr/>
        </p:nvSpPr>
        <p:spPr>
          <a:xfrm>
            <a:off x="7247696" y="4200582"/>
            <a:ext cx="2253722" cy="845297"/>
          </a:xfrm>
          <a:custGeom>
            <a:avLst/>
            <a:gdLst/>
            <a:ahLst/>
            <a:cxnLst/>
            <a:rect l="l" t="t" r="r" b="b"/>
            <a:pathLst>
              <a:path w="22380" h="8394" extrusionOk="0">
                <a:moveTo>
                  <a:pt x="12706" y="4143"/>
                </a:moveTo>
                <a:lnTo>
                  <a:pt x="12706" y="4143"/>
                </a:lnTo>
                <a:cubicBezTo>
                  <a:pt x="12813" y="5027"/>
                  <a:pt x="12654" y="6011"/>
                  <a:pt x="12105" y="6710"/>
                </a:cubicBezTo>
                <a:cubicBezTo>
                  <a:pt x="11901" y="6972"/>
                  <a:pt x="11499" y="7347"/>
                  <a:pt x="11125" y="7347"/>
                </a:cubicBezTo>
                <a:cubicBezTo>
                  <a:pt x="11048" y="7347"/>
                  <a:pt x="10972" y="7331"/>
                  <a:pt x="10899" y="7295"/>
                </a:cubicBezTo>
                <a:cubicBezTo>
                  <a:pt x="10314" y="7004"/>
                  <a:pt x="10665" y="6155"/>
                  <a:pt x="10935" y="5793"/>
                </a:cubicBezTo>
                <a:cubicBezTo>
                  <a:pt x="11408" y="5158"/>
                  <a:pt x="12039" y="4615"/>
                  <a:pt x="12706" y="4143"/>
                </a:cubicBezTo>
                <a:close/>
                <a:moveTo>
                  <a:pt x="8226" y="1"/>
                </a:moveTo>
                <a:cubicBezTo>
                  <a:pt x="7103" y="1"/>
                  <a:pt x="5958" y="205"/>
                  <a:pt x="4923" y="470"/>
                </a:cubicBezTo>
                <a:cubicBezTo>
                  <a:pt x="4009" y="705"/>
                  <a:pt x="3123" y="1031"/>
                  <a:pt x="2274" y="1444"/>
                </a:cubicBezTo>
                <a:cubicBezTo>
                  <a:pt x="1506" y="1817"/>
                  <a:pt x="565" y="2225"/>
                  <a:pt x="85" y="2969"/>
                </a:cubicBezTo>
                <a:cubicBezTo>
                  <a:pt x="0" y="3099"/>
                  <a:pt x="117" y="3254"/>
                  <a:pt x="252" y="3254"/>
                </a:cubicBezTo>
                <a:cubicBezTo>
                  <a:pt x="266" y="3254"/>
                  <a:pt x="280" y="3252"/>
                  <a:pt x="294" y="3248"/>
                </a:cubicBezTo>
                <a:cubicBezTo>
                  <a:pt x="888" y="3094"/>
                  <a:pt x="1367" y="2699"/>
                  <a:pt x="1905" y="2403"/>
                </a:cubicBezTo>
                <a:cubicBezTo>
                  <a:pt x="2500" y="2077"/>
                  <a:pt x="3117" y="1793"/>
                  <a:pt x="3752" y="1557"/>
                </a:cubicBezTo>
                <a:cubicBezTo>
                  <a:pt x="4993" y="1093"/>
                  <a:pt x="6297" y="800"/>
                  <a:pt x="7616" y="715"/>
                </a:cubicBezTo>
                <a:cubicBezTo>
                  <a:pt x="7880" y="698"/>
                  <a:pt x="8149" y="686"/>
                  <a:pt x="8419" y="686"/>
                </a:cubicBezTo>
                <a:cubicBezTo>
                  <a:pt x="9395" y="686"/>
                  <a:pt x="10388" y="837"/>
                  <a:pt x="11199" y="1417"/>
                </a:cubicBezTo>
                <a:cubicBezTo>
                  <a:pt x="11831" y="1871"/>
                  <a:pt x="12266" y="2542"/>
                  <a:pt x="12511" y="3283"/>
                </a:cubicBezTo>
                <a:cubicBezTo>
                  <a:pt x="11847" y="3724"/>
                  <a:pt x="11217" y="4217"/>
                  <a:pt x="10631" y="4757"/>
                </a:cubicBezTo>
                <a:cubicBezTo>
                  <a:pt x="10106" y="5243"/>
                  <a:pt x="9639" y="5855"/>
                  <a:pt x="9587" y="6605"/>
                </a:cubicBezTo>
                <a:cubicBezTo>
                  <a:pt x="9541" y="7276"/>
                  <a:pt x="9830" y="7939"/>
                  <a:pt x="10439" y="8236"/>
                </a:cubicBezTo>
                <a:cubicBezTo>
                  <a:pt x="10664" y="8345"/>
                  <a:pt x="10885" y="8394"/>
                  <a:pt x="11100" y="8394"/>
                </a:cubicBezTo>
                <a:cubicBezTo>
                  <a:pt x="12128" y="8394"/>
                  <a:pt x="13004" y="7284"/>
                  <a:pt x="13320" y="6350"/>
                </a:cubicBezTo>
                <a:cubicBezTo>
                  <a:pt x="13611" y="5486"/>
                  <a:pt x="13611" y="4561"/>
                  <a:pt x="13388" y="3692"/>
                </a:cubicBezTo>
                <a:cubicBezTo>
                  <a:pt x="13548" y="3591"/>
                  <a:pt x="13707" y="3495"/>
                  <a:pt x="13866" y="3401"/>
                </a:cubicBezTo>
                <a:cubicBezTo>
                  <a:pt x="14994" y="2735"/>
                  <a:pt x="16224" y="2207"/>
                  <a:pt x="17493" y="1908"/>
                </a:cubicBezTo>
                <a:cubicBezTo>
                  <a:pt x="17875" y="1819"/>
                  <a:pt x="18269" y="1766"/>
                  <a:pt x="18654" y="1766"/>
                </a:cubicBezTo>
                <a:cubicBezTo>
                  <a:pt x="19713" y="1766"/>
                  <a:pt x="20706" y="2162"/>
                  <a:pt x="21203" y="3274"/>
                </a:cubicBezTo>
                <a:cubicBezTo>
                  <a:pt x="21795" y="4599"/>
                  <a:pt x="21043" y="5961"/>
                  <a:pt x="20126" y="6902"/>
                </a:cubicBezTo>
                <a:cubicBezTo>
                  <a:pt x="20012" y="7017"/>
                  <a:pt x="20111" y="7196"/>
                  <a:pt x="20252" y="7196"/>
                </a:cubicBezTo>
                <a:cubicBezTo>
                  <a:pt x="20265" y="7196"/>
                  <a:pt x="20277" y="7194"/>
                  <a:pt x="20290" y="7191"/>
                </a:cubicBezTo>
                <a:cubicBezTo>
                  <a:pt x="21684" y="6877"/>
                  <a:pt x="22380" y="5383"/>
                  <a:pt x="22193" y="3998"/>
                </a:cubicBezTo>
                <a:cubicBezTo>
                  <a:pt x="21998" y="2548"/>
                  <a:pt x="20855" y="1338"/>
                  <a:pt x="19455" y="1077"/>
                </a:cubicBezTo>
                <a:cubicBezTo>
                  <a:pt x="19178" y="1025"/>
                  <a:pt x="18898" y="1002"/>
                  <a:pt x="18617" y="1002"/>
                </a:cubicBezTo>
                <a:cubicBezTo>
                  <a:pt x="17305" y="1002"/>
                  <a:pt x="15960" y="1509"/>
                  <a:pt x="14793" y="2026"/>
                </a:cubicBezTo>
                <a:cubicBezTo>
                  <a:pt x="14215" y="2282"/>
                  <a:pt x="13654" y="2574"/>
                  <a:pt x="13114" y="2900"/>
                </a:cubicBezTo>
                <a:cubicBezTo>
                  <a:pt x="12579" y="1686"/>
                  <a:pt x="11591" y="683"/>
                  <a:pt x="10330" y="293"/>
                </a:cubicBezTo>
                <a:cubicBezTo>
                  <a:pt x="9661" y="85"/>
                  <a:pt x="8948" y="1"/>
                  <a:pt x="822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33" name="Google Shape;433;p25"/>
          <p:cNvGrpSpPr/>
          <p:nvPr/>
        </p:nvGrpSpPr>
        <p:grpSpPr>
          <a:xfrm rot="2700000">
            <a:off x="283267" y="227467"/>
            <a:ext cx="1263184" cy="1933465"/>
            <a:chOff x="1069625" y="2883725"/>
            <a:chExt cx="1422756" cy="2177709"/>
          </a:xfrm>
        </p:grpSpPr>
        <p:sp>
          <p:nvSpPr>
            <p:cNvPr id="434" name="Google Shape;434;p25"/>
            <p:cNvSpPr/>
            <p:nvPr/>
          </p:nvSpPr>
          <p:spPr>
            <a:xfrm>
              <a:off x="1069625" y="3275155"/>
              <a:ext cx="154786" cy="162827"/>
            </a:xfrm>
            <a:custGeom>
              <a:avLst/>
              <a:gdLst/>
              <a:ahLst/>
              <a:cxnLst/>
              <a:rect l="l" t="t" r="r" b="b"/>
              <a:pathLst>
                <a:path w="2252" h="2369" extrusionOk="0">
                  <a:moveTo>
                    <a:pt x="454" y="0"/>
                  </a:moveTo>
                  <a:cubicBezTo>
                    <a:pt x="431" y="0"/>
                    <a:pt x="407" y="2"/>
                    <a:pt x="384" y="6"/>
                  </a:cubicBezTo>
                  <a:cubicBezTo>
                    <a:pt x="369" y="4"/>
                    <a:pt x="353" y="3"/>
                    <a:pt x="338" y="3"/>
                  </a:cubicBezTo>
                  <a:cubicBezTo>
                    <a:pt x="285" y="3"/>
                    <a:pt x="233" y="15"/>
                    <a:pt x="184" y="38"/>
                  </a:cubicBezTo>
                  <a:cubicBezTo>
                    <a:pt x="126" y="41"/>
                    <a:pt x="77" y="84"/>
                    <a:pt x="69" y="143"/>
                  </a:cubicBezTo>
                  <a:cubicBezTo>
                    <a:pt x="31" y="207"/>
                    <a:pt x="12" y="280"/>
                    <a:pt x="17" y="355"/>
                  </a:cubicBezTo>
                  <a:cubicBezTo>
                    <a:pt x="4" y="410"/>
                    <a:pt x="1" y="467"/>
                    <a:pt x="10" y="524"/>
                  </a:cubicBezTo>
                  <a:cubicBezTo>
                    <a:pt x="12" y="547"/>
                    <a:pt x="20" y="568"/>
                    <a:pt x="27" y="590"/>
                  </a:cubicBezTo>
                  <a:cubicBezTo>
                    <a:pt x="36" y="715"/>
                    <a:pt x="76" y="835"/>
                    <a:pt x="118" y="960"/>
                  </a:cubicBezTo>
                  <a:cubicBezTo>
                    <a:pt x="175" y="1135"/>
                    <a:pt x="246" y="1305"/>
                    <a:pt x="328" y="1469"/>
                  </a:cubicBezTo>
                  <a:cubicBezTo>
                    <a:pt x="358" y="1534"/>
                    <a:pt x="393" y="1596"/>
                    <a:pt x="432" y="1655"/>
                  </a:cubicBezTo>
                  <a:cubicBezTo>
                    <a:pt x="504" y="1757"/>
                    <a:pt x="572" y="1874"/>
                    <a:pt x="664" y="1956"/>
                  </a:cubicBezTo>
                  <a:cubicBezTo>
                    <a:pt x="713" y="2001"/>
                    <a:pt x="763" y="2042"/>
                    <a:pt x="814" y="2087"/>
                  </a:cubicBezTo>
                  <a:cubicBezTo>
                    <a:pt x="880" y="2148"/>
                    <a:pt x="952" y="2205"/>
                    <a:pt x="1026" y="2257"/>
                  </a:cubicBezTo>
                  <a:cubicBezTo>
                    <a:pt x="1144" y="2336"/>
                    <a:pt x="1269" y="2358"/>
                    <a:pt x="1396" y="2360"/>
                  </a:cubicBezTo>
                  <a:cubicBezTo>
                    <a:pt x="1439" y="2365"/>
                    <a:pt x="1481" y="2368"/>
                    <a:pt x="1522" y="2368"/>
                  </a:cubicBezTo>
                  <a:cubicBezTo>
                    <a:pt x="1674" y="2368"/>
                    <a:pt x="1816" y="2326"/>
                    <a:pt x="1948" y="2221"/>
                  </a:cubicBezTo>
                  <a:cubicBezTo>
                    <a:pt x="2108" y="2094"/>
                    <a:pt x="2252" y="1871"/>
                    <a:pt x="2227" y="1651"/>
                  </a:cubicBezTo>
                  <a:cubicBezTo>
                    <a:pt x="2225" y="1630"/>
                    <a:pt x="2222" y="1609"/>
                    <a:pt x="2219" y="1587"/>
                  </a:cubicBezTo>
                  <a:cubicBezTo>
                    <a:pt x="2227" y="1404"/>
                    <a:pt x="2176" y="1222"/>
                    <a:pt x="2072" y="1073"/>
                  </a:cubicBezTo>
                  <a:cubicBezTo>
                    <a:pt x="2031" y="1014"/>
                    <a:pt x="1993" y="954"/>
                    <a:pt x="1952" y="897"/>
                  </a:cubicBezTo>
                  <a:cubicBezTo>
                    <a:pt x="1801" y="681"/>
                    <a:pt x="1608" y="525"/>
                    <a:pt x="1389" y="384"/>
                  </a:cubicBezTo>
                  <a:cubicBezTo>
                    <a:pt x="1278" y="313"/>
                    <a:pt x="1162" y="250"/>
                    <a:pt x="1041" y="196"/>
                  </a:cubicBezTo>
                  <a:lnTo>
                    <a:pt x="868" y="120"/>
                  </a:lnTo>
                  <a:cubicBezTo>
                    <a:pt x="808" y="93"/>
                    <a:pt x="747" y="61"/>
                    <a:pt x="684" y="39"/>
                  </a:cubicBezTo>
                  <a:cubicBezTo>
                    <a:pt x="661" y="35"/>
                    <a:pt x="636" y="32"/>
                    <a:pt x="612" y="31"/>
                  </a:cubicBezTo>
                  <a:cubicBezTo>
                    <a:pt x="562" y="11"/>
                    <a:pt x="508" y="0"/>
                    <a:pt x="4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35" name="Google Shape;435;p25"/>
            <p:cNvSpPr/>
            <p:nvPr/>
          </p:nvSpPr>
          <p:spPr>
            <a:xfrm>
              <a:off x="1403250" y="3384232"/>
              <a:ext cx="165095" cy="166951"/>
            </a:xfrm>
            <a:custGeom>
              <a:avLst/>
              <a:gdLst/>
              <a:ahLst/>
              <a:cxnLst/>
              <a:rect l="l" t="t" r="r" b="b"/>
              <a:pathLst>
                <a:path w="2402" h="2429" extrusionOk="0">
                  <a:moveTo>
                    <a:pt x="626" y="0"/>
                  </a:moveTo>
                  <a:cubicBezTo>
                    <a:pt x="509" y="3"/>
                    <a:pt x="395" y="36"/>
                    <a:pt x="296" y="98"/>
                  </a:cubicBezTo>
                  <a:cubicBezTo>
                    <a:pt x="179" y="166"/>
                    <a:pt x="91" y="275"/>
                    <a:pt x="52" y="404"/>
                  </a:cubicBezTo>
                  <a:cubicBezTo>
                    <a:pt x="26" y="493"/>
                    <a:pt x="1" y="503"/>
                    <a:pt x="6" y="634"/>
                  </a:cubicBezTo>
                  <a:cubicBezTo>
                    <a:pt x="9" y="702"/>
                    <a:pt x="19" y="768"/>
                    <a:pt x="37" y="833"/>
                  </a:cubicBezTo>
                  <a:cubicBezTo>
                    <a:pt x="38" y="837"/>
                    <a:pt x="39" y="840"/>
                    <a:pt x="39" y="845"/>
                  </a:cubicBezTo>
                  <a:cubicBezTo>
                    <a:pt x="39" y="911"/>
                    <a:pt x="48" y="976"/>
                    <a:pt x="65" y="1039"/>
                  </a:cubicBezTo>
                  <a:cubicBezTo>
                    <a:pt x="90" y="1128"/>
                    <a:pt x="133" y="1208"/>
                    <a:pt x="173" y="1290"/>
                  </a:cubicBezTo>
                  <a:cubicBezTo>
                    <a:pt x="191" y="1327"/>
                    <a:pt x="209" y="1366"/>
                    <a:pt x="227" y="1404"/>
                  </a:cubicBezTo>
                  <a:cubicBezTo>
                    <a:pt x="245" y="1443"/>
                    <a:pt x="258" y="1486"/>
                    <a:pt x="276" y="1526"/>
                  </a:cubicBezTo>
                  <a:cubicBezTo>
                    <a:pt x="302" y="1598"/>
                    <a:pt x="333" y="1666"/>
                    <a:pt x="371" y="1732"/>
                  </a:cubicBezTo>
                  <a:lnTo>
                    <a:pt x="527" y="1938"/>
                  </a:lnTo>
                  <a:lnTo>
                    <a:pt x="542" y="1959"/>
                  </a:lnTo>
                  <a:cubicBezTo>
                    <a:pt x="558" y="1973"/>
                    <a:pt x="576" y="1986"/>
                    <a:pt x="591" y="1999"/>
                  </a:cubicBezTo>
                  <a:cubicBezTo>
                    <a:pt x="648" y="2045"/>
                    <a:pt x="702" y="2093"/>
                    <a:pt x="759" y="2139"/>
                  </a:cubicBezTo>
                  <a:cubicBezTo>
                    <a:pt x="887" y="2247"/>
                    <a:pt x="1019" y="2343"/>
                    <a:pt x="1182" y="2391"/>
                  </a:cubicBezTo>
                  <a:lnTo>
                    <a:pt x="1202" y="2394"/>
                  </a:lnTo>
                  <a:lnTo>
                    <a:pt x="1453" y="2428"/>
                  </a:lnTo>
                  <a:cubicBezTo>
                    <a:pt x="1553" y="2423"/>
                    <a:pt x="1652" y="2404"/>
                    <a:pt x="1750" y="2389"/>
                  </a:cubicBezTo>
                  <a:cubicBezTo>
                    <a:pt x="1894" y="2349"/>
                    <a:pt x="2024" y="2270"/>
                    <a:pt x="2129" y="2163"/>
                  </a:cubicBezTo>
                  <a:cubicBezTo>
                    <a:pt x="2234" y="2055"/>
                    <a:pt x="2311" y="1921"/>
                    <a:pt x="2351" y="1776"/>
                  </a:cubicBezTo>
                  <a:cubicBezTo>
                    <a:pt x="2364" y="1715"/>
                    <a:pt x="2374" y="1654"/>
                    <a:pt x="2380" y="1592"/>
                  </a:cubicBezTo>
                  <a:cubicBezTo>
                    <a:pt x="2401" y="1433"/>
                    <a:pt x="2400" y="1476"/>
                    <a:pt x="2378" y="1314"/>
                  </a:cubicBezTo>
                  <a:cubicBezTo>
                    <a:pt x="2361" y="1173"/>
                    <a:pt x="2332" y="1055"/>
                    <a:pt x="2251" y="930"/>
                  </a:cubicBezTo>
                  <a:cubicBezTo>
                    <a:pt x="2210" y="866"/>
                    <a:pt x="2166" y="804"/>
                    <a:pt x="2123" y="744"/>
                  </a:cubicBezTo>
                  <a:cubicBezTo>
                    <a:pt x="2070" y="670"/>
                    <a:pt x="2015" y="581"/>
                    <a:pt x="1952" y="516"/>
                  </a:cubicBezTo>
                  <a:cubicBezTo>
                    <a:pt x="1885" y="451"/>
                    <a:pt x="1811" y="392"/>
                    <a:pt x="1731" y="340"/>
                  </a:cubicBezTo>
                  <a:cubicBezTo>
                    <a:pt x="1668" y="301"/>
                    <a:pt x="1602" y="268"/>
                    <a:pt x="1532" y="241"/>
                  </a:cubicBezTo>
                  <a:cubicBezTo>
                    <a:pt x="1450" y="205"/>
                    <a:pt x="1368" y="174"/>
                    <a:pt x="1286" y="141"/>
                  </a:cubicBezTo>
                  <a:lnTo>
                    <a:pt x="1280" y="140"/>
                  </a:lnTo>
                  <a:cubicBezTo>
                    <a:pt x="1231" y="118"/>
                    <a:pt x="1120" y="64"/>
                    <a:pt x="1045" y="38"/>
                  </a:cubicBezTo>
                  <a:cubicBezTo>
                    <a:pt x="975" y="16"/>
                    <a:pt x="903" y="4"/>
                    <a:pt x="830" y="4"/>
                  </a:cubicBezTo>
                  <a:cubicBezTo>
                    <a:pt x="797" y="4"/>
                    <a:pt x="764" y="7"/>
                    <a:pt x="731" y="12"/>
                  </a:cubicBezTo>
                  <a:cubicBezTo>
                    <a:pt x="697" y="4"/>
                    <a:pt x="662" y="0"/>
                    <a:pt x="62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36" name="Google Shape;436;p25"/>
            <p:cNvSpPr/>
            <p:nvPr/>
          </p:nvSpPr>
          <p:spPr>
            <a:xfrm>
              <a:off x="1458717" y="2956581"/>
              <a:ext cx="170113" cy="187640"/>
            </a:xfrm>
            <a:custGeom>
              <a:avLst/>
              <a:gdLst/>
              <a:ahLst/>
              <a:cxnLst/>
              <a:rect l="l" t="t" r="r" b="b"/>
              <a:pathLst>
                <a:path w="2475" h="2730" extrusionOk="0">
                  <a:moveTo>
                    <a:pt x="700" y="1"/>
                  </a:moveTo>
                  <a:cubicBezTo>
                    <a:pt x="470" y="1"/>
                    <a:pt x="243" y="132"/>
                    <a:pt x="124" y="332"/>
                  </a:cubicBezTo>
                  <a:cubicBezTo>
                    <a:pt x="78" y="415"/>
                    <a:pt x="48" y="505"/>
                    <a:pt x="38" y="599"/>
                  </a:cubicBezTo>
                  <a:cubicBezTo>
                    <a:pt x="24" y="661"/>
                    <a:pt x="16" y="723"/>
                    <a:pt x="15" y="786"/>
                  </a:cubicBezTo>
                  <a:cubicBezTo>
                    <a:pt x="5" y="853"/>
                    <a:pt x="1" y="919"/>
                    <a:pt x="2" y="985"/>
                  </a:cubicBezTo>
                  <a:cubicBezTo>
                    <a:pt x="3" y="1049"/>
                    <a:pt x="9" y="1112"/>
                    <a:pt x="19" y="1175"/>
                  </a:cubicBezTo>
                  <a:cubicBezTo>
                    <a:pt x="45" y="1376"/>
                    <a:pt x="47" y="1347"/>
                    <a:pt x="145" y="1579"/>
                  </a:cubicBezTo>
                  <a:cubicBezTo>
                    <a:pt x="189" y="1687"/>
                    <a:pt x="235" y="1795"/>
                    <a:pt x="282" y="1902"/>
                  </a:cubicBezTo>
                  <a:cubicBezTo>
                    <a:pt x="478" y="2367"/>
                    <a:pt x="981" y="2715"/>
                    <a:pt x="1479" y="2715"/>
                  </a:cubicBezTo>
                  <a:cubicBezTo>
                    <a:pt x="1506" y="2715"/>
                    <a:pt x="1533" y="2714"/>
                    <a:pt x="1560" y="2712"/>
                  </a:cubicBezTo>
                  <a:cubicBezTo>
                    <a:pt x="1600" y="2720"/>
                    <a:pt x="1642" y="2726"/>
                    <a:pt x="1684" y="2729"/>
                  </a:cubicBezTo>
                  <a:cubicBezTo>
                    <a:pt x="1692" y="2729"/>
                    <a:pt x="1701" y="2729"/>
                    <a:pt x="1710" y="2729"/>
                  </a:cubicBezTo>
                  <a:cubicBezTo>
                    <a:pt x="1865" y="2729"/>
                    <a:pt x="2013" y="2669"/>
                    <a:pt x="2133" y="2573"/>
                  </a:cubicBezTo>
                  <a:cubicBezTo>
                    <a:pt x="2259" y="2477"/>
                    <a:pt x="2347" y="2341"/>
                    <a:pt x="2387" y="2189"/>
                  </a:cubicBezTo>
                  <a:cubicBezTo>
                    <a:pt x="2398" y="2144"/>
                    <a:pt x="2404" y="2099"/>
                    <a:pt x="2407" y="2053"/>
                  </a:cubicBezTo>
                  <a:cubicBezTo>
                    <a:pt x="2453" y="1936"/>
                    <a:pt x="2475" y="1812"/>
                    <a:pt x="2473" y="1687"/>
                  </a:cubicBezTo>
                  <a:cubicBezTo>
                    <a:pt x="2468" y="1549"/>
                    <a:pt x="2447" y="1410"/>
                    <a:pt x="2413" y="1276"/>
                  </a:cubicBezTo>
                  <a:cubicBezTo>
                    <a:pt x="2387" y="1178"/>
                    <a:pt x="2334" y="1070"/>
                    <a:pt x="2288" y="979"/>
                  </a:cubicBezTo>
                  <a:cubicBezTo>
                    <a:pt x="2251" y="909"/>
                    <a:pt x="2221" y="873"/>
                    <a:pt x="2168" y="801"/>
                  </a:cubicBezTo>
                  <a:cubicBezTo>
                    <a:pt x="2133" y="752"/>
                    <a:pt x="2096" y="704"/>
                    <a:pt x="2058" y="658"/>
                  </a:cubicBezTo>
                  <a:lnTo>
                    <a:pt x="1836" y="482"/>
                  </a:lnTo>
                  <a:lnTo>
                    <a:pt x="1769" y="430"/>
                  </a:lnTo>
                  <a:cubicBezTo>
                    <a:pt x="1684" y="363"/>
                    <a:pt x="1600" y="292"/>
                    <a:pt x="1512" y="229"/>
                  </a:cubicBezTo>
                  <a:cubicBezTo>
                    <a:pt x="1368" y="125"/>
                    <a:pt x="1153" y="56"/>
                    <a:pt x="962" y="36"/>
                  </a:cubicBezTo>
                  <a:cubicBezTo>
                    <a:pt x="918" y="25"/>
                    <a:pt x="874" y="18"/>
                    <a:pt x="831" y="15"/>
                  </a:cubicBezTo>
                  <a:cubicBezTo>
                    <a:pt x="787" y="6"/>
                    <a:pt x="744" y="1"/>
                    <a:pt x="7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37" name="Google Shape;437;p25"/>
            <p:cNvSpPr/>
            <p:nvPr/>
          </p:nvSpPr>
          <p:spPr>
            <a:xfrm>
              <a:off x="1281938" y="3713597"/>
              <a:ext cx="143995" cy="152792"/>
            </a:xfrm>
            <a:custGeom>
              <a:avLst/>
              <a:gdLst/>
              <a:ahLst/>
              <a:cxnLst/>
              <a:rect l="l" t="t" r="r" b="b"/>
              <a:pathLst>
                <a:path w="2095" h="2223" extrusionOk="0">
                  <a:moveTo>
                    <a:pt x="2048" y="1795"/>
                  </a:moveTo>
                  <a:lnTo>
                    <a:pt x="2037" y="1824"/>
                  </a:lnTo>
                  <a:lnTo>
                    <a:pt x="2037" y="1824"/>
                  </a:lnTo>
                  <a:cubicBezTo>
                    <a:pt x="2041" y="1814"/>
                    <a:pt x="2046" y="1805"/>
                    <a:pt x="2048" y="1795"/>
                  </a:cubicBezTo>
                  <a:close/>
                  <a:moveTo>
                    <a:pt x="2037" y="1824"/>
                  </a:moveTo>
                  <a:cubicBezTo>
                    <a:pt x="2036" y="1827"/>
                    <a:pt x="2035" y="1830"/>
                    <a:pt x="2034" y="1833"/>
                  </a:cubicBezTo>
                  <a:lnTo>
                    <a:pt x="2037" y="1824"/>
                  </a:lnTo>
                  <a:close/>
                  <a:moveTo>
                    <a:pt x="447" y="0"/>
                  </a:moveTo>
                  <a:cubicBezTo>
                    <a:pt x="426" y="0"/>
                    <a:pt x="406" y="1"/>
                    <a:pt x="385" y="3"/>
                  </a:cubicBezTo>
                  <a:cubicBezTo>
                    <a:pt x="241" y="11"/>
                    <a:pt x="52" y="114"/>
                    <a:pt x="30" y="279"/>
                  </a:cubicBezTo>
                  <a:cubicBezTo>
                    <a:pt x="19" y="369"/>
                    <a:pt x="0" y="454"/>
                    <a:pt x="12" y="543"/>
                  </a:cubicBezTo>
                  <a:cubicBezTo>
                    <a:pt x="19" y="582"/>
                    <a:pt x="28" y="619"/>
                    <a:pt x="41" y="655"/>
                  </a:cubicBezTo>
                  <a:cubicBezTo>
                    <a:pt x="20" y="763"/>
                    <a:pt x="16" y="877"/>
                    <a:pt x="45" y="972"/>
                  </a:cubicBezTo>
                  <a:cubicBezTo>
                    <a:pt x="72" y="1047"/>
                    <a:pt x="103" y="1121"/>
                    <a:pt x="139" y="1193"/>
                  </a:cubicBezTo>
                  <a:lnTo>
                    <a:pt x="213" y="1357"/>
                  </a:lnTo>
                  <a:cubicBezTo>
                    <a:pt x="248" y="1441"/>
                    <a:pt x="293" y="1520"/>
                    <a:pt x="346" y="1594"/>
                  </a:cubicBezTo>
                  <a:cubicBezTo>
                    <a:pt x="402" y="1666"/>
                    <a:pt x="464" y="1732"/>
                    <a:pt x="531" y="1795"/>
                  </a:cubicBezTo>
                  <a:cubicBezTo>
                    <a:pt x="571" y="1833"/>
                    <a:pt x="608" y="1873"/>
                    <a:pt x="650" y="1911"/>
                  </a:cubicBezTo>
                  <a:cubicBezTo>
                    <a:pt x="790" y="2039"/>
                    <a:pt x="938" y="2104"/>
                    <a:pt x="1113" y="2163"/>
                  </a:cubicBezTo>
                  <a:cubicBezTo>
                    <a:pt x="1223" y="2200"/>
                    <a:pt x="1330" y="2222"/>
                    <a:pt x="1438" y="2222"/>
                  </a:cubicBezTo>
                  <a:cubicBezTo>
                    <a:pt x="1507" y="2222"/>
                    <a:pt x="1576" y="2213"/>
                    <a:pt x="1646" y="2193"/>
                  </a:cubicBezTo>
                  <a:cubicBezTo>
                    <a:pt x="1751" y="2193"/>
                    <a:pt x="1862" y="2167"/>
                    <a:pt x="1931" y="2096"/>
                  </a:cubicBezTo>
                  <a:cubicBezTo>
                    <a:pt x="2000" y="2027"/>
                    <a:pt x="2025" y="1932"/>
                    <a:pt x="2034" y="1833"/>
                  </a:cubicBezTo>
                  <a:cubicBezTo>
                    <a:pt x="2034" y="1831"/>
                    <a:pt x="2034" y="1830"/>
                    <a:pt x="2034" y="1828"/>
                  </a:cubicBezTo>
                  <a:cubicBezTo>
                    <a:pt x="2070" y="1746"/>
                    <a:pt x="2090" y="1658"/>
                    <a:pt x="2093" y="1569"/>
                  </a:cubicBezTo>
                  <a:cubicBezTo>
                    <a:pt x="2094" y="1494"/>
                    <a:pt x="2085" y="1419"/>
                    <a:pt x="2068" y="1347"/>
                  </a:cubicBezTo>
                  <a:cubicBezTo>
                    <a:pt x="2057" y="1294"/>
                    <a:pt x="2044" y="1240"/>
                    <a:pt x="2032" y="1187"/>
                  </a:cubicBezTo>
                  <a:cubicBezTo>
                    <a:pt x="2028" y="1163"/>
                    <a:pt x="2022" y="1138"/>
                    <a:pt x="2015" y="1115"/>
                  </a:cubicBezTo>
                  <a:cubicBezTo>
                    <a:pt x="1969" y="952"/>
                    <a:pt x="1897" y="859"/>
                    <a:pt x="1800" y="733"/>
                  </a:cubicBezTo>
                  <a:cubicBezTo>
                    <a:pt x="1763" y="684"/>
                    <a:pt x="1725" y="637"/>
                    <a:pt x="1688" y="588"/>
                  </a:cubicBezTo>
                  <a:cubicBezTo>
                    <a:pt x="1637" y="518"/>
                    <a:pt x="1578" y="455"/>
                    <a:pt x="1512" y="402"/>
                  </a:cubicBezTo>
                  <a:cubicBezTo>
                    <a:pt x="1441" y="347"/>
                    <a:pt x="1368" y="298"/>
                    <a:pt x="1291" y="255"/>
                  </a:cubicBezTo>
                  <a:lnTo>
                    <a:pt x="1156" y="174"/>
                  </a:lnTo>
                  <a:cubicBezTo>
                    <a:pt x="1018" y="91"/>
                    <a:pt x="877" y="46"/>
                    <a:pt x="729" y="46"/>
                  </a:cubicBezTo>
                  <a:cubicBezTo>
                    <a:pt x="714" y="46"/>
                    <a:pt x="700" y="46"/>
                    <a:pt x="685" y="47"/>
                  </a:cubicBezTo>
                  <a:cubicBezTo>
                    <a:pt x="656" y="34"/>
                    <a:pt x="628" y="24"/>
                    <a:pt x="598" y="16"/>
                  </a:cubicBezTo>
                  <a:cubicBezTo>
                    <a:pt x="549" y="5"/>
                    <a:pt x="498" y="0"/>
                    <a:pt x="44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38" name="Google Shape;438;p25"/>
            <p:cNvSpPr/>
            <p:nvPr/>
          </p:nvSpPr>
          <p:spPr>
            <a:xfrm>
              <a:off x="1646425" y="4017943"/>
              <a:ext cx="171419" cy="182141"/>
            </a:xfrm>
            <a:custGeom>
              <a:avLst/>
              <a:gdLst/>
              <a:ahLst/>
              <a:cxnLst/>
              <a:rect l="l" t="t" r="r" b="b"/>
              <a:pathLst>
                <a:path w="2494" h="2650" extrusionOk="0">
                  <a:moveTo>
                    <a:pt x="1100" y="0"/>
                  </a:moveTo>
                  <a:cubicBezTo>
                    <a:pt x="1003" y="6"/>
                    <a:pt x="907" y="19"/>
                    <a:pt x="812" y="39"/>
                  </a:cubicBezTo>
                  <a:cubicBezTo>
                    <a:pt x="764" y="52"/>
                    <a:pt x="743" y="66"/>
                    <a:pt x="681" y="94"/>
                  </a:cubicBezTo>
                  <a:cubicBezTo>
                    <a:pt x="598" y="117"/>
                    <a:pt x="525" y="160"/>
                    <a:pt x="466" y="222"/>
                  </a:cubicBezTo>
                  <a:cubicBezTo>
                    <a:pt x="359" y="291"/>
                    <a:pt x="274" y="388"/>
                    <a:pt x="215" y="502"/>
                  </a:cubicBezTo>
                  <a:cubicBezTo>
                    <a:pt x="45" y="757"/>
                    <a:pt x="0" y="1139"/>
                    <a:pt x="111" y="1422"/>
                  </a:cubicBezTo>
                  <a:cubicBezTo>
                    <a:pt x="169" y="1567"/>
                    <a:pt x="214" y="1727"/>
                    <a:pt x="290" y="1858"/>
                  </a:cubicBezTo>
                  <a:cubicBezTo>
                    <a:pt x="369" y="1995"/>
                    <a:pt x="482" y="2107"/>
                    <a:pt x="587" y="2222"/>
                  </a:cubicBezTo>
                  <a:cubicBezTo>
                    <a:pt x="673" y="2316"/>
                    <a:pt x="743" y="2387"/>
                    <a:pt x="865" y="2460"/>
                  </a:cubicBezTo>
                  <a:cubicBezTo>
                    <a:pt x="939" y="2505"/>
                    <a:pt x="1016" y="2538"/>
                    <a:pt x="1098" y="2561"/>
                  </a:cubicBezTo>
                  <a:cubicBezTo>
                    <a:pt x="1233" y="2620"/>
                    <a:pt x="1378" y="2650"/>
                    <a:pt x="1523" y="2650"/>
                  </a:cubicBezTo>
                  <a:cubicBezTo>
                    <a:pt x="1618" y="2650"/>
                    <a:pt x="1713" y="2637"/>
                    <a:pt x="1806" y="2611"/>
                  </a:cubicBezTo>
                  <a:cubicBezTo>
                    <a:pt x="1823" y="2608"/>
                    <a:pt x="1839" y="2604"/>
                    <a:pt x="1855" y="2600"/>
                  </a:cubicBezTo>
                  <a:cubicBezTo>
                    <a:pt x="1859" y="2598"/>
                    <a:pt x="1865" y="2598"/>
                    <a:pt x="1869" y="2597"/>
                  </a:cubicBezTo>
                  <a:lnTo>
                    <a:pt x="1867" y="2597"/>
                  </a:lnTo>
                  <a:cubicBezTo>
                    <a:pt x="1954" y="2577"/>
                    <a:pt x="2037" y="2538"/>
                    <a:pt x="2107" y="2483"/>
                  </a:cubicBezTo>
                  <a:cubicBezTo>
                    <a:pt x="2178" y="2425"/>
                    <a:pt x="2237" y="2356"/>
                    <a:pt x="2282" y="2277"/>
                  </a:cubicBezTo>
                  <a:cubicBezTo>
                    <a:pt x="2341" y="2186"/>
                    <a:pt x="2384" y="2081"/>
                    <a:pt x="2423" y="1984"/>
                  </a:cubicBezTo>
                  <a:cubicBezTo>
                    <a:pt x="2431" y="1967"/>
                    <a:pt x="2439" y="1948"/>
                    <a:pt x="2446" y="1930"/>
                  </a:cubicBezTo>
                  <a:cubicBezTo>
                    <a:pt x="2493" y="1803"/>
                    <a:pt x="2493" y="1673"/>
                    <a:pt x="2479" y="1544"/>
                  </a:cubicBezTo>
                  <a:cubicBezTo>
                    <a:pt x="2479" y="1542"/>
                    <a:pt x="2479" y="1541"/>
                    <a:pt x="2479" y="1539"/>
                  </a:cubicBezTo>
                  <a:lnTo>
                    <a:pt x="2479" y="1513"/>
                  </a:lnTo>
                  <a:cubicBezTo>
                    <a:pt x="2466" y="1417"/>
                    <a:pt x="2453" y="1320"/>
                    <a:pt x="2440" y="1222"/>
                  </a:cubicBezTo>
                  <a:cubicBezTo>
                    <a:pt x="2408" y="1104"/>
                    <a:pt x="2346" y="989"/>
                    <a:pt x="2292" y="878"/>
                  </a:cubicBezTo>
                  <a:cubicBezTo>
                    <a:pt x="2214" y="721"/>
                    <a:pt x="2132" y="571"/>
                    <a:pt x="2002" y="450"/>
                  </a:cubicBezTo>
                  <a:cubicBezTo>
                    <a:pt x="1972" y="422"/>
                    <a:pt x="1942" y="395"/>
                    <a:pt x="1911" y="368"/>
                  </a:cubicBezTo>
                  <a:cubicBezTo>
                    <a:pt x="1897" y="355"/>
                    <a:pt x="1882" y="340"/>
                    <a:pt x="1867" y="327"/>
                  </a:cubicBezTo>
                  <a:cubicBezTo>
                    <a:pt x="1829" y="293"/>
                    <a:pt x="1790" y="261"/>
                    <a:pt x="1748" y="232"/>
                  </a:cubicBezTo>
                  <a:cubicBezTo>
                    <a:pt x="1685" y="166"/>
                    <a:pt x="1604" y="118"/>
                    <a:pt x="1516" y="94"/>
                  </a:cubicBezTo>
                  <a:cubicBezTo>
                    <a:pt x="1382" y="42"/>
                    <a:pt x="1243" y="12"/>
                    <a:pt x="110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39" name="Google Shape;439;p25"/>
            <p:cNvSpPr/>
            <p:nvPr/>
          </p:nvSpPr>
          <p:spPr>
            <a:xfrm>
              <a:off x="1288262" y="4076777"/>
              <a:ext cx="137053" cy="147981"/>
            </a:xfrm>
            <a:custGeom>
              <a:avLst/>
              <a:gdLst/>
              <a:ahLst/>
              <a:cxnLst/>
              <a:rect l="l" t="t" r="r" b="b"/>
              <a:pathLst>
                <a:path w="1994" h="2153" extrusionOk="0">
                  <a:moveTo>
                    <a:pt x="853" y="1"/>
                  </a:moveTo>
                  <a:cubicBezTo>
                    <a:pt x="815" y="1"/>
                    <a:pt x="776" y="6"/>
                    <a:pt x="740" y="16"/>
                  </a:cubicBezTo>
                  <a:cubicBezTo>
                    <a:pt x="683" y="17"/>
                    <a:pt x="627" y="30"/>
                    <a:pt x="575" y="53"/>
                  </a:cubicBezTo>
                  <a:cubicBezTo>
                    <a:pt x="453" y="87"/>
                    <a:pt x="335" y="144"/>
                    <a:pt x="250" y="238"/>
                  </a:cubicBezTo>
                  <a:lnTo>
                    <a:pt x="139" y="386"/>
                  </a:lnTo>
                  <a:cubicBezTo>
                    <a:pt x="127" y="409"/>
                    <a:pt x="117" y="434"/>
                    <a:pt x="108" y="458"/>
                  </a:cubicBezTo>
                  <a:cubicBezTo>
                    <a:pt x="28" y="610"/>
                    <a:pt x="0" y="787"/>
                    <a:pt x="5" y="957"/>
                  </a:cubicBezTo>
                  <a:cubicBezTo>
                    <a:pt x="9" y="1172"/>
                    <a:pt x="75" y="1379"/>
                    <a:pt x="196" y="1556"/>
                  </a:cubicBezTo>
                  <a:cubicBezTo>
                    <a:pt x="253" y="1639"/>
                    <a:pt x="312" y="1729"/>
                    <a:pt x="387" y="1796"/>
                  </a:cubicBezTo>
                  <a:cubicBezTo>
                    <a:pt x="408" y="1814"/>
                    <a:pt x="430" y="1833"/>
                    <a:pt x="451" y="1852"/>
                  </a:cubicBezTo>
                  <a:cubicBezTo>
                    <a:pt x="522" y="1917"/>
                    <a:pt x="596" y="1986"/>
                    <a:pt x="678" y="2033"/>
                  </a:cubicBezTo>
                  <a:cubicBezTo>
                    <a:pt x="815" y="2112"/>
                    <a:pt x="969" y="2152"/>
                    <a:pt x="1125" y="2152"/>
                  </a:cubicBezTo>
                  <a:cubicBezTo>
                    <a:pt x="1168" y="2152"/>
                    <a:pt x="1211" y="2149"/>
                    <a:pt x="1254" y="2143"/>
                  </a:cubicBezTo>
                  <a:cubicBezTo>
                    <a:pt x="1333" y="2140"/>
                    <a:pt x="1411" y="2123"/>
                    <a:pt x="1485" y="2093"/>
                  </a:cubicBezTo>
                  <a:cubicBezTo>
                    <a:pt x="1593" y="2046"/>
                    <a:pt x="1718" y="1960"/>
                    <a:pt x="1779" y="1849"/>
                  </a:cubicBezTo>
                  <a:cubicBezTo>
                    <a:pt x="1813" y="1807"/>
                    <a:pt x="1845" y="1764"/>
                    <a:pt x="1874" y="1719"/>
                  </a:cubicBezTo>
                  <a:cubicBezTo>
                    <a:pt x="1937" y="1620"/>
                    <a:pt x="1972" y="1506"/>
                    <a:pt x="1978" y="1388"/>
                  </a:cubicBezTo>
                  <a:cubicBezTo>
                    <a:pt x="1985" y="1346"/>
                    <a:pt x="1991" y="1303"/>
                    <a:pt x="1993" y="1261"/>
                  </a:cubicBezTo>
                  <a:cubicBezTo>
                    <a:pt x="1992" y="1159"/>
                    <a:pt x="1978" y="1058"/>
                    <a:pt x="1950" y="960"/>
                  </a:cubicBezTo>
                  <a:cubicBezTo>
                    <a:pt x="1943" y="928"/>
                    <a:pt x="1934" y="898"/>
                    <a:pt x="1926" y="868"/>
                  </a:cubicBezTo>
                  <a:cubicBezTo>
                    <a:pt x="1900" y="783"/>
                    <a:pt x="1865" y="699"/>
                    <a:pt x="1825" y="620"/>
                  </a:cubicBezTo>
                  <a:cubicBezTo>
                    <a:pt x="1816" y="604"/>
                    <a:pt x="1808" y="588"/>
                    <a:pt x="1797" y="574"/>
                  </a:cubicBezTo>
                  <a:cubicBezTo>
                    <a:pt x="1760" y="519"/>
                    <a:pt x="1720" y="467"/>
                    <a:pt x="1679" y="414"/>
                  </a:cubicBezTo>
                  <a:cubicBezTo>
                    <a:pt x="1594" y="301"/>
                    <a:pt x="1539" y="229"/>
                    <a:pt x="1401" y="154"/>
                  </a:cubicBezTo>
                  <a:cubicBezTo>
                    <a:pt x="1325" y="114"/>
                    <a:pt x="1246" y="81"/>
                    <a:pt x="1163" y="53"/>
                  </a:cubicBezTo>
                  <a:cubicBezTo>
                    <a:pt x="1142" y="48"/>
                    <a:pt x="1119" y="40"/>
                    <a:pt x="1096" y="36"/>
                  </a:cubicBezTo>
                  <a:cubicBezTo>
                    <a:pt x="1054" y="25"/>
                    <a:pt x="1011" y="17"/>
                    <a:pt x="966" y="16"/>
                  </a:cubicBezTo>
                  <a:cubicBezTo>
                    <a:pt x="929" y="6"/>
                    <a:pt x="891" y="1"/>
                    <a:pt x="8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40" name="Google Shape;440;p25"/>
            <p:cNvSpPr/>
            <p:nvPr/>
          </p:nvSpPr>
          <p:spPr>
            <a:xfrm>
              <a:off x="1585184" y="4490064"/>
              <a:ext cx="150043" cy="182416"/>
            </a:xfrm>
            <a:custGeom>
              <a:avLst/>
              <a:gdLst/>
              <a:ahLst/>
              <a:cxnLst/>
              <a:rect l="l" t="t" r="r" b="b"/>
              <a:pathLst>
                <a:path w="2183" h="2654" extrusionOk="0">
                  <a:moveTo>
                    <a:pt x="536" y="1"/>
                  </a:moveTo>
                  <a:cubicBezTo>
                    <a:pt x="532" y="1"/>
                    <a:pt x="549" y="4"/>
                    <a:pt x="599" y="11"/>
                  </a:cubicBezTo>
                  <a:lnTo>
                    <a:pt x="599" y="11"/>
                  </a:lnTo>
                  <a:cubicBezTo>
                    <a:pt x="559" y="6"/>
                    <a:pt x="521" y="2"/>
                    <a:pt x="484" y="2"/>
                  </a:cubicBezTo>
                  <a:cubicBezTo>
                    <a:pt x="383" y="2"/>
                    <a:pt x="292" y="28"/>
                    <a:pt x="200" y="100"/>
                  </a:cubicBezTo>
                  <a:cubicBezTo>
                    <a:pt x="76" y="198"/>
                    <a:pt x="25" y="324"/>
                    <a:pt x="12" y="482"/>
                  </a:cubicBezTo>
                  <a:cubicBezTo>
                    <a:pt x="1" y="659"/>
                    <a:pt x="14" y="838"/>
                    <a:pt x="51" y="1012"/>
                  </a:cubicBezTo>
                  <a:cubicBezTo>
                    <a:pt x="94" y="1216"/>
                    <a:pt x="123" y="1433"/>
                    <a:pt x="224" y="1618"/>
                  </a:cubicBezTo>
                  <a:cubicBezTo>
                    <a:pt x="439" y="2012"/>
                    <a:pt x="737" y="2425"/>
                    <a:pt x="1185" y="2546"/>
                  </a:cubicBezTo>
                  <a:cubicBezTo>
                    <a:pt x="1227" y="2564"/>
                    <a:pt x="1270" y="2580"/>
                    <a:pt x="1315" y="2593"/>
                  </a:cubicBezTo>
                  <a:lnTo>
                    <a:pt x="1269" y="2570"/>
                  </a:lnTo>
                  <a:lnTo>
                    <a:pt x="1269" y="2570"/>
                  </a:lnTo>
                  <a:cubicBezTo>
                    <a:pt x="1286" y="2579"/>
                    <a:pt x="1305" y="2586"/>
                    <a:pt x="1322" y="2593"/>
                  </a:cubicBezTo>
                  <a:cubicBezTo>
                    <a:pt x="1337" y="2598"/>
                    <a:pt x="1353" y="2602"/>
                    <a:pt x="1368" y="2605"/>
                  </a:cubicBezTo>
                  <a:lnTo>
                    <a:pt x="1368" y="2605"/>
                  </a:lnTo>
                  <a:lnTo>
                    <a:pt x="1342" y="2602"/>
                  </a:lnTo>
                  <a:lnTo>
                    <a:pt x="1342" y="2602"/>
                  </a:lnTo>
                  <a:cubicBezTo>
                    <a:pt x="1364" y="2612"/>
                    <a:pt x="1386" y="2623"/>
                    <a:pt x="1409" y="2632"/>
                  </a:cubicBezTo>
                  <a:cubicBezTo>
                    <a:pt x="1468" y="2645"/>
                    <a:pt x="1528" y="2654"/>
                    <a:pt x="1589" y="2654"/>
                  </a:cubicBezTo>
                  <a:cubicBezTo>
                    <a:pt x="1677" y="2652"/>
                    <a:pt x="1782" y="2645"/>
                    <a:pt x="1860" y="2599"/>
                  </a:cubicBezTo>
                  <a:cubicBezTo>
                    <a:pt x="2008" y="2510"/>
                    <a:pt x="2083" y="2332"/>
                    <a:pt x="2115" y="2159"/>
                  </a:cubicBezTo>
                  <a:lnTo>
                    <a:pt x="2119" y="2144"/>
                  </a:lnTo>
                  <a:lnTo>
                    <a:pt x="2119" y="2144"/>
                  </a:lnTo>
                  <a:cubicBezTo>
                    <a:pt x="2118" y="2147"/>
                    <a:pt x="2118" y="2149"/>
                    <a:pt x="2115" y="2152"/>
                  </a:cubicBezTo>
                  <a:cubicBezTo>
                    <a:pt x="2118" y="2141"/>
                    <a:pt x="2118" y="2131"/>
                    <a:pt x="2119" y="2119"/>
                  </a:cubicBezTo>
                  <a:cubicBezTo>
                    <a:pt x="2135" y="2056"/>
                    <a:pt x="2145" y="1992"/>
                    <a:pt x="2147" y="1927"/>
                  </a:cubicBezTo>
                  <a:cubicBezTo>
                    <a:pt x="2183" y="1706"/>
                    <a:pt x="2161" y="1479"/>
                    <a:pt x="2083" y="1269"/>
                  </a:cubicBezTo>
                  <a:cubicBezTo>
                    <a:pt x="2024" y="1106"/>
                    <a:pt x="1981" y="1017"/>
                    <a:pt x="1889" y="890"/>
                  </a:cubicBezTo>
                  <a:cubicBezTo>
                    <a:pt x="1805" y="773"/>
                    <a:pt x="1721" y="638"/>
                    <a:pt x="1623" y="537"/>
                  </a:cubicBezTo>
                  <a:cubicBezTo>
                    <a:pt x="1484" y="393"/>
                    <a:pt x="1292" y="293"/>
                    <a:pt x="1119" y="194"/>
                  </a:cubicBezTo>
                  <a:cubicBezTo>
                    <a:pt x="1020" y="139"/>
                    <a:pt x="914" y="94"/>
                    <a:pt x="806" y="60"/>
                  </a:cubicBezTo>
                  <a:cubicBezTo>
                    <a:pt x="778" y="51"/>
                    <a:pt x="749" y="40"/>
                    <a:pt x="720" y="31"/>
                  </a:cubicBezTo>
                  <a:cubicBezTo>
                    <a:pt x="676" y="19"/>
                    <a:pt x="545" y="1"/>
                    <a:pt x="5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41" name="Google Shape;441;p25"/>
            <p:cNvSpPr/>
            <p:nvPr/>
          </p:nvSpPr>
          <p:spPr>
            <a:xfrm>
              <a:off x="2081843" y="4276101"/>
              <a:ext cx="157535" cy="158772"/>
            </a:xfrm>
            <a:custGeom>
              <a:avLst/>
              <a:gdLst/>
              <a:ahLst/>
              <a:cxnLst/>
              <a:rect l="l" t="t" r="r" b="b"/>
              <a:pathLst>
                <a:path w="2292" h="2310" extrusionOk="0">
                  <a:moveTo>
                    <a:pt x="744" y="1"/>
                  </a:moveTo>
                  <a:cubicBezTo>
                    <a:pt x="712" y="1"/>
                    <a:pt x="679" y="4"/>
                    <a:pt x="647" y="8"/>
                  </a:cubicBezTo>
                  <a:cubicBezTo>
                    <a:pt x="617" y="4"/>
                    <a:pt x="587" y="2"/>
                    <a:pt x="557" y="2"/>
                  </a:cubicBezTo>
                  <a:cubicBezTo>
                    <a:pt x="421" y="2"/>
                    <a:pt x="293" y="45"/>
                    <a:pt x="189" y="151"/>
                  </a:cubicBezTo>
                  <a:cubicBezTo>
                    <a:pt x="62" y="281"/>
                    <a:pt x="0" y="491"/>
                    <a:pt x="55" y="673"/>
                  </a:cubicBezTo>
                  <a:cubicBezTo>
                    <a:pt x="55" y="673"/>
                    <a:pt x="55" y="674"/>
                    <a:pt x="55" y="674"/>
                  </a:cubicBezTo>
                  <a:cubicBezTo>
                    <a:pt x="55" y="817"/>
                    <a:pt x="100" y="956"/>
                    <a:pt x="143" y="1096"/>
                  </a:cubicBezTo>
                  <a:cubicBezTo>
                    <a:pt x="195" y="1266"/>
                    <a:pt x="281" y="1416"/>
                    <a:pt x="365" y="1572"/>
                  </a:cubicBezTo>
                  <a:cubicBezTo>
                    <a:pt x="444" y="1720"/>
                    <a:pt x="583" y="1860"/>
                    <a:pt x="707" y="1978"/>
                  </a:cubicBezTo>
                  <a:cubicBezTo>
                    <a:pt x="842" y="2109"/>
                    <a:pt x="993" y="2219"/>
                    <a:pt x="1176" y="2271"/>
                  </a:cubicBezTo>
                  <a:cubicBezTo>
                    <a:pt x="1269" y="2297"/>
                    <a:pt x="1368" y="2310"/>
                    <a:pt x="1465" y="2310"/>
                  </a:cubicBezTo>
                  <a:cubicBezTo>
                    <a:pt x="1470" y="2310"/>
                    <a:pt x="1475" y="2310"/>
                    <a:pt x="1480" y="2310"/>
                  </a:cubicBezTo>
                  <a:cubicBezTo>
                    <a:pt x="1488" y="2310"/>
                    <a:pt x="1496" y="2310"/>
                    <a:pt x="1504" y="2310"/>
                  </a:cubicBezTo>
                  <a:cubicBezTo>
                    <a:pt x="1546" y="2310"/>
                    <a:pt x="1588" y="2307"/>
                    <a:pt x="1629" y="2300"/>
                  </a:cubicBezTo>
                  <a:cubicBezTo>
                    <a:pt x="1682" y="2297"/>
                    <a:pt x="1735" y="2287"/>
                    <a:pt x="1786" y="2271"/>
                  </a:cubicBezTo>
                  <a:cubicBezTo>
                    <a:pt x="1788" y="2271"/>
                    <a:pt x="1791" y="2271"/>
                    <a:pt x="1793" y="2271"/>
                  </a:cubicBezTo>
                  <a:cubicBezTo>
                    <a:pt x="1905" y="2271"/>
                    <a:pt x="2021" y="2206"/>
                    <a:pt x="2045" y="2089"/>
                  </a:cubicBezTo>
                  <a:cubicBezTo>
                    <a:pt x="2083" y="2040"/>
                    <a:pt x="2112" y="1984"/>
                    <a:pt x="2133" y="1925"/>
                  </a:cubicBezTo>
                  <a:cubicBezTo>
                    <a:pt x="2161" y="1876"/>
                    <a:pt x="2182" y="1821"/>
                    <a:pt x="2195" y="1765"/>
                  </a:cubicBezTo>
                  <a:cubicBezTo>
                    <a:pt x="2292" y="1482"/>
                    <a:pt x="2223" y="1132"/>
                    <a:pt x="2078" y="896"/>
                  </a:cubicBezTo>
                  <a:cubicBezTo>
                    <a:pt x="2047" y="844"/>
                    <a:pt x="2011" y="796"/>
                    <a:pt x="1976" y="747"/>
                  </a:cubicBezTo>
                  <a:cubicBezTo>
                    <a:pt x="1921" y="673"/>
                    <a:pt x="1854" y="569"/>
                    <a:pt x="1800" y="514"/>
                  </a:cubicBezTo>
                  <a:cubicBezTo>
                    <a:pt x="1731" y="448"/>
                    <a:pt x="1656" y="386"/>
                    <a:pt x="1577" y="331"/>
                  </a:cubicBezTo>
                  <a:cubicBezTo>
                    <a:pt x="1436" y="227"/>
                    <a:pt x="1282" y="144"/>
                    <a:pt x="1117" y="85"/>
                  </a:cubicBezTo>
                  <a:cubicBezTo>
                    <a:pt x="1071" y="69"/>
                    <a:pt x="1026" y="53"/>
                    <a:pt x="980" y="38"/>
                  </a:cubicBezTo>
                  <a:cubicBezTo>
                    <a:pt x="930" y="23"/>
                    <a:pt x="879" y="13"/>
                    <a:pt x="826" y="7"/>
                  </a:cubicBezTo>
                  <a:cubicBezTo>
                    <a:pt x="799" y="3"/>
                    <a:pt x="772" y="1"/>
                    <a:pt x="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42" name="Google Shape;442;p25"/>
            <p:cNvSpPr/>
            <p:nvPr/>
          </p:nvSpPr>
          <p:spPr>
            <a:xfrm>
              <a:off x="1966373" y="4625535"/>
              <a:ext cx="164064" cy="196987"/>
            </a:xfrm>
            <a:custGeom>
              <a:avLst/>
              <a:gdLst/>
              <a:ahLst/>
              <a:cxnLst/>
              <a:rect l="l" t="t" r="r" b="b"/>
              <a:pathLst>
                <a:path w="2387" h="2866" extrusionOk="0">
                  <a:moveTo>
                    <a:pt x="242" y="1"/>
                  </a:moveTo>
                  <a:cubicBezTo>
                    <a:pt x="173" y="1"/>
                    <a:pt x="103" y="45"/>
                    <a:pt x="111" y="128"/>
                  </a:cubicBezTo>
                  <a:cubicBezTo>
                    <a:pt x="111" y="154"/>
                    <a:pt x="108" y="178"/>
                    <a:pt x="101" y="203"/>
                  </a:cubicBezTo>
                  <a:cubicBezTo>
                    <a:pt x="0" y="380"/>
                    <a:pt x="17" y="544"/>
                    <a:pt x="56" y="726"/>
                  </a:cubicBezTo>
                  <a:cubicBezTo>
                    <a:pt x="45" y="827"/>
                    <a:pt x="40" y="928"/>
                    <a:pt x="65" y="1032"/>
                  </a:cubicBezTo>
                  <a:cubicBezTo>
                    <a:pt x="84" y="1109"/>
                    <a:pt x="111" y="1184"/>
                    <a:pt x="136" y="1261"/>
                  </a:cubicBezTo>
                  <a:cubicBezTo>
                    <a:pt x="149" y="1301"/>
                    <a:pt x="159" y="1344"/>
                    <a:pt x="164" y="1386"/>
                  </a:cubicBezTo>
                  <a:cubicBezTo>
                    <a:pt x="183" y="1481"/>
                    <a:pt x="231" y="1566"/>
                    <a:pt x="272" y="1653"/>
                  </a:cubicBezTo>
                  <a:cubicBezTo>
                    <a:pt x="311" y="1735"/>
                    <a:pt x="352" y="1818"/>
                    <a:pt x="391" y="1900"/>
                  </a:cubicBezTo>
                  <a:cubicBezTo>
                    <a:pt x="444" y="2009"/>
                    <a:pt x="489" y="2105"/>
                    <a:pt x="562" y="2202"/>
                  </a:cubicBezTo>
                  <a:cubicBezTo>
                    <a:pt x="630" y="2295"/>
                    <a:pt x="705" y="2382"/>
                    <a:pt x="787" y="2462"/>
                  </a:cubicBezTo>
                  <a:cubicBezTo>
                    <a:pt x="1002" y="2672"/>
                    <a:pt x="1286" y="2865"/>
                    <a:pt x="1586" y="2865"/>
                  </a:cubicBezTo>
                  <a:cubicBezTo>
                    <a:pt x="1633" y="2865"/>
                    <a:pt x="1680" y="2860"/>
                    <a:pt x="1728" y="2850"/>
                  </a:cubicBezTo>
                  <a:cubicBezTo>
                    <a:pt x="1773" y="2850"/>
                    <a:pt x="1817" y="2844"/>
                    <a:pt x="1861" y="2831"/>
                  </a:cubicBezTo>
                  <a:cubicBezTo>
                    <a:pt x="2008" y="2829"/>
                    <a:pt x="2127" y="2742"/>
                    <a:pt x="2185" y="2608"/>
                  </a:cubicBezTo>
                  <a:cubicBezTo>
                    <a:pt x="2209" y="2565"/>
                    <a:pt x="2229" y="2519"/>
                    <a:pt x="2245" y="2471"/>
                  </a:cubicBezTo>
                  <a:cubicBezTo>
                    <a:pt x="2368" y="2248"/>
                    <a:pt x="2387" y="1988"/>
                    <a:pt x="2312" y="1729"/>
                  </a:cubicBezTo>
                  <a:cubicBezTo>
                    <a:pt x="2258" y="1537"/>
                    <a:pt x="2182" y="1354"/>
                    <a:pt x="2084" y="1183"/>
                  </a:cubicBezTo>
                  <a:cubicBezTo>
                    <a:pt x="1987" y="1017"/>
                    <a:pt x="1842" y="883"/>
                    <a:pt x="1711" y="746"/>
                  </a:cubicBezTo>
                  <a:cubicBezTo>
                    <a:pt x="1669" y="703"/>
                    <a:pt x="1629" y="658"/>
                    <a:pt x="1587" y="615"/>
                  </a:cubicBezTo>
                  <a:cubicBezTo>
                    <a:pt x="1516" y="544"/>
                    <a:pt x="1435" y="493"/>
                    <a:pt x="1356" y="438"/>
                  </a:cubicBezTo>
                  <a:cubicBezTo>
                    <a:pt x="1208" y="307"/>
                    <a:pt x="1036" y="150"/>
                    <a:pt x="847" y="147"/>
                  </a:cubicBezTo>
                  <a:cubicBezTo>
                    <a:pt x="820" y="125"/>
                    <a:pt x="793" y="105"/>
                    <a:pt x="762" y="88"/>
                  </a:cubicBezTo>
                  <a:cubicBezTo>
                    <a:pt x="670" y="30"/>
                    <a:pt x="578" y="4"/>
                    <a:pt x="481" y="4"/>
                  </a:cubicBezTo>
                  <a:cubicBezTo>
                    <a:pt x="437" y="4"/>
                    <a:pt x="391" y="10"/>
                    <a:pt x="343" y="20"/>
                  </a:cubicBezTo>
                  <a:cubicBezTo>
                    <a:pt x="330" y="20"/>
                    <a:pt x="317" y="18"/>
                    <a:pt x="304" y="14"/>
                  </a:cubicBezTo>
                  <a:cubicBezTo>
                    <a:pt x="285" y="5"/>
                    <a:pt x="263" y="1"/>
                    <a:pt x="24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43" name="Google Shape;443;p25"/>
            <p:cNvSpPr/>
            <p:nvPr/>
          </p:nvSpPr>
          <p:spPr>
            <a:xfrm>
              <a:off x="2350585" y="4689524"/>
              <a:ext cx="141795" cy="164752"/>
            </a:xfrm>
            <a:custGeom>
              <a:avLst/>
              <a:gdLst/>
              <a:ahLst/>
              <a:cxnLst/>
              <a:rect l="l" t="t" r="r" b="b"/>
              <a:pathLst>
                <a:path w="2063" h="2397" extrusionOk="0">
                  <a:moveTo>
                    <a:pt x="462" y="1"/>
                  </a:moveTo>
                  <a:cubicBezTo>
                    <a:pt x="355" y="1"/>
                    <a:pt x="252" y="43"/>
                    <a:pt x="174" y="119"/>
                  </a:cubicBezTo>
                  <a:cubicBezTo>
                    <a:pt x="88" y="209"/>
                    <a:pt x="62" y="314"/>
                    <a:pt x="48" y="426"/>
                  </a:cubicBezTo>
                  <a:cubicBezTo>
                    <a:pt x="13" y="520"/>
                    <a:pt x="0" y="619"/>
                    <a:pt x="9" y="720"/>
                  </a:cubicBezTo>
                  <a:cubicBezTo>
                    <a:pt x="19" y="835"/>
                    <a:pt x="46" y="949"/>
                    <a:pt x="89" y="1057"/>
                  </a:cubicBezTo>
                  <a:cubicBezTo>
                    <a:pt x="112" y="1121"/>
                    <a:pt x="136" y="1184"/>
                    <a:pt x="161" y="1248"/>
                  </a:cubicBezTo>
                  <a:cubicBezTo>
                    <a:pt x="206" y="1372"/>
                    <a:pt x="268" y="1488"/>
                    <a:pt x="346" y="1595"/>
                  </a:cubicBezTo>
                  <a:cubicBezTo>
                    <a:pt x="457" y="1756"/>
                    <a:pt x="562" y="1925"/>
                    <a:pt x="711" y="2050"/>
                  </a:cubicBezTo>
                  <a:cubicBezTo>
                    <a:pt x="765" y="2096"/>
                    <a:pt x="819" y="2141"/>
                    <a:pt x="872" y="2186"/>
                  </a:cubicBezTo>
                  <a:cubicBezTo>
                    <a:pt x="984" y="2279"/>
                    <a:pt x="1052" y="2337"/>
                    <a:pt x="1196" y="2376"/>
                  </a:cubicBezTo>
                  <a:cubicBezTo>
                    <a:pt x="1249" y="2390"/>
                    <a:pt x="1303" y="2396"/>
                    <a:pt x="1357" y="2396"/>
                  </a:cubicBezTo>
                  <a:cubicBezTo>
                    <a:pt x="1393" y="2396"/>
                    <a:pt x="1430" y="2393"/>
                    <a:pt x="1466" y="2387"/>
                  </a:cubicBezTo>
                  <a:cubicBezTo>
                    <a:pt x="1493" y="2394"/>
                    <a:pt x="1520" y="2397"/>
                    <a:pt x="1547" y="2397"/>
                  </a:cubicBezTo>
                  <a:cubicBezTo>
                    <a:pt x="1743" y="2397"/>
                    <a:pt x="1913" y="2235"/>
                    <a:pt x="1948" y="2039"/>
                  </a:cubicBezTo>
                  <a:cubicBezTo>
                    <a:pt x="2029" y="1879"/>
                    <a:pt x="2062" y="1696"/>
                    <a:pt x="2003" y="1513"/>
                  </a:cubicBezTo>
                  <a:cubicBezTo>
                    <a:pt x="1983" y="1448"/>
                    <a:pt x="1957" y="1386"/>
                    <a:pt x="1934" y="1323"/>
                  </a:cubicBezTo>
                  <a:cubicBezTo>
                    <a:pt x="1891" y="1200"/>
                    <a:pt x="1850" y="1073"/>
                    <a:pt x="1777" y="967"/>
                  </a:cubicBezTo>
                  <a:cubicBezTo>
                    <a:pt x="1737" y="908"/>
                    <a:pt x="1696" y="850"/>
                    <a:pt x="1656" y="792"/>
                  </a:cubicBezTo>
                  <a:cubicBezTo>
                    <a:pt x="1585" y="690"/>
                    <a:pt x="1519" y="576"/>
                    <a:pt x="1431" y="491"/>
                  </a:cubicBezTo>
                  <a:cubicBezTo>
                    <a:pt x="1382" y="442"/>
                    <a:pt x="1326" y="399"/>
                    <a:pt x="1274" y="353"/>
                  </a:cubicBezTo>
                  <a:cubicBezTo>
                    <a:pt x="1188" y="279"/>
                    <a:pt x="1102" y="190"/>
                    <a:pt x="1004" y="135"/>
                  </a:cubicBezTo>
                  <a:cubicBezTo>
                    <a:pt x="953" y="108"/>
                    <a:pt x="899" y="83"/>
                    <a:pt x="845" y="62"/>
                  </a:cubicBezTo>
                  <a:cubicBezTo>
                    <a:pt x="776" y="33"/>
                    <a:pt x="701" y="17"/>
                    <a:pt x="626" y="17"/>
                  </a:cubicBezTo>
                  <a:cubicBezTo>
                    <a:pt x="614" y="17"/>
                    <a:pt x="603" y="18"/>
                    <a:pt x="591" y="18"/>
                  </a:cubicBezTo>
                  <a:cubicBezTo>
                    <a:pt x="569" y="14"/>
                    <a:pt x="546" y="8"/>
                    <a:pt x="525" y="5"/>
                  </a:cubicBezTo>
                  <a:cubicBezTo>
                    <a:pt x="504" y="2"/>
                    <a:pt x="483" y="1"/>
                    <a:pt x="46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44" name="Google Shape;444;p25"/>
            <p:cNvSpPr/>
            <p:nvPr/>
          </p:nvSpPr>
          <p:spPr>
            <a:xfrm>
              <a:off x="2218413" y="4939709"/>
              <a:ext cx="108460" cy="121725"/>
            </a:xfrm>
            <a:custGeom>
              <a:avLst/>
              <a:gdLst/>
              <a:ahLst/>
              <a:cxnLst/>
              <a:rect l="l" t="t" r="r" b="b"/>
              <a:pathLst>
                <a:path w="1578" h="1771" extrusionOk="0">
                  <a:moveTo>
                    <a:pt x="574" y="1"/>
                  </a:moveTo>
                  <a:cubicBezTo>
                    <a:pt x="525" y="1"/>
                    <a:pt x="478" y="6"/>
                    <a:pt x="430" y="19"/>
                  </a:cubicBezTo>
                  <a:cubicBezTo>
                    <a:pt x="342" y="44"/>
                    <a:pt x="274" y="91"/>
                    <a:pt x="204" y="150"/>
                  </a:cubicBezTo>
                  <a:cubicBezTo>
                    <a:pt x="74" y="258"/>
                    <a:pt x="22" y="429"/>
                    <a:pt x="11" y="594"/>
                  </a:cubicBezTo>
                  <a:cubicBezTo>
                    <a:pt x="8" y="625"/>
                    <a:pt x="6" y="658"/>
                    <a:pt x="5" y="690"/>
                  </a:cubicBezTo>
                  <a:cubicBezTo>
                    <a:pt x="4" y="719"/>
                    <a:pt x="2" y="749"/>
                    <a:pt x="1" y="778"/>
                  </a:cubicBezTo>
                  <a:cubicBezTo>
                    <a:pt x="1" y="794"/>
                    <a:pt x="1" y="810"/>
                    <a:pt x="1" y="826"/>
                  </a:cubicBezTo>
                  <a:lnTo>
                    <a:pt x="28" y="1027"/>
                  </a:lnTo>
                  <a:cubicBezTo>
                    <a:pt x="50" y="1122"/>
                    <a:pt x="94" y="1212"/>
                    <a:pt x="161" y="1285"/>
                  </a:cubicBezTo>
                  <a:cubicBezTo>
                    <a:pt x="220" y="1364"/>
                    <a:pt x="283" y="1442"/>
                    <a:pt x="351" y="1516"/>
                  </a:cubicBezTo>
                  <a:cubicBezTo>
                    <a:pt x="447" y="1620"/>
                    <a:pt x="573" y="1693"/>
                    <a:pt x="711" y="1728"/>
                  </a:cubicBezTo>
                  <a:cubicBezTo>
                    <a:pt x="721" y="1731"/>
                    <a:pt x="733" y="1733"/>
                    <a:pt x="744" y="1736"/>
                  </a:cubicBezTo>
                  <a:cubicBezTo>
                    <a:pt x="802" y="1749"/>
                    <a:pt x="862" y="1757"/>
                    <a:pt x="922" y="1757"/>
                  </a:cubicBezTo>
                  <a:cubicBezTo>
                    <a:pt x="928" y="1757"/>
                    <a:pt x="933" y="1757"/>
                    <a:pt x="939" y="1756"/>
                  </a:cubicBezTo>
                  <a:cubicBezTo>
                    <a:pt x="975" y="1766"/>
                    <a:pt x="1015" y="1770"/>
                    <a:pt x="1055" y="1770"/>
                  </a:cubicBezTo>
                  <a:cubicBezTo>
                    <a:pt x="1135" y="1770"/>
                    <a:pt x="1217" y="1752"/>
                    <a:pt x="1280" y="1710"/>
                  </a:cubicBezTo>
                  <a:cubicBezTo>
                    <a:pt x="1373" y="1650"/>
                    <a:pt x="1471" y="1550"/>
                    <a:pt x="1488" y="1434"/>
                  </a:cubicBezTo>
                  <a:lnTo>
                    <a:pt x="1496" y="1375"/>
                  </a:lnTo>
                  <a:cubicBezTo>
                    <a:pt x="1499" y="1367"/>
                    <a:pt x="1504" y="1360"/>
                    <a:pt x="1507" y="1353"/>
                  </a:cubicBezTo>
                  <a:cubicBezTo>
                    <a:pt x="1528" y="1303"/>
                    <a:pt x="1538" y="1287"/>
                    <a:pt x="1544" y="1243"/>
                  </a:cubicBezTo>
                  <a:cubicBezTo>
                    <a:pt x="1556" y="1171"/>
                    <a:pt x="1577" y="1073"/>
                    <a:pt x="1574" y="1020"/>
                  </a:cubicBezTo>
                  <a:lnTo>
                    <a:pt x="1551" y="827"/>
                  </a:lnTo>
                  <a:cubicBezTo>
                    <a:pt x="1527" y="769"/>
                    <a:pt x="1502" y="712"/>
                    <a:pt x="1479" y="654"/>
                  </a:cubicBezTo>
                  <a:cubicBezTo>
                    <a:pt x="1463" y="618"/>
                    <a:pt x="1446" y="585"/>
                    <a:pt x="1430" y="549"/>
                  </a:cubicBezTo>
                  <a:cubicBezTo>
                    <a:pt x="1401" y="485"/>
                    <a:pt x="1365" y="423"/>
                    <a:pt x="1324" y="367"/>
                  </a:cubicBezTo>
                  <a:cubicBezTo>
                    <a:pt x="1263" y="284"/>
                    <a:pt x="1187" y="215"/>
                    <a:pt x="1097" y="161"/>
                  </a:cubicBezTo>
                  <a:cubicBezTo>
                    <a:pt x="1034" y="129"/>
                    <a:pt x="968" y="101"/>
                    <a:pt x="900" y="78"/>
                  </a:cubicBezTo>
                  <a:lnTo>
                    <a:pt x="819" y="46"/>
                  </a:lnTo>
                  <a:cubicBezTo>
                    <a:pt x="772" y="27"/>
                    <a:pt x="721" y="14"/>
                    <a:pt x="671" y="8"/>
                  </a:cubicBezTo>
                  <a:cubicBezTo>
                    <a:pt x="638" y="3"/>
                    <a:pt x="606" y="1"/>
                    <a:pt x="57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445" name="Google Shape;445;p25"/>
            <p:cNvSpPr/>
            <p:nvPr/>
          </p:nvSpPr>
          <p:spPr>
            <a:xfrm>
              <a:off x="1085502" y="2883725"/>
              <a:ext cx="167364" cy="194719"/>
            </a:xfrm>
            <a:custGeom>
              <a:avLst/>
              <a:gdLst/>
              <a:ahLst/>
              <a:cxnLst/>
              <a:rect l="l" t="t" r="r" b="b"/>
              <a:pathLst>
                <a:path w="2435" h="2833" extrusionOk="0">
                  <a:moveTo>
                    <a:pt x="828" y="0"/>
                  </a:moveTo>
                  <a:cubicBezTo>
                    <a:pt x="756" y="2"/>
                    <a:pt x="684" y="10"/>
                    <a:pt x="613" y="31"/>
                  </a:cubicBezTo>
                  <a:lnTo>
                    <a:pt x="555" y="38"/>
                  </a:lnTo>
                  <a:cubicBezTo>
                    <a:pt x="470" y="59"/>
                    <a:pt x="391" y="101"/>
                    <a:pt x="328" y="160"/>
                  </a:cubicBezTo>
                  <a:cubicBezTo>
                    <a:pt x="299" y="186"/>
                    <a:pt x="271" y="215"/>
                    <a:pt x="248" y="245"/>
                  </a:cubicBezTo>
                  <a:lnTo>
                    <a:pt x="260" y="225"/>
                  </a:lnTo>
                  <a:lnTo>
                    <a:pt x="260" y="225"/>
                  </a:lnTo>
                  <a:cubicBezTo>
                    <a:pt x="245" y="240"/>
                    <a:pt x="235" y="257"/>
                    <a:pt x="222" y="273"/>
                  </a:cubicBezTo>
                  <a:cubicBezTo>
                    <a:pt x="204" y="294"/>
                    <a:pt x="185" y="317"/>
                    <a:pt x="169" y="342"/>
                  </a:cubicBezTo>
                  <a:cubicBezTo>
                    <a:pt x="60" y="499"/>
                    <a:pt x="1" y="686"/>
                    <a:pt x="1" y="878"/>
                  </a:cubicBezTo>
                  <a:cubicBezTo>
                    <a:pt x="1" y="933"/>
                    <a:pt x="3" y="987"/>
                    <a:pt x="5" y="1042"/>
                  </a:cubicBezTo>
                  <a:cubicBezTo>
                    <a:pt x="11" y="1199"/>
                    <a:pt x="31" y="1313"/>
                    <a:pt x="81" y="1447"/>
                  </a:cubicBezTo>
                  <a:lnTo>
                    <a:pt x="153" y="1639"/>
                  </a:lnTo>
                  <a:cubicBezTo>
                    <a:pt x="204" y="1773"/>
                    <a:pt x="250" y="1918"/>
                    <a:pt x="316" y="2042"/>
                  </a:cubicBezTo>
                  <a:cubicBezTo>
                    <a:pt x="382" y="2168"/>
                    <a:pt x="485" y="2280"/>
                    <a:pt x="576" y="2391"/>
                  </a:cubicBezTo>
                  <a:cubicBezTo>
                    <a:pt x="668" y="2501"/>
                    <a:pt x="777" y="2606"/>
                    <a:pt x="904" y="2676"/>
                  </a:cubicBezTo>
                  <a:cubicBezTo>
                    <a:pt x="1052" y="2757"/>
                    <a:pt x="1240" y="2822"/>
                    <a:pt x="1411" y="2822"/>
                  </a:cubicBezTo>
                  <a:cubicBezTo>
                    <a:pt x="1420" y="2822"/>
                    <a:pt x="1429" y="2822"/>
                    <a:pt x="1437" y="2822"/>
                  </a:cubicBezTo>
                  <a:lnTo>
                    <a:pt x="1459" y="2818"/>
                  </a:lnTo>
                  <a:cubicBezTo>
                    <a:pt x="1508" y="2828"/>
                    <a:pt x="1557" y="2833"/>
                    <a:pt x="1606" y="2833"/>
                  </a:cubicBezTo>
                  <a:cubicBezTo>
                    <a:pt x="1640" y="2833"/>
                    <a:pt x="1673" y="2830"/>
                    <a:pt x="1707" y="2826"/>
                  </a:cubicBezTo>
                  <a:cubicBezTo>
                    <a:pt x="1744" y="2821"/>
                    <a:pt x="1780" y="2810"/>
                    <a:pt x="1815" y="2799"/>
                  </a:cubicBezTo>
                  <a:lnTo>
                    <a:pt x="1877" y="2790"/>
                  </a:lnTo>
                  <a:cubicBezTo>
                    <a:pt x="1910" y="2782"/>
                    <a:pt x="1934" y="2760"/>
                    <a:pt x="1963" y="2744"/>
                  </a:cubicBezTo>
                  <a:cubicBezTo>
                    <a:pt x="1973" y="2740"/>
                    <a:pt x="1982" y="2735"/>
                    <a:pt x="1994" y="2731"/>
                  </a:cubicBezTo>
                  <a:lnTo>
                    <a:pt x="1994" y="2731"/>
                  </a:lnTo>
                  <a:lnTo>
                    <a:pt x="1979" y="2735"/>
                  </a:lnTo>
                  <a:cubicBezTo>
                    <a:pt x="2002" y="2721"/>
                    <a:pt x="2030" y="2715"/>
                    <a:pt x="2051" y="2697"/>
                  </a:cubicBezTo>
                  <a:cubicBezTo>
                    <a:pt x="2071" y="2678"/>
                    <a:pt x="2090" y="2658"/>
                    <a:pt x="2107" y="2636"/>
                  </a:cubicBezTo>
                  <a:lnTo>
                    <a:pt x="2107" y="2636"/>
                  </a:lnTo>
                  <a:lnTo>
                    <a:pt x="2102" y="2646"/>
                  </a:lnTo>
                  <a:cubicBezTo>
                    <a:pt x="2161" y="2593"/>
                    <a:pt x="2211" y="2531"/>
                    <a:pt x="2251" y="2462"/>
                  </a:cubicBezTo>
                  <a:cubicBezTo>
                    <a:pt x="2289" y="2394"/>
                    <a:pt x="2315" y="2322"/>
                    <a:pt x="2328" y="2246"/>
                  </a:cubicBezTo>
                  <a:cubicBezTo>
                    <a:pt x="2355" y="2192"/>
                    <a:pt x="2377" y="2135"/>
                    <a:pt x="2393" y="2077"/>
                  </a:cubicBezTo>
                  <a:cubicBezTo>
                    <a:pt x="2420" y="1969"/>
                    <a:pt x="2433" y="1858"/>
                    <a:pt x="2435" y="1747"/>
                  </a:cubicBezTo>
                  <a:cubicBezTo>
                    <a:pt x="2427" y="1516"/>
                    <a:pt x="2345" y="1320"/>
                    <a:pt x="2250" y="1116"/>
                  </a:cubicBezTo>
                  <a:cubicBezTo>
                    <a:pt x="2156" y="917"/>
                    <a:pt x="2022" y="751"/>
                    <a:pt x="1871" y="597"/>
                  </a:cubicBezTo>
                  <a:cubicBezTo>
                    <a:pt x="1734" y="457"/>
                    <a:pt x="1600" y="302"/>
                    <a:pt x="1429" y="206"/>
                  </a:cubicBezTo>
                  <a:cubicBezTo>
                    <a:pt x="1378" y="179"/>
                    <a:pt x="1325" y="156"/>
                    <a:pt x="1273" y="130"/>
                  </a:cubicBezTo>
                  <a:cubicBezTo>
                    <a:pt x="1126" y="59"/>
                    <a:pt x="996" y="2"/>
                    <a:pt x="82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gr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4">
  <p:cSld name="SECTION_TITLE_AND_DESCRIPTION_1_1_1_2">
    <p:spTree>
      <p:nvGrpSpPr>
        <p:cNvPr id="1" name="Shape 446"/>
        <p:cNvGrpSpPr/>
        <p:nvPr/>
      </p:nvGrpSpPr>
      <p:grpSpPr>
        <a:xfrm>
          <a:off x="0" y="0"/>
          <a:ext cx="0" cy="0"/>
          <a:chOff x="0" y="0"/>
          <a:chExt cx="0" cy="0"/>
        </a:xfrm>
      </p:grpSpPr>
      <p:sp>
        <p:nvSpPr>
          <p:cNvPr id="447" name="Google Shape;447;p26"/>
          <p:cNvSpPr/>
          <p:nvPr/>
        </p:nvSpPr>
        <p:spPr>
          <a:xfrm flipH="1">
            <a:off x="-18" y="3617839"/>
            <a:ext cx="4572017" cy="1525662"/>
          </a:xfrm>
          <a:custGeom>
            <a:avLst/>
            <a:gdLst/>
            <a:ahLst/>
            <a:cxnLst/>
            <a:rect l="l" t="t" r="r" b="b"/>
            <a:pathLst>
              <a:path w="87394" h="29163" extrusionOk="0">
                <a:moveTo>
                  <a:pt x="87393" y="0"/>
                </a:moveTo>
                <a:cubicBezTo>
                  <a:pt x="86559" y="97"/>
                  <a:pt x="85730" y="241"/>
                  <a:pt x="84912" y="431"/>
                </a:cubicBezTo>
                <a:cubicBezTo>
                  <a:pt x="79019" y="1810"/>
                  <a:pt x="73913" y="5665"/>
                  <a:pt x="69884" y="10272"/>
                </a:cubicBezTo>
                <a:cubicBezTo>
                  <a:pt x="67172" y="13374"/>
                  <a:pt x="64793" y="16913"/>
                  <a:pt x="61330" y="19095"/>
                </a:cubicBezTo>
                <a:cubicBezTo>
                  <a:pt x="58736" y="20731"/>
                  <a:pt x="55787" y="21430"/>
                  <a:pt x="52766" y="21430"/>
                </a:cubicBezTo>
                <a:cubicBezTo>
                  <a:pt x="48580" y="21430"/>
                  <a:pt x="44255" y="20089"/>
                  <a:pt x="40536" y="18041"/>
                </a:cubicBezTo>
                <a:cubicBezTo>
                  <a:pt x="37572" y="16409"/>
                  <a:pt x="34805" y="14358"/>
                  <a:pt x="31654" y="13147"/>
                </a:cubicBezTo>
                <a:cubicBezTo>
                  <a:pt x="29467" y="12307"/>
                  <a:pt x="27178" y="11921"/>
                  <a:pt x="24876" y="11921"/>
                </a:cubicBezTo>
                <a:cubicBezTo>
                  <a:pt x="18833" y="11921"/>
                  <a:pt x="12700" y="14587"/>
                  <a:pt x="8083" y="18717"/>
                </a:cubicBezTo>
                <a:cubicBezTo>
                  <a:pt x="4785" y="21667"/>
                  <a:pt x="2156" y="25255"/>
                  <a:pt x="0" y="29162"/>
                </a:cubicBezTo>
                <a:lnTo>
                  <a:pt x="87393" y="29162"/>
                </a:lnTo>
                <a:lnTo>
                  <a:pt x="8739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26"/>
          <p:cNvSpPr/>
          <p:nvPr/>
        </p:nvSpPr>
        <p:spPr>
          <a:xfrm>
            <a:off x="6632375" y="0"/>
            <a:ext cx="2511639" cy="2098962"/>
          </a:xfrm>
          <a:custGeom>
            <a:avLst/>
            <a:gdLst/>
            <a:ahLst/>
            <a:cxnLst/>
            <a:rect l="l" t="t" r="r" b="b"/>
            <a:pathLst>
              <a:path w="49347" h="41239" extrusionOk="0">
                <a:moveTo>
                  <a:pt x="4903" y="0"/>
                </a:moveTo>
                <a:cubicBezTo>
                  <a:pt x="5088" y="1974"/>
                  <a:pt x="4200" y="4120"/>
                  <a:pt x="3148" y="5888"/>
                </a:cubicBezTo>
                <a:cubicBezTo>
                  <a:pt x="1747" y="8239"/>
                  <a:pt x="1" y="10630"/>
                  <a:pt x="60" y="13382"/>
                </a:cubicBezTo>
                <a:cubicBezTo>
                  <a:pt x="119" y="16042"/>
                  <a:pt x="1969" y="18424"/>
                  <a:pt x="4282" y="19645"/>
                </a:cubicBezTo>
                <a:cubicBezTo>
                  <a:pt x="6163" y="20639"/>
                  <a:pt x="8300" y="20970"/>
                  <a:pt x="10431" y="20970"/>
                </a:cubicBezTo>
                <a:cubicBezTo>
                  <a:pt x="10920" y="20970"/>
                  <a:pt x="11409" y="20953"/>
                  <a:pt x="11894" y="20922"/>
                </a:cubicBezTo>
                <a:cubicBezTo>
                  <a:pt x="17010" y="20596"/>
                  <a:pt x="21980" y="18871"/>
                  <a:pt x="27103" y="18694"/>
                </a:cubicBezTo>
                <a:cubicBezTo>
                  <a:pt x="27320" y="18686"/>
                  <a:pt x="27539" y="18683"/>
                  <a:pt x="27758" y="18683"/>
                </a:cubicBezTo>
                <a:cubicBezTo>
                  <a:pt x="32707" y="18683"/>
                  <a:pt x="38067" y="20614"/>
                  <a:pt x="40181" y="25146"/>
                </a:cubicBezTo>
                <a:cubicBezTo>
                  <a:pt x="41650" y="28294"/>
                  <a:pt x="41268" y="32079"/>
                  <a:pt x="42664" y="35262"/>
                </a:cubicBezTo>
                <a:cubicBezTo>
                  <a:pt x="43909" y="38102"/>
                  <a:pt x="46474" y="40136"/>
                  <a:pt x="49346" y="41238"/>
                </a:cubicBezTo>
                <a:lnTo>
                  <a:pt x="49346" y="0"/>
                </a:lnTo>
                <a:close/>
              </a:path>
            </a:pathLst>
          </a:custGeom>
          <a:solidFill>
            <a:srgbClr val="DED2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26"/>
          <p:cNvSpPr/>
          <p:nvPr/>
        </p:nvSpPr>
        <p:spPr>
          <a:xfrm rot="6269081">
            <a:off x="7270781" y="-672327"/>
            <a:ext cx="1877108" cy="3443596"/>
          </a:xfrm>
          <a:custGeom>
            <a:avLst/>
            <a:gdLst/>
            <a:ahLst/>
            <a:cxnLst/>
            <a:rect l="l" t="t" r="r" b="b"/>
            <a:pathLst>
              <a:path w="40791" h="74832" extrusionOk="0">
                <a:moveTo>
                  <a:pt x="32570" y="0"/>
                </a:moveTo>
                <a:cubicBezTo>
                  <a:pt x="34774" y="2601"/>
                  <a:pt x="36442" y="5743"/>
                  <a:pt x="37625" y="8879"/>
                </a:cubicBezTo>
                <a:cubicBezTo>
                  <a:pt x="39038" y="12621"/>
                  <a:pt x="39868" y="16650"/>
                  <a:pt x="39568" y="20674"/>
                </a:cubicBezTo>
                <a:cubicBezTo>
                  <a:pt x="39294" y="24330"/>
                  <a:pt x="38061" y="27989"/>
                  <a:pt x="35759" y="30834"/>
                </a:cubicBezTo>
                <a:cubicBezTo>
                  <a:pt x="33490" y="33641"/>
                  <a:pt x="30437" y="35603"/>
                  <a:pt x="27832" y="38049"/>
                </a:cubicBezTo>
                <a:cubicBezTo>
                  <a:pt x="25228" y="40495"/>
                  <a:pt x="23235" y="43524"/>
                  <a:pt x="22056" y="46936"/>
                </a:cubicBezTo>
                <a:cubicBezTo>
                  <a:pt x="21439" y="48723"/>
                  <a:pt x="21103" y="50569"/>
                  <a:pt x="20915" y="52451"/>
                </a:cubicBezTo>
                <a:cubicBezTo>
                  <a:pt x="20716" y="54447"/>
                  <a:pt x="20602" y="56450"/>
                  <a:pt x="20050" y="58387"/>
                </a:cubicBezTo>
                <a:cubicBezTo>
                  <a:pt x="19144" y="61573"/>
                  <a:pt x="17285" y="64395"/>
                  <a:pt x="14986" y="66708"/>
                </a:cubicBezTo>
                <a:cubicBezTo>
                  <a:pt x="12525" y="69186"/>
                  <a:pt x="9570" y="71057"/>
                  <a:pt x="6423" y="72489"/>
                </a:cubicBezTo>
                <a:cubicBezTo>
                  <a:pt x="4639" y="73299"/>
                  <a:pt x="2794" y="73968"/>
                  <a:pt x="928" y="74554"/>
                </a:cubicBezTo>
                <a:cubicBezTo>
                  <a:pt x="620" y="74652"/>
                  <a:pt x="310" y="74742"/>
                  <a:pt x="0" y="74831"/>
                </a:cubicBezTo>
                <a:lnTo>
                  <a:pt x="2761" y="74831"/>
                </a:lnTo>
                <a:cubicBezTo>
                  <a:pt x="3237" y="74667"/>
                  <a:pt x="3711" y="74495"/>
                  <a:pt x="4182" y="74318"/>
                </a:cubicBezTo>
                <a:cubicBezTo>
                  <a:pt x="7616" y="73015"/>
                  <a:pt x="10909" y="71315"/>
                  <a:pt x="13764" y="68947"/>
                </a:cubicBezTo>
                <a:cubicBezTo>
                  <a:pt x="16325" y="66824"/>
                  <a:pt x="18540" y="64173"/>
                  <a:pt x="19926" y="61096"/>
                </a:cubicBezTo>
                <a:cubicBezTo>
                  <a:pt x="20661" y="59466"/>
                  <a:pt x="21135" y="57759"/>
                  <a:pt x="21376" y="55980"/>
                </a:cubicBezTo>
                <a:cubicBezTo>
                  <a:pt x="21660" y="53878"/>
                  <a:pt x="21706" y="51744"/>
                  <a:pt x="22150" y="49664"/>
                </a:cubicBezTo>
                <a:cubicBezTo>
                  <a:pt x="22926" y="46025"/>
                  <a:pt x="24670" y="42610"/>
                  <a:pt x="27166" y="39896"/>
                </a:cubicBezTo>
                <a:cubicBezTo>
                  <a:pt x="29662" y="37181"/>
                  <a:pt x="32819" y="35219"/>
                  <a:pt x="35354" y="32547"/>
                </a:cubicBezTo>
                <a:cubicBezTo>
                  <a:pt x="37912" y="29852"/>
                  <a:pt x="39529" y="26415"/>
                  <a:pt x="40139" y="22720"/>
                </a:cubicBezTo>
                <a:cubicBezTo>
                  <a:pt x="40790" y="18772"/>
                  <a:pt x="40333" y="14702"/>
                  <a:pt x="39153" y="10903"/>
                </a:cubicBezTo>
                <a:cubicBezTo>
                  <a:pt x="38087" y="7466"/>
                  <a:pt x="36503" y="4179"/>
                  <a:pt x="34344" y="1320"/>
                </a:cubicBezTo>
                <a:cubicBezTo>
                  <a:pt x="34003" y="869"/>
                  <a:pt x="33639" y="431"/>
                  <a:pt x="3326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50" name="Google Shape;450;p26"/>
          <p:cNvGrpSpPr/>
          <p:nvPr/>
        </p:nvGrpSpPr>
        <p:grpSpPr>
          <a:xfrm>
            <a:off x="8198357" y="111119"/>
            <a:ext cx="613111" cy="889943"/>
            <a:chOff x="6917150" y="911925"/>
            <a:chExt cx="301150" cy="437125"/>
          </a:xfrm>
        </p:grpSpPr>
        <p:sp>
          <p:nvSpPr>
            <p:cNvPr id="451" name="Google Shape;451;p26"/>
            <p:cNvSpPr/>
            <p:nvPr/>
          </p:nvSpPr>
          <p:spPr>
            <a:xfrm>
              <a:off x="7029950" y="911925"/>
              <a:ext cx="63575" cy="64725"/>
            </a:xfrm>
            <a:custGeom>
              <a:avLst/>
              <a:gdLst/>
              <a:ahLst/>
              <a:cxnLst/>
              <a:rect l="l" t="t" r="r" b="b"/>
              <a:pathLst>
                <a:path w="2543" h="2589" extrusionOk="0">
                  <a:moveTo>
                    <a:pt x="1224" y="1"/>
                  </a:moveTo>
                  <a:cubicBezTo>
                    <a:pt x="1071" y="1"/>
                    <a:pt x="919" y="40"/>
                    <a:pt x="784" y="113"/>
                  </a:cubicBezTo>
                  <a:cubicBezTo>
                    <a:pt x="627" y="165"/>
                    <a:pt x="488" y="257"/>
                    <a:pt x="378" y="381"/>
                  </a:cubicBezTo>
                  <a:cubicBezTo>
                    <a:pt x="256" y="495"/>
                    <a:pt x="166" y="637"/>
                    <a:pt x="116" y="796"/>
                  </a:cubicBezTo>
                  <a:cubicBezTo>
                    <a:pt x="37" y="950"/>
                    <a:pt x="0" y="1122"/>
                    <a:pt x="8" y="1295"/>
                  </a:cubicBezTo>
                  <a:cubicBezTo>
                    <a:pt x="24" y="1410"/>
                    <a:pt x="38" y="1524"/>
                    <a:pt x="54" y="1639"/>
                  </a:cubicBezTo>
                  <a:cubicBezTo>
                    <a:pt x="110" y="1854"/>
                    <a:pt x="222" y="2050"/>
                    <a:pt x="378" y="2208"/>
                  </a:cubicBezTo>
                  <a:lnTo>
                    <a:pt x="633" y="2411"/>
                  </a:lnTo>
                  <a:cubicBezTo>
                    <a:pt x="824" y="2525"/>
                    <a:pt x="1042" y="2587"/>
                    <a:pt x="1264" y="2587"/>
                  </a:cubicBezTo>
                  <a:cubicBezTo>
                    <a:pt x="1266" y="2587"/>
                    <a:pt x="1269" y="2587"/>
                    <a:pt x="1272" y="2587"/>
                  </a:cubicBezTo>
                  <a:cubicBezTo>
                    <a:pt x="1287" y="2588"/>
                    <a:pt x="1302" y="2588"/>
                    <a:pt x="1318" y="2588"/>
                  </a:cubicBezTo>
                  <a:cubicBezTo>
                    <a:pt x="1471" y="2588"/>
                    <a:pt x="1622" y="2550"/>
                    <a:pt x="1757" y="2476"/>
                  </a:cubicBezTo>
                  <a:cubicBezTo>
                    <a:pt x="1914" y="2424"/>
                    <a:pt x="2054" y="2332"/>
                    <a:pt x="2165" y="2208"/>
                  </a:cubicBezTo>
                  <a:cubicBezTo>
                    <a:pt x="2286" y="2094"/>
                    <a:pt x="2375" y="1952"/>
                    <a:pt x="2426" y="1793"/>
                  </a:cubicBezTo>
                  <a:cubicBezTo>
                    <a:pt x="2505" y="1639"/>
                    <a:pt x="2543" y="1467"/>
                    <a:pt x="2534" y="1295"/>
                  </a:cubicBezTo>
                  <a:lnTo>
                    <a:pt x="2489" y="952"/>
                  </a:lnTo>
                  <a:cubicBezTo>
                    <a:pt x="2432" y="735"/>
                    <a:pt x="2321" y="539"/>
                    <a:pt x="2165" y="381"/>
                  </a:cubicBezTo>
                  <a:lnTo>
                    <a:pt x="1908" y="178"/>
                  </a:lnTo>
                  <a:cubicBezTo>
                    <a:pt x="1717" y="62"/>
                    <a:pt x="1495" y="2"/>
                    <a:pt x="1270" y="2"/>
                  </a:cubicBezTo>
                  <a:cubicBezTo>
                    <a:pt x="1255" y="1"/>
                    <a:pt x="1239" y="1"/>
                    <a:pt x="122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26"/>
            <p:cNvSpPr/>
            <p:nvPr/>
          </p:nvSpPr>
          <p:spPr>
            <a:xfrm>
              <a:off x="6917150" y="1021275"/>
              <a:ext cx="50100" cy="50975"/>
            </a:xfrm>
            <a:custGeom>
              <a:avLst/>
              <a:gdLst/>
              <a:ahLst/>
              <a:cxnLst/>
              <a:rect l="l" t="t" r="r" b="b"/>
              <a:pathLst>
                <a:path w="2004" h="2039" extrusionOk="0">
                  <a:moveTo>
                    <a:pt x="1002" y="0"/>
                  </a:moveTo>
                  <a:cubicBezTo>
                    <a:pt x="738" y="13"/>
                    <a:pt x="489" y="118"/>
                    <a:pt x="297" y="298"/>
                  </a:cubicBezTo>
                  <a:cubicBezTo>
                    <a:pt x="202" y="389"/>
                    <a:pt x="132" y="502"/>
                    <a:pt x="93" y="627"/>
                  </a:cubicBezTo>
                  <a:cubicBezTo>
                    <a:pt x="29" y="748"/>
                    <a:pt x="0" y="883"/>
                    <a:pt x="6" y="1019"/>
                  </a:cubicBezTo>
                  <a:lnTo>
                    <a:pt x="42" y="1290"/>
                  </a:lnTo>
                  <a:cubicBezTo>
                    <a:pt x="87" y="1458"/>
                    <a:pt x="176" y="1614"/>
                    <a:pt x="299" y="1739"/>
                  </a:cubicBezTo>
                  <a:lnTo>
                    <a:pt x="499" y="1899"/>
                  </a:lnTo>
                  <a:cubicBezTo>
                    <a:pt x="652" y="1990"/>
                    <a:pt x="825" y="2038"/>
                    <a:pt x="1002" y="2038"/>
                  </a:cubicBezTo>
                  <a:cubicBezTo>
                    <a:pt x="1013" y="2038"/>
                    <a:pt x="1024" y="2038"/>
                    <a:pt x="1034" y="2038"/>
                  </a:cubicBezTo>
                  <a:cubicBezTo>
                    <a:pt x="1157" y="2038"/>
                    <a:pt x="1278" y="2008"/>
                    <a:pt x="1385" y="1950"/>
                  </a:cubicBezTo>
                  <a:cubicBezTo>
                    <a:pt x="1509" y="1910"/>
                    <a:pt x="1620" y="1837"/>
                    <a:pt x="1707" y="1739"/>
                  </a:cubicBezTo>
                  <a:cubicBezTo>
                    <a:pt x="1802" y="1650"/>
                    <a:pt x="1872" y="1538"/>
                    <a:pt x="1913" y="1412"/>
                  </a:cubicBezTo>
                  <a:cubicBezTo>
                    <a:pt x="1975" y="1291"/>
                    <a:pt x="2004" y="1156"/>
                    <a:pt x="1998" y="1020"/>
                  </a:cubicBezTo>
                  <a:lnTo>
                    <a:pt x="1962" y="749"/>
                  </a:lnTo>
                  <a:cubicBezTo>
                    <a:pt x="1917" y="579"/>
                    <a:pt x="1828" y="425"/>
                    <a:pt x="1705" y="300"/>
                  </a:cubicBezTo>
                  <a:lnTo>
                    <a:pt x="1505" y="140"/>
                  </a:lnTo>
                  <a:cubicBezTo>
                    <a:pt x="1352" y="49"/>
                    <a:pt x="1179"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26"/>
            <p:cNvSpPr/>
            <p:nvPr/>
          </p:nvSpPr>
          <p:spPr>
            <a:xfrm>
              <a:off x="7104925" y="1042100"/>
              <a:ext cx="53850" cy="55050"/>
            </a:xfrm>
            <a:custGeom>
              <a:avLst/>
              <a:gdLst/>
              <a:ahLst/>
              <a:cxnLst/>
              <a:rect l="l" t="t" r="r" b="b"/>
              <a:pathLst>
                <a:path w="2154" h="2202" extrusionOk="0">
                  <a:moveTo>
                    <a:pt x="1076" y="1"/>
                  </a:moveTo>
                  <a:cubicBezTo>
                    <a:pt x="1028" y="1"/>
                    <a:pt x="980" y="7"/>
                    <a:pt x="933" y="20"/>
                  </a:cubicBezTo>
                  <a:cubicBezTo>
                    <a:pt x="838" y="20"/>
                    <a:pt x="744" y="46"/>
                    <a:pt x="662" y="95"/>
                  </a:cubicBezTo>
                  <a:cubicBezTo>
                    <a:pt x="571" y="121"/>
                    <a:pt x="490" y="170"/>
                    <a:pt x="424" y="236"/>
                  </a:cubicBezTo>
                  <a:cubicBezTo>
                    <a:pt x="345" y="285"/>
                    <a:pt x="279" y="353"/>
                    <a:pt x="231" y="435"/>
                  </a:cubicBezTo>
                  <a:cubicBezTo>
                    <a:pt x="137" y="540"/>
                    <a:pt x="71" y="670"/>
                    <a:pt x="39" y="808"/>
                  </a:cubicBezTo>
                  <a:lnTo>
                    <a:pt x="0" y="1101"/>
                  </a:lnTo>
                  <a:lnTo>
                    <a:pt x="39" y="1394"/>
                  </a:lnTo>
                  <a:lnTo>
                    <a:pt x="147" y="1656"/>
                  </a:lnTo>
                  <a:lnTo>
                    <a:pt x="315" y="1879"/>
                  </a:lnTo>
                  <a:cubicBezTo>
                    <a:pt x="387" y="1937"/>
                    <a:pt x="460" y="1993"/>
                    <a:pt x="532" y="2051"/>
                  </a:cubicBezTo>
                  <a:cubicBezTo>
                    <a:pt x="652" y="2130"/>
                    <a:pt x="790" y="2175"/>
                    <a:pt x="933" y="2182"/>
                  </a:cubicBezTo>
                  <a:cubicBezTo>
                    <a:pt x="980" y="2195"/>
                    <a:pt x="1028" y="2201"/>
                    <a:pt x="1075" y="2201"/>
                  </a:cubicBezTo>
                  <a:cubicBezTo>
                    <a:pt x="1123" y="2201"/>
                    <a:pt x="1171" y="2195"/>
                    <a:pt x="1218" y="2182"/>
                  </a:cubicBezTo>
                  <a:cubicBezTo>
                    <a:pt x="1361" y="2175"/>
                    <a:pt x="1499" y="2130"/>
                    <a:pt x="1619" y="2051"/>
                  </a:cubicBezTo>
                  <a:lnTo>
                    <a:pt x="1623" y="2049"/>
                  </a:lnTo>
                  <a:cubicBezTo>
                    <a:pt x="1746" y="1982"/>
                    <a:pt x="1849" y="1885"/>
                    <a:pt x="1923" y="1767"/>
                  </a:cubicBezTo>
                  <a:cubicBezTo>
                    <a:pt x="2018" y="1662"/>
                    <a:pt x="2084" y="1533"/>
                    <a:pt x="2114" y="1395"/>
                  </a:cubicBezTo>
                  <a:lnTo>
                    <a:pt x="2153" y="1104"/>
                  </a:lnTo>
                  <a:cubicBezTo>
                    <a:pt x="2153" y="909"/>
                    <a:pt x="2103" y="719"/>
                    <a:pt x="2008" y="551"/>
                  </a:cubicBezTo>
                  <a:lnTo>
                    <a:pt x="2005" y="545"/>
                  </a:lnTo>
                  <a:cubicBezTo>
                    <a:pt x="1949" y="471"/>
                    <a:pt x="1893" y="396"/>
                    <a:pt x="1836" y="323"/>
                  </a:cubicBezTo>
                  <a:lnTo>
                    <a:pt x="1619" y="151"/>
                  </a:lnTo>
                  <a:cubicBezTo>
                    <a:pt x="1499" y="72"/>
                    <a:pt x="1362" y="26"/>
                    <a:pt x="1220" y="20"/>
                  </a:cubicBezTo>
                  <a:cubicBezTo>
                    <a:pt x="1173" y="7"/>
                    <a:pt x="1124" y="1"/>
                    <a:pt x="107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26"/>
            <p:cNvSpPr/>
            <p:nvPr/>
          </p:nvSpPr>
          <p:spPr>
            <a:xfrm>
              <a:off x="6997950" y="1104275"/>
              <a:ext cx="59775" cy="60500"/>
            </a:xfrm>
            <a:custGeom>
              <a:avLst/>
              <a:gdLst/>
              <a:ahLst/>
              <a:cxnLst/>
              <a:rect l="l" t="t" r="r" b="b"/>
              <a:pathLst>
                <a:path w="2391" h="2420" extrusionOk="0">
                  <a:moveTo>
                    <a:pt x="1150" y="1"/>
                  </a:moveTo>
                  <a:cubicBezTo>
                    <a:pt x="1006" y="1"/>
                    <a:pt x="864" y="37"/>
                    <a:pt x="737" y="106"/>
                  </a:cubicBezTo>
                  <a:cubicBezTo>
                    <a:pt x="592" y="153"/>
                    <a:pt x="461" y="240"/>
                    <a:pt x="358" y="353"/>
                  </a:cubicBezTo>
                  <a:cubicBezTo>
                    <a:pt x="214" y="502"/>
                    <a:pt x="110" y="685"/>
                    <a:pt x="57" y="884"/>
                  </a:cubicBezTo>
                  <a:cubicBezTo>
                    <a:pt x="1" y="1094"/>
                    <a:pt x="1" y="1315"/>
                    <a:pt x="57" y="1524"/>
                  </a:cubicBezTo>
                  <a:cubicBezTo>
                    <a:pt x="110" y="1724"/>
                    <a:pt x="214" y="1905"/>
                    <a:pt x="358" y="2054"/>
                  </a:cubicBezTo>
                  <a:cubicBezTo>
                    <a:pt x="370" y="2064"/>
                    <a:pt x="587" y="2238"/>
                    <a:pt x="600" y="2246"/>
                  </a:cubicBezTo>
                  <a:lnTo>
                    <a:pt x="608" y="2248"/>
                  </a:lnTo>
                  <a:cubicBezTo>
                    <a:pt x="701" y="2295"/>
                    <a:pt x="796" y="2336"/>
                    <a:pt x="894" y="2372"/>
                  </a:cubicBezTo>
                  <a:cubicBezTo>
                    <a:pt x="899" y="2374"/>
                    <a:pt x="904" y="2375"/>
                    <a:pt x="909" y="2377"/>
                  </a:cubicBezTo>
                  <a:cubicBezTo>
                    <a:pt x="1012" y="2397"/>
                    <a:pt x="1118" y="2411"/>
                    <a:pt x="1224" y="2420"/>
                  </a:cubicBezTo>
                  <a:lnTo>
                    <a:pt x="1250" y="2420"/>
                  </a:lnTo>
                  <a:cubicBezTo>
                    <a:pt x="1360" y="2413"/>
                    <a:pt x="1466" y="2398"/>
                    <a:pt x="1573" y="2375"/>
                  </a:cubicBezTo>
                  <a:cubicBezTo>
                    <a:pt x="1757" y="2322"/>
                    <a:pt x="1926" y="2222"/>
                    <a:pt x="2060" y="2084"/>
                  </a:cubicBezTo>
                  <a:cubicBezTo>
                    <a:pt x="2165" y="1985"/>
                    <a:pt x="2245" y="1859"/>
                    <a:pt x="2288" y="1721"/>
                  </a:cubicBezTo>
                  <a:cubicBezTo>
                    <a:pt x="2357" y="1587"/>
                    <a:pt x="2390" y="1437"/>
                    <a:pt x="2383" y="1286"/>
                  </a:cubicBezTo>
                  <a:cubicBezTo>
                    <a:pt x="2381" y="1178"/>
                    <a:pt x="2366" y="1070"/>
                    <a:pt x="2335" y="964"/>
                  </a:cubicBezTo>
                  <a:cubicBezTo>
                    <a:pt x="2268" y="634"/>
                    <a:pt x="2072" y="338"/>
                    <a:pt x="1783" y="166"/>
                  </a:cubicBezTo>
                  <a:cubicBezTo>
                    <a:pt x="1605" y="58"/>
                    <a:pt x="1399" y="2"/>
                    <a:pt x="1190" y="2"/>
                  </a:cubicBezTo>
                  <a:cubicBezTo>
                    <a:pt x="1177" y="1"/>
                    <a:pt x="1163" y="1"/>
                    <a:pt x="115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26"/>
            <p:cNvSpPr/>
            <p:nvPr/>
          </p:nvSpPr>
          <p:spPr>
            <a:xfrm>
              <a:off x="6926075" y="1221700"/>
              <a:ext cx="43725" cy="44475"/>
            </a:xfrm>
            <a:custGeom>
              <a:avLst/>
              <a:gdLst/>
              <a:ahLst/>
              <a:cxnLst/>
              <a:rect l="l" t="t" r="r" b="b"/>
              <a:pathLst>
                <a:path w="1749" h="1779" extrusionOk="0">
                  <a:moveTo>
                    <a:pt x="845" y="1"/>
                  </a:moveTo>
                  <a:cubicBezTo>
                    <a:pt x="739" y="1"/>
                    <a:pt x="635" y="28"/>
                    <a:pt x="541" y="78"/>
                  </a:cubicBezTo>
                  <a:cubicBezTo>
                    <a:pt x="433" y="114"/>
                    <a:pt x="337" y="177"/>
                    <a:pt x="262" y="262"/>
                  </a:cubicBezTo>
                  <a:cubicBezTo>
                    <a:pt x="178" y="340"/>
                    <a:pt x="116" y="438"/>
                    <a:pt x="82" y="547"/>
                  </a:cubicBezTo>
                  <a:cubicBezTo>
                    <a:pt x="27" y="653"/>
                    <a:pt x="1" y="771"/>
                    <a:pt x="7" y="890"/>
                  </a:cubicBezTo>
                  <a:cubicBezTo>
                    <a:pt x="17" y="968"/>
                    <a:pt x="27" y="1047"/>
                    <a:pt x="38" y="1125"/>
                  </a:cubicBezTo>
                  <a:cubicBezTo>
                    <a:pt x="77" y="1274"/>
                    <a:pt x="154" y="1408"/>
                    <a:pt x="262" y="1517"/>
                  </a:cubicBezTo>
                  <a:lnTo>
                    <a:pt x="437" y="1657"/>
                  </a:lnTo>
                  <a:cubicBezTo>
                    <a:pt x="569" y="1736"/>
                    <a:pt x="720" y="1778"/>
                    <a:pt x="876" y="1778"/>
                  </a:cubicBezTo>
                  <a:cubicBezTo>
                    <a:pt x="886" y="1779"/>
                    <a:pt x="896" y="1779"/>
                    <a:pt x="906" y="1779"/>
                  </a:cubicBezTo>
                  <a:cubicBezTo>
                    <a:pt x="1011" y="1779"/>
                    <a:pt x="1117" y="1752"/>
                    <a:pt x="1210" y="1702"/>
                  </a:cubicBezTo>
                  <a:cubicBezTo>
                    <a:pt x="1317" y="1666"/>
                    <a:pt x="1413" y="1602"/>
                    <a:pt x="1489" y="1517"/>
                  </a:cubicBezTo>
                  <a:cubicBezTo>
                    <a:pt x="1573" y="1439"/>
                    <a:pt x="1635" y="1341"/>
                    <a:pt x="1670" y="1232"/>
                  </a:cubicBezTo>
                  <a:cubicBezTo>
                    <a:pt x="1723" y="1127"/>
                    <a:pt x="1749" y="1009"/>
                    <a:pt x="1745" y="890"/>
                  </a:cubicBezTo>
                  <a:lnTo>
                    <a:pt x="1713" y="654"/>
                  </a:lnTo>
                  <a:cubicBezTo>
                    <a:pt x="1674" y="506"/>
                    <a:pt x="1596" y="370"/>
                    <a:pt x="1489" y="262"/>
                  </a:cubicBezTo>
                  <a:lnTo>
                    <a:pt x="1314" y="122"/>
                  </a:lnTo>
                  <a:cubicBezTo>
                    <a:pt x="1181" y="43"/>
                    <a:pt x="1030" y="1"/>
                    <a:pt x="876" y="1"/>
                  </a:cubicBezTo>
                  <a:cubicBezTo>
                    <a:pt x="865" y="1"/>
                    <a:pt x="855" y="1"/>
                    <a:pt x="84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26"/>
            <p:cNvSpPr/>
            <p:nvPr/>
          </p:nvSpPr>
          <p:spPr>
            <a:xfrm>
              <a:off x="7072900" y="1246750"/>
              <a:ext cx="45700" cy="46475"/>
            </a:xfrm>
            <a:custGeom>
              <a:avLst/>
              <a:gdLst/>
              <a:ahLst/>
              <a:cxnLst/>
              <a:rect l="l" t="t" r="r" b="b"/>
              <a:pathLst>
                <a:path w="1828" h="1859" extrusionOk="0">
                  <a:moveTo>
                    <a:pt x="883" y="0"/>
                  </a:moveTo>
                  <a:cubicBezTo>
                    <a:pt x="771" y="0"/>
                    <a:pt x="661" y="29"/>
                    <a:pt x="564" y="82"/>
                  </a:cubicBezTo>
                  <a:cubicBezTo>
                    <a:pt x="451" y="119"/>
                    <a:pt x="350" y="185"/>
                    <a:pt x="271" y="273"/>
                  </a:cubicBezTo>
                  <a:cubicBezTo>
                    <a:pt x="185" y="355"/>
                    <a:pt x="120" y="458"/>
                    <a:pt x="84" y="571"/>
                  </a:cubicBezTo>
                  <a:cubicBezTo>
                    <a:pt x="26" y="682"/>
                    <a:pt x="0" y="806"/>
                    <a:pt x="6" y="930"/>
                  </a:cubicBezTo>
                  <a:lnTo>
                    <a:pt x="38" y="1177"/>
                  </a:lnTo>
                  <a:cubicBezTo>
                    <a:pt x="80" y="1331"/>
                    <a:pt x="160" y="1472"/>
                    <a:pt x="273" y="1586"/>
                  </a:cubicBezTo>
                  <a:lnTo>
                    <a:pt x="456" y="1732"/>
                  </a:lnTo>
                  <a:cubicBezTo>
                    <a:pt x="594" y="1815"/>
                    <a:pt x="753" y="1858"/>
                    <a:pt x="914" y="1858"/>
                  </a:cubicBezTo>
                  <a:cubicBezTo>
                    <a:pt x="922" y="1859"/>
                    <a:pt x="930" y="1859"/>
                    <a:pt x="939" y="1859"/>
                  </a:cubicBezTo>
                  <a:cubicBezTo>
                    <a:pt x="1051" y="1859"/>
                    <a:pt x="1163" y="1831"/>
                    <a:pt x="1264" y="1778"/>
                  </a:cubicBezTo>
                  <a:cubicBezTo>
                    <a:pt x="1377" y="1740"/>
                    <a:pt x="1477" y="1674"/>
                    <a:pt x="1557" y="1586"/>
                  </a:cubicBezTo>
                  <a:cubicBezTo>
                    <a:pt x="1643" y="1504"/>
                    <a:pt x="1708" y="1402"/>
                    <a:pt x="1744" y="1288"/>
                  </a:cubicBezTo>
                  <a:cubicBezTo>
                    <a:pt x="1800" y="1177"/>
                    <a:pt x="1828" y="1053"/>
                    <a:pt x="1822" y="929"/>
                  </a:cubicBezTo>
                  <a:lnTo>
                    <a:pt x="1790" y="682"/>
                  </a:lnTo>
                  <a:cubicBezTo>
                    <a:pt x="1748" y="528"/>
                    <a:pt x="1668" y="387"/>
                    <a:pt x="1555" y="273"/>
                  </a:cubicBezTo>
                  <a:lnTo>
                    <a:pt x="1372" y="128"/>
                  </a:lnTo>
                  <a:cubicBezTo>
                    <a:pt x="1232" y="44"/>
                    <a:pt x="1074" y="1"/>
                    <a:pt x="914" y="1"/>
                  </a:cubicBezTo>
                  <a:cubicBezTo>
                    <a:pt x="904" y="0"/>
                    <a:pt x="893" y="0"/>
                    <a:pt x="8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26"/>
            <p:cNvSpPr/>
            <p:nvPr/>
          </p:nvSpPr>
          <p:spPr>
            <a:xfrm>
              <a:off x="7157300" y="1163800"/>
              <a:ext cx="61000" cy="61925"/>
            </a:xfrm>
            <a:custGeom>
              <a:avLst/>
              <a:gdLst/>
              <a:ahLst/>
              <a:cxnLst/>
              <a:rect l="l" t="t" r="r" b="b"/>
              <a:pathLst>
                <a:path w="2440" h="2477" extrusionOk="0">
                  <a:moveTo>
                    <a:pt x="1254" y="1"/>
                  </a:moveTo>
                  <a:cubicBezTo>
                    <a:pt x="1241" y="1"/>
                    <a:pt x="1228" y="1"/>
                    <a:pt x="1216" y="1"/>
                  </a:cubicBezTo>
                  <a:lnTo>
                    <a:pt x="893" y="46"/>
                  </a:lnTo>
                  <a:lnTo>
                    <a:pt x="603" y="173"/>
                  </a:lnTo>
                  <a:cubicBezTo>
                    <a:pt x="521" y="238"/>
                    <a:pt x="439" y="301"/>
                    <a:pt x="357" y="366"/>
                  </a:cubicBezTo>
                  <a:lnTo>
                    <a:pt x="168" y="618"/>
                  </a:lnTo>
                  <a:cubicBezTo>
                    <a:pt x="126" y="718"/>
                    <a:pt x="86" y="817"/>
                    <a:pt x="45" y="915"/>
                  </a:cubicBezTo>
                  <a:cubicBezTo>
                    <a:pt x="31" y="1026"/>
                    <a:pt x="15" y="1136"/>
                    <a:pt x="1" y="1245"/>
                  </a:cubicBezTo>
                  <a:cubicBezTo>
                    <a:pt x="17" y="1356"/>
                    <a:pt x="31" y="1466"/>
                    <a:pt x="45" y="1577"/>
                  </a:cubicBezTo>
                  <a:cubicBezTo>
                    <a:pt x="80" y="1732"/>
                    <a:pt x="155" y="1878"/>
                    <a:pt x="262" y="1999"/>
                  </a:cubicBezTo>
                  <a:cubicBezTo>
                    <a:pt x="315" y="2090"/>
                    <a:pt x="390" y="2166"/>
                    <a:pt x="481" y="2221"/>
                  </a:cubicBezTo>
                  <a:cubicBezTo>
                    <a:pt x="554" y="2297"/>
                    <a:pt x="646" y="2352"/>
                    <a:pt x="749" y="2381"/>
                  </a:cubicBezTo>
                  <a:cubicBezTo>
                    <a:pt x="898" y="2445"/>
                    <a:pt x="1057" y="2477"/>
                    <a:pt x="1216" y="2477"/>
                  </a:cubicBezTo>
                  <a:cubicBezTo>
                    <a:pt x="1376" y="2477"/>
                    <a:pt x="1535" y="2445"/>
                    <a:pt x="1684" y="2381"/>
                  </a:cubicBezTo>
                  <a:cubicBezTo>
                    <a:pt x="1785" y="2352"/>
                    <a:pt x="1878" y="2297"/>
                    <a:pt x="1952" y="2221"/>
                  </a:cubicBezTo>
                  <a:cubicBezTo>
                    <a:pt x="2043" y="2166"/>
                    <a:pt x="2118" y="2090"/>
                    <a:pt x="2170" y="1999"/>
                  </a:cubicBezTo>
                  <a:cubicBezTo>
                    <a:pt x="2276" y="1878"/>
                    <a:pt x="2351" y="1732"/>
                    <a:pt x="2387" y="1577"/>
                  </a:cubicBezTo>
                  <a:cubicBezTo>
                    <a:pt x="2406" y="1520"/>
                    <a:pt x="2413" y="1463"/>
                    <a:pt x="2410" y="1404"/>
                  </a:cubicBezTo>
                  <a:cubicBezTo>
                    <a:pt x="2432" y="1350"/>
                    <a:pt x="2439" y="1291"/>
                    <a:pt x="2432" y="1234"/>
                  </a:cubicBezTo>
                  <a:cubicBezTo>
                    <a:pt x="2417" y="1124"/>
                    <a:pt x="2404" y="1015"/>
                    <a:pt x="2390" y="905"/>
                  </a:cubicBezTo>
                  <a:cubicBezTo>
                    <a:pt x="2354" y="751"/>
                    <a:pt x="2281" y="607"/>
                    <a:pt x="2175" y="489"/>
                  </a:cubicBezTo>
                  <a:cubicBezTo>
                    <a:pt x="2122" y="398"/>
                    <a:pt x="2049" y="321"/>
                    <a:pt x="1959" y="268"/>
                  </a:cubicBezTo>
                  <a:cubicBezTo>
                    <a:pt x="1925" y="226"/>
                    <a:pt x="1883" y="192"/>
                    <a:pt x="1834" y="170"/>
                  </a:cubicBezTo>
                  <a:lnTo>
                    <a:pt x="1546" y="46"/>
                  </a:lnTo>
                  <a:cubicBezTo>
                    <a:pt x="1451" y="16"/>
                    <a:pt x="1353" y="1"/>
                    <a:pt x="125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26"/>
            <p:cNvSpPr/>
            <p:nvPr/>
          </p:nvSpPr>
          <p:spPr>
            <a:xfrm>
              <a:off x="7166525" y="1312950"/>
              <a:ext cx="35475" cy="36100"/>
            </a:xfrm>
            <a:custGeom>
              <a:avLst/>
              <a:gdLst/>
              <a:ahLst/>
              <a:cxnLst/>
              <a:rect l="l" t="t" r="r" b="b"/>
              <a:pathLst>
                <a:path w="1419" h="1444" extrusionOk="0">
                  <a:moveTo>
                    <a:pt x="686" y="1"/>
                  </a:moveTo>
                  <a:cubicBezTo>
                    <a:pt x="600" y="1"/>
                    <a:pt x="515" y="23"/>
                    <a:pt x="439" y="63"/>
                  </a:cubicBezTo>
                  <a:cubicBezTo>
                    <a:pt x="351" y="92"/>
                    <a:pt x="273" y="144"/>
                    <a:pt x="212" y="212"/>
                  </a:cubicBezTo>
                  <a:cubicBezTo>
                    <a:pt x="145" y="275"/>
                    <a:pt x="94" y="356"/>
                    <a:pt x="67" y="444"/>
                  </a:cubicBezTo>
                  <a:cubicBezTo>
                    <a:pt x="22" y="530"/>
                    <a:pt x="1" y="626"/>
                    <a:pt x="6" y="722"/>
                  </a:cubicBezTo>
                  <a:cubicBezTo>
                    <a:pt x="14" y="785"/>
                    <a:pt x="22" y="850"/>
                    <a:pt x="31" y="914"/>
                  </a:cubicBezTo>
                  <a:cubicBezTo>
                    <a:pt x="63" y="1033"/>
                    <a:pt x="125" y="1143"/>
                    <a:pt x="211" y="1232"/>
                  </a:cubicBezTo>
                  <a:lnTo>
                    <a:pt x="354" y="1345"/>
                  </a:lnTo>
                  <a:cubicBezTo>
                    <a:pt x="462" y="1408"/>
                    <a:pt x="584" y="1443"/>
                    <a:pt x="710" y="1443"/>
                  </a:cubicBezTo>
                  <a:cubicBezTo>
                    <a:pt x="718" y="1443"/>
                    <a:pt x="725" y="1443"/>
                    <a:pt x="733" y="1443"/>
                  </a:cubicBezTo>
                  <a:cubicBezTo>
                    <a:pt x="819" y="1443"/>
                    <a:pt x="904" y="1422"/>
                    <a:pt x="981" y="1381"/>
                  </a:cubicBezTo>
                  <a:cubicBezTo>
                    <a:pt x="1068" y="1352"/>
                    <a:pt x="1146" y="1300"/>
                    <a:pt x="1208" y="1232"/>
                  </a:cubicBezTo>
                  <a:cubicBezTo>
                    <a:pt x="1276" y="1167"/>
                    <a:pt x="1326" y="1088"/>
                    <a:pt x="1354" y="999"/>
                  </a:cubicBezTo>
                  <a:cubicBezTo>
                    <a:pt x="1398" y="914"/>
                    <a:pt x="1419" y="817"/>
                    <a:pt x="1414" y="721"/>
                  </a:cubicBezTo>
                  <a:cubicBezTo>
                    <a:pt x="1406" y="657"/>
                    <a:pt x="1398" y="594"/>
                    <a:pt x="1390" y="530"/>
                  </a:cubicBezTo>
                  <a:cubicBezTo>
                    <a:pt x="1358" y="411"/>
                    <a:pt x="1295" y="301"/>
                    <a:pt x="1208" y="212"/>
                  </a:cubicBezTo>
                  <a:lnTo>
                    <a:pt x="1066" y="100"/>
                  </a:lnTo>
                  <a:cubicBezTo>
                    <a:pt x="959" y="35"/>
                    <a:pt x="835" y="2"/>
                    <a:pt x="710" y="2"/>
                  </a:cubicBezTo>
                  <a:cubicBezTo>
                    <a:pt x="702" y="1"/>
                    <a:pt x="694" y="1"/>
                    <a:pt x="68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65"/>
        <p:cNvGrpSpPr/>
        <p:nvPr/>
      </p:nvGrpSpPr>
      <p:grpSpPr>
        <a:xfrm>
          <a:off x="0" y="0"/>
          <a:ext cx="0" cy="0"/>
          <a:chOff x="0" y="0"/>
          <a:chExt cx="0" cy="0"/>
        </a:xfrm>
      </p:grpSpPr>
      <p:sp>
        <p:nvSpPr>
          <p:cNvPr id="66" name="Google Shape;66;p4"/>
          <p:cNvSpPr txBox="1">
            <a:spLocks noGrp="1"/>
          </p:cNvSpPr>
          <p:nvPr>
            <p:ph type="body" idx="1"/>
          </p:nvPr>
        </p:nvSpPr>
        <p:spPr>
          <a:xfrm>
            <a:off x="733600" y="1122425"/>
            <a:ext cx="7054500" cy="31281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11150">
              <a:spcBef>
                <a:spcPts val="1600"/>
              </a:spcBef>
              <a:spcAft>
                <a:spcPts val="0"/>
              </a:spcAft>
              <a:buSzPts val="1300"/>
              <a:buChar char="○"/>
              <a:defRPr sz="13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67" name="Google Shape;67;p4"/>
          <p:cNvSpPr txBox="1">
            <a:spLocks noGrp="1"/>
          </p:cNvSpPr>
          <p:nvPr>
            <p:ph type="title"/>
          </p:nvPr>
        </p:nvSpPr>
        <p:spPr>
          <a:xfrm>
            <a:off x="733600" y="377725"/>
            <a:ext cx="8159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68" name="Google Shape;68;p4"/>
          <p:cNvSpPr/>
          <p:nvPr/>
        </p:nvSpPr>
        <p:spPr>
          <a:xfrm rot="10800000">
            <a:off x="7989116" y="3"/>
            <a:ext cx="1154886" cy="2193896"/>
          </a:xfrm>
          <a:custGeom>
            <a:avLst/>
            <a:gdLst/>
            <a:ahLst/>
            <a:cxnLst/>
            <a:rect l="l" t="t" r="r" b="b"/>
            <a:pathLst>
              <a:path w="26621" h="50571" extrusionOk="0">
                <a:moveTo>
                  <a:pt x="12892" y="1"/>
                </a:moveTo>
                <a:cubicBezTo>
                  <a:pt x="8333" y="1"/>
                  <a:pt x="4041" y="1461"/>
                  <a:pt x="1" y="3653"/>
                </a:cubicBezTo>
                <a:lnTo>
                  <a:pt x="1" y="50570"/>
                </a:lnTo>
                <a:lnTo>
                  <a:pt x="25466" y="50570"/>
                </a:lnTo>
                <a:cubicBezTo>
                  <a:pt x="26620" y="47328"/>
                  <a:pt x="26531" y="43590"/>
                  <a:pt x="24769" y="40670"/>
                </a:cubicBezTo>
                <a:cubicBezTo>
                  <a:pt x="23196" y="38064"/>
                  <a:pt x="20522" y="36358"/>
                  <a:pt x="17778" y="35135"/>
                </a:cubicBezTo>
                <a:cubicBezTo>
                  <a:pt x="15102" y="33941"/>
                  <a:pt x="11774" y="32485"/>
                  <a:pt x="11583" y="29506"/>
                </a:cubicBezTo>
                <a:cubicBezTo>
                  <a:pt x="11524" y="28595"/>
                  <a:pt x="11800" y="27697"/>
                  <a:pt x="12122" y="26846"/>
                </a:cubicBezTo>
                <a:cubicBezTo>
                  <a:pt x="14413" y="20774"/>
                  <a:pt x="19111" y="15846"/>
                  <a:pt x="21087" y="9661"/>
                </a:cubicBezTo>
                <a:cubicBezTo>
                  <a:pt x="21584" y="8107"/>
                  <a:pt x="21898" y="6417"/>
                  <a:pt x="21454" y="4846"/>
                </a:cubicBezTo>
                <a:cubicBezTo>
                  <a:pt x="20490" y="1435"/>
                  <a:pt x="16465" y="17"/>
                  <a:pt x="12992" y="1"/>
                </a:cubicBezTo>
                <a:cubicBezTo>
                  <a:pt x="12959" y="1"/>
                  <a:pt x="12925" y="1"/>
                  <a:pt x="128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grpSp>
        <p:nvGrpSpPr>
          <p:cNvPr id="69" name="Google Shape;69;p4"/>
          <p:cNvGrpSpPr/>
          <p:nvPr/>
        </p:nvGrpSpPr>
        <p:grpSpPr>
          <a:xfrm rot="10800000">
            <a:off x="8148113" y="51727"/>
            <a:ext cx="898043" cy="1374570"/>
            <a:chOff x="1069625" y="2883725"/>
            <a:chExt cx="1422756" cy="2177709"/>
          </a:xfrm>
        </p:grpSpPr>
        <p:sp>
          <p:nvSpPr>
            <p:cNvPr id="70" name="Google Shape;70;p4"/>
            <p:cNvSpPr/>
            <p:nvPr/>
          </p:nvSpPr>
          <p:spPr>
            <a:xfrm>
              <a:off x="1069625" y="3275155"/>
              <a:ext cx="154786" cy="162827"/>
            </a:xfrm>
            <a:custGeom>
              <a:avLst/>
              <a:gdLst/>
              <a:ahLst/>
              <a:cxnLst/>
              <a:rect l="l" t="t" r="r" b="b"/>
              <a:pathLst>
                <a:path w="2252" h="2369" extrusionOk="0">
                  <a:moveTo>
                    <a:pt x="454" y="0"/>
                  </a:moveTo>
                  <a:cubicBezTo>
                    <a:pt x="431" y="0"/>
                    <a:pt x="407" y="2"/>
                    <a:pt x="384" y="6"/>
                  </a:cubicBezTo>
                  <a:cubicBezTo>
                    <a:pt x="369" y="4"/>
                    <a:pt x="353" y="3"/>
                    <a:pt x="338" y="3"/>
                  </a:cubicBezTo>
                  <a:cubicBezTo>
                    <a:pt x="285" y="3"/>
                    <a:pt x="233" y="15"/>
                    <a:pt x="184" y="38"/>
                  </a:cubicBezTo>
                  <a:cubicBezTo>
                    <a:pt x="126" y="41"/>
                    <a:pt x="77" y="84"/>
                    <a:pt x="69" y="143"/>
                  </a:cubicBezTo>
                  <a:cubicBezTo>
                    <a:pt x="31" y="207"/>
                    <a:pt x="12" y="280"/>
                    <a:pt x="17" y="355"/>
                  </a:cubicBezTo>
                  <a:cubicBezTo>
                    <a:pt x="4" y="410"/>
                    <a:pt x="1" y="467"/>
                    <a:pt x="10" y="524"/>
                  </a:cubicBezTo>
                  <a:cubicBezTo>
                    <a:pt x="12" y="547"/>
                    <a:pt x="20" y="568"/>
                    <a:pt x="27" y="590"/>
                  </a:cubicBezTo>
                  <a:cubicBezTo>
                    <a:pt x="36" y="715"/>
                    <a:pt x="76" y="835"/>
                    <a:pt x="118" y="960"/>
                  </a:cubicBezTo>
                  <a:cubicBezTo>
                    <a:pt x="175" y="1135"/>
                    <a:pt x="246" y="1305"/>
                    <a:pt x="328" y="1469"/>
                  </a:cubicBezTo>
                  <a:cubicBezTo>
                    <a:pt x="358" y="1534"/>
                    <a:pt x="393" y="1596"/>
                    <a:pt x="432" y="1655"/>
                  </a:cubicBezTo>
                  <a:cubicBezTo>
                    <a:pt x="504" y="1757"/>
                    <a:pt x="572" y="1874"/>
                    <a:pt x="664" y="1956"/>
                  </a:cubicBezTo>
                  <a:cubicBezTo>
                    <a:pt x="713" y="2001"/>
                    <a:pt x="763" y="2042"/>
                    <a:pt x="814" y="2087"/>
                  </a:cubicBezTo>
                  <a:cubicBezTo>
                    <a:pt x="880" y="2148"/>
                    <a:pt x="952" y="2205"/>
                    <a:pt x="1026" y="2257"/>
                  </a:cubicBezTo>
                  <a:cubicBezTo>
                    <a:pt x="1144" y="2336"/>
                    <a:pt x="1269" y="2358"/>
                    <a:pt x="1396" y="2360"/>
                  </a:cubicBezTo>
                  <a:cubicBezTo>
                    <a:pt x="1439" y="2365"/>
                    <a:pt x="1481" y="2368"/>
                    <a:pt x="1522" y="2368"/>
                  </a:cubicBezTo>
                  <a:cubicBezTo>
                    <a:pt x="1674" y="2368"/>
                    <a:pt x="1816" y="2326"/>
                    <a:pt x="1948" y="2221"/>
                  </a:cubicBezTo>
                  <a:cubicBezTo>
                    <a:pt x="2108" y="2094"/>
                    <a:pt x="2252" y="1871"/>
                    <a:pt x="2227" y="1651"/>
                  </a:cubicBezTo>
                  <a:cubicBezTo>
                    <a:pt x="2225" y="1630"/>
                    <a:pt x="2222" y="1609"/>
                    <a:pt x="2219" y="1587"/>
                  </a:cubicBezTo>
                  <a:cubicBezTo>
                    <a:pt x="2227" y="1404"/>
                    <a:pt x="2176" y="1222"/>
                    <a:pt x="2072" y="1073"/>
                  </a:cubicBezTo>
                  <a:cubicBezTo>
                    <a:pt x="2031" y="1014"/>
                    <a:pt x="1993" y="954"/>
                    <a:pt x="1952" y="897"/>
                  </a:cubicBezTo>
                  <a:cubicBezTo>
                    <a:pt x="1801" y="681"/>
                    <a:pt x="1608" y="525"/>
                    <a:pt x="1389" y="384"/>
                  </a:cubicBezTo>
                  <a:cubicBezTo>
                    <a:pt x="1278" y="313"/>
                    <a:pt x="1162" y="250"/>
                    <a:pt x="1041" y="196"/>
                  </a:cubicBezTo>
                  <a:lnTo>
                    <a:pt x="868" y="120"/>
                  </a:lnTo>
                  <a:cubicBezTo>
                    <a:pt x="808" y="93"/>
                    <a:pt x="747" y="61"/>
                    <a:pt x="684" y="39"/>
                  </a:cubicBezTo>
                  <a:cubicBezTo>
                    <a:pt x="661" y="35"/>
                    <a:pt x="636" y="32"/>
                    <a:pt x="612" y="31"/>
                  </a:cubicBezTo>
                  <a:cubicBezTo>
                    <a:pt x="562" y="11"/>
                    <a:pt x="508" y="0"/>
                    <a:pt x="4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71" name="Google Shape;71;p4"/>
            <p:cNvSpPr/>
            <p:nvPr/>
          </p:nvSpPr>
          <p:spPr>
            <a:xfrm>
              <a:off x="1403250" y="3384232"/>
              <a:ext cx="165095" cy="166951"/>
            </a:xfrm>
            <a:custGeom>
              <a:avLst/>
              <a:gdLst/>
              <a:ahLst/>
              <a:cxnLst/>
              <a:rect l="l" t="t" r="r" b="b"/>
              <a:pathLst>
                <a:path w="2402" h="2429" extrusionOk="0">
                  <a:moveTo>
                    <a:pt x="626" y="0"/>
                  </a:moveTo>
                  <a:cubicBezTo>
                    <a:pt x="509" y="3"/>
                    <a:pt x="395" y="36"/>
                    <a:pt x="296" y="98"/>
                  </a:cubicBezTo>
                  <a:cubicBezTo>
                    <a:pt x="179" y="166"/>
                    <a:pt x="91" y="275"/>
                    <a:pt x="52" y="404"/>
                  </a:cubicBezTo>
                  <a:cubicBezTo>
                    <a:pt x="26" y="493"/>
                    <a:pt x="1" y="503"/>
                    <a:pt x="6" y="634"/>
                  </a:cubicBezTo>
                  <a:cubicBezTo>
                    <a:pt x="9" y="702"/>
                    <a:pt x="19" y="768"/>
                    <a:pt x="37" y="833"/>
                  </a:cubicBezTo>
                  <a:cubicBezTo>
                    <a:pt x="38" y="837"/>
                    <a:pt x="39" y="840"/>
                    <a:pt x="39" y="845"/>
                  </a:cubicBezTo>
                  <a:cubicBezTo>
                    <a:pt x="39" y="911"/>
                    <a:pt x="48" y="976"/>
                    <a:pt x="65" y="1039"/>
                  </a:cubicBezTo>
                  <a:cubicBezTo>
                    <a:pt x="90" y="1128"/>
                    <a:pt x="133" y="1208"/>
                    <a:pt x="173" y="1290"/>
                  </a:cubicBezTo>
                  <a:cubicBezTo>
                    <a:pt x="191" y="1327"/>
                    <a:pt x="209" y="1366"/>
                    <a:pt x="227" y="1404"/>
                  </a:cubicBezTo>
                  <a:cubicBezTo>
                    <a:pt x="245" y="1443"/>
                    <a:pt x="258" y="1486"/>
                    <a:pt x="276" y="1526"/>
                  </a:cubicBezTo>
                  <a:cubicBezTo>
                    <a:pt x="302" y="1598"/>
                    <a:pt x="333" y="1666"/>
                    <a:pt x="371" y="1732"/>
                  </a:cubicBezTo>
                  <a:lnTo>
                    <a:pt x="527" y="1938"/>
                  </a:lnTo>
                  <a:lnTo>
                    <a:pt x="542" y="1959"/>
                  </a:lnTo>
                  <a:cubicBezTo>
                    <a:pt x="558" y="1973"/>
                    <a:pt x="576" y="1986"/>
                    <a:pt x="591" y="1999"/>
                  </a:cubicBezTo>
                  <a:cubicBezTo>
                    <a:pt x="648" y="2045"/>
                    <a:pt x="702" y="2093"/>
                    <a:pt x="759" y="2139"/>
                  </a:cubicBezTo>
                  <a:cubicBezTo>
                    <a:pt x="887" y="2247"/>
                    <a:pt x="1019" y="2343"/>
                    <a:pt x="1182" y="2391"/>
                  </a:cubicBezTo>
                  <a:lnTo>
                    <a:pt x="1202" y="2394"/>
                  </a:lnTo>
                  <a:lnTo>
                    <a:pt x="1453" y="2428"/>
                  </a:lnTo>
                  <a:cubicBezTo>
                    <a:pt x="1553" y="2423"/>
                    <a:pt x="1652" y="2404"/>
                    <a:pt x="1750" y="2389"/>
                  </a:cubicBezTo>
                  <a:cubicBezTo>
                    <a:pt x="1894" y="2349"/>
                    <a:pt x="2024" y="2270"/>
                    <a:pt x="2129" y="2163"/>
                  </a:cubicBezTo>
                  <a:cubicBezTo>
                    <a:pt x="2234" y="2055"/>
                    <a:pt x="2311" y="1921"/>
                    <a:pt x="2351" y="1776"/>
                  </a:cubicBezTo>
                  <a:cubicBezTo>
                    <a:pt x="2364" y="1715"/>
                    <a:pt x="2374" y="1654"/>
                    <a:pt x="2380" y="1592"/>
                  </a:cubicBezTo>
                  <a:cubicBezTo>
                    <a:pt x="2401" y="1433"/>
                    <a:pt x="2400" y="1476"/>
                    <a:pt x="2378" y="1314"/>
                  </a:cubicBezTo>
                  <a:cubicBezTo>
                    <a:pt x="2361" y="1173"/>
                    <a:pt x="2332" y="1055"/>
                    <a:pt x="2251" y="930"/>
                  </a:cubicBezTo>
                  <a:cubicBezTo>
                    <a:pt x="2210" y="866"/>
                    <a:pt x="2166" y="804"/>
                    <a:pt x="2123" y="744"/>
                  </a:cubicBezTo>
                  <a:cubicBezTo>
                    <a:pt x="2070" y="670"/>
                    <a:pt x="2015" y="581"/>
                    <a:pt x="1952" y="516"/>
                  </a:cubicBezTo>
                  <a:cubicBezTo>
                    <a:pt x="1885" y="451"/>
                    <a:pt x="1811" y="392"/>
                    <a:pt x="1731" y="340"/>
                  </a:cubicBezTo>
                  <a:cubicBezTo>
                    <a:pt x="1668" y="301"/>
                    <a:pt x="1602" y="268"/>
                    <a:pt x="1532" y="241"/>
                  </a:cubicBezTo>
                  <a:cubicBezTo>
                    <a:pt x="1450" y="205"/>
                    <a:pt x="1368" y="174"/>
                    <a:pt x="1286" y="141"/>
                  </a:cubicBezTo>
                  <a:lnTo>
                    <a:pt x="1280" y="140"/>
                  </a:lnTo>
                  <a:cubicBezTo>
                    <a:pt x="1231" y="118"/>
                    <a:pt x="1120" y="64"/>
                    <a:pt x="1045" y="38"/>
                  </a:cubicBezTo>
                  <a:cubicBezTo>
                    <a:pt x="975" y="16"/>
                    <a:pt x="903" y="4"/>
                    <a:pt x="830" y="4"/>
                  </a:cubicBezTo>
                  <a:cubicBezTo>
                    <a:pt x="797" y="4"/>
                    <a:pt x="764" y="7"/>
                    <a:pt x="731" y="12"/>
                  </a:cubicBezTo>
                  <a:cubicBezTo>
                    <a:pt x="697" y="4"/>
                    <a:pt x="662" y="0"/>
                    <a:pt x="62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72" name="Google Shape;72;p4"/>
            <p:cNvSpPr/>
            <p:nvPr/>
          </p:nvSpPr>
          <p:spPr>
            <a:xfrm>
              <a:off x="1458717" y="2956581"/>
              <a:ext cx="170113" cy="187640"/>
            </a:xfrm>
            <a:custGeom>
              <a:avLst/>
              <a:gdLst/>
              <a:ahLst/>
              <a:cxnLst/>
              <a:rect l="l" t="t" r="r" b="b"/>
              <a:pathLst>
                <a:path w="2475" h="2730" extrusionOk="0">
                  <a:moveTo>
                    <a:pt x="700" y="1"/>
                  </a:moveTo>
                  <a:cubicBezTo>
                    <a:pt x="470" y="1"/>
                    <a:pt x="243" y="132"/>
                    <a:pt x="124" y="332"/>
                  </a:cubicBezTo>
                  <a:cubicBezTo>
                    <a:pt x="78" y="415"/>
                    <a:pt x="48" y="505"/>
                    <a:pt x="38" y="599"/>
                  </a:cubicBezTo>
                  <a:cubicBezTo>
                    <a:pt x="24" y="661"/>
                    <a:pt x="16" y="723"/>
                    <a:pt x="15" y="786"/>
                  </a:cubicBezTo>
                  <a:cubicBezTo>
                    <a:pt x="5" y="853"/>
                    <a:pt x="1" y="919"/>
                    <a:pt x="2" y="985"/>
                  </a:cubicBezTo>
                  <a:cubicBezTo>
                    <a:pt x="3" y="1049"/>
                    <a:pt x="9" y="1112"/>
                    <a:pt x="19" y="1175"/>
                  </a:cubicBezTo>
                  <a:cubicBezTo>
                    <a:pt x="45" y="1376"/>
                    <a:pt x="47" y="1347"/>
                    <a:pt x="145" y="1579"/>
                  </a:cubicBezTo>
                  <a:cubicBezTo>
                    <a:pt x="189" y="1687"/>
                    <a:pt x="235" y="1795"/>
                    <a:pt x="282" y="1902"/>
                  </a:cubicBezTo>
                  <a:cubicBezTo>
                    <a:pt x="478" y="2367"/>
                    <a:pt x="981" y="2715"/>
                    <a:pt x="1479" y="2715"/>
                  </a:cubicBezTo>
                  <a:cubicBezTo>
                    <a:pt x="1506" y="2715"/>
                    <a:pt x="1533" y="2714"/>
                    <a:pt x="1560" y="2712"/>
                  </a:cubicBezTo>
                  <a:cubicBezTo>
                    <a:pt x="1600" y="2720"/>
                    <a:pt x="1642" y="2726"/>
                    <a:pt x="1684" y="2729"/>
                  </a:cubicBezTo>
                  <a:cubicBezTo>
                    <a:pt x="1692" y="2729"/>
                    <a:pt x="1701" y="2729"/>
                    <a:pt x="1710" y="2729"/>
                  </a:cubicBezTo>
                  <a:cubicBezTo>
                    <a:pt x="1865" y="2729"/>
                    <a:pt x="2013" y="2669"/>
                    <a:pt x="2133" y="2573"/>
                  </a:cubicBezTo>
                  <a:cubicBezTo>
                    <a:pt x="2259" y="2477"/>
                    <a:pt x="2347" y="2341"/>
                    <a:pt x="2387" y="2189"/>
                  </a:cubicBezTo>
                  <a:cubicBezTo>
                    <a:pt x="2398" y="2144"/>
                    <a:pt x="2404" y="2099"/>
                    <a:pt x="2407" y="2053"/>
                  </a:cubicBezTo>
                  <a:cubicBezTo>
                    <a:pt x="2453" y="1936"/>
                    <a:pt x="2475" y="1812"/>
                    <a:pt x="2473" y="1687"/>
                  </a:cubicBezTo>
                  <a:cubicBezTo>
                    <a:pt x="2468" y="1549"/>
                    <a:pt x="2447" y="1410"/>
                    <a:pt x="2413" y="1276"/>
                  </a:cubicBezTo>
                  <a:cubicBezTo>
                    <a:pt x="2387" y="1178"/>
                    <a:pt x="2334" y="1070"/>
                    <a:pt x="2288" y="979"/>
                  </a:cubicBezTo>
                  <a:cubicBezTo>
                    <a:pt x="2251" y="909"/>
                    <a:pt x="2221" y="873"/>
                    <a:pt x="2168" y="801"/>
                  </a:cubicBezTo>
                  <a:cubicBezTo>
                    <a:pt x="2133" y="752"/>
                    <a:pt x="2096" y="704"/>
                    <a:pt x="2058" y="658"/>
                  </a:cubicBezTo>
                  <a:lnTo>
                    <a:pt x="1836" y="482"/>
                  </a:lnTo>
                  <a:lnTo>
                    <a:pt x="1769" y="430"/>
                  </a:lnTo>
                  <a:cubicBezTo>
                    <a:pt x="1684" y="363"/>
                    <a:pt x="1600" y="292"/>
                    <a:pt x="1512" y="229"/>
                  </a:cubicBezTo>
                  <a:cubicBezTo>
                    <a:pt x="1368" y="125"/>
                    <a:pt x="1153" y="56"/>
                    <a:pt x="962" y="36"/>
                  </a:cubicBezTo>
                  <a:cubicBezTo>
                    <a:pt x="918" y="25"/>
                    <a:pt x="874" y="18"/>
                    <a:pt x="831" y="15"/>
                  </a:cubicBezTo>
                  <a:cubicBezTo>
                    <a:pt x="787" y="6"/>
                    <a:pt x="744" y="1"/>
                    <a:pt x="70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73" name="Google Shape;73;p4"/>
            <p:cNvSpPr/>
            <p:nvPr/>
          </p:nvSpPr>
          <p:spPr>
            <a:xfrm>
              <a:off x="1281938" y="3713597"/>
              <a:ext cx="143995" cy="152792"/>
            </a:xfrm>
            <a:custGeom>
              <a:avLst/>
              <a:gdLst/>
              <a:ahLst/>
              <a:cxnLst/>
              <a:rect l="l" t="t" r="r" b="b"/>
              <a:pathLst>
                <a:path w="2095" h="2223" extrusionOk="0">
                  <a:moveTo>
                    <a:pt x="2048" y="1795"/>
                  </a:moveTo>
                  <a:lnTo>
                    <a:pt x="2037" y="1824"/>
                  </a:lnTo>
                  <a:lnTo>
                    <a:pt x="2037" y="1824"/>
                  </a:lnTo>
                  <a:cubicBezTo>
                    <a:pt x="2041" y="1814"/>
                    <a:pt x="2046" y="1805"/>
                    <a:pt x="2048" y="1795"/>
                  </a:cubicBezTo>
                  <a:close/>
                  <a:moveTo>
                    <a:pt x="2037" y="1824"/>
                  </a:moveTo>
                  <a:cubicBezTo>
                    <a:pt x="2036" y="1827"/>
                    <a:pt x="2035" y="1830"/>
                    <a:pt x="2034" y="1833"/>
                  </a:cubicBezTo>
                  <a:lnTo>
                    <a:pt x="2037" y="1824"/>
                  </a:lnTo>
                  <a:close/>
                  <a:moveTo>
                    <a:pt x="447" y="0"/>
                  </a:moveTo>
                  <a:cubicBezTo>
                    <a:pt x="426" y="0"/>
                    <a:pt x="406" y="1"/>
                    <a:pt x="385" y="3"/>
                  </a:cubicBezTo>
                  <a:cubicBezTo>
                    <a:pt x="241" y="11"/>
                    <a:pt x="52" y="114"/>
                    <a:pt x="30" y="279"/>
                  </a:cubicBezTo>
                  <a:cubicBezTo>
                    <a:pt x="19" y="369"/>
                    <a:pt x="0" y="454"/>
                    <a:pt x="12" y="543"/>
                  </a:cubicBezTo>
                  <a:cubicBezTo>
                    <a:pt x="19" y="582"/>
                    <a:pt x="28" y="619"/>
                    <a:pt x="41" y="655"/>
                  </a:cubicBezTo>
                  <a:cubicBezTo>
                    <a:pt x="20" y="763"/>
                    <a:pt x="16" y="877"/>
                    <a:pt x="45" y="972"/>
                  </a:cubicBezTo>
                  <a:cubicBezTo>
                    <a:pt x="72" y="1047"/>
                    <a:pt x="103" y="1121"/>
                    <a:pt x="139" y="1193"/>
                  </a:cubicBezTo>
                  <a:lnTo>
                    <a:pt x="213" y="1357"/>
                  </a:lnTo>
                  <a:cubicBezTo>
                    <a:pt x="248" y="1441"/>
                    <a:pt x="293" y="1520"/>
                    <a:pt x="346" y="1594"/>
                  </a:cubicBezTo>
                  <a:cubicBezTo>
                    <a:pt x="402" y="1666"/>
                    <a:pt x="464" y="1732"/>
                    <a:pt x="531" y="1795"/>
                  </a:cubicBezTo>
                  <a:cubicBezTo>
                    <a:pt x="571" y="1833"/>
                    <a:pt x="608" y="1873"/>
                    <a:pt x="650" y="1911"/>
                  </a:cubicBezTo>
                  <a:cubicBezTo>
                    <a:pt x="790" y="2039"/>
                    <a:pt x="938" y="2104"/>
                    <a:pt x="1113" y="2163"/>
                  </a:cubicBezTo>
                  <a:cubicBezTo>
                    <a:pt x="1223" y="2200"/>
                    <a:pt x="1330" y="2222"/>
                    <a:pt x="1438" y="2222"/>
                  </a:cubicBezTo>
                  <a:cubicBezTo>
                    <a:pt x="1507" y="2222"/>
                    <a:pt x="1576" y="2213"/>
                    <a:pt x="1646" y="2193"/>
                  </a:cubicBezTo>
                  <a:cubicBezTo>
                    <a:pt x="1751" y="2193"/>
                    <a:pt x="1862" y="2167"/>
                    <a:pt x="1931" y="2096"/>
                  </a:cubicBezTo>
                  <a:cubicBezTo>
                    <a:pt x="2000" y="2027"/>
                    <a:pt x="2025" y="1932"/>
                    <a:pt x="2034" y="1833"/>
                  </a:cubicBezTo>
                  <a:cubicBezTo>
                    <a:pt x="2034" y="1831"/>
                    <a:pt x="2034" y="1830"/>
                    <a:pt x="2034" y="1828"/>
                  </a:cubicBezTo>
                  <a:cubicBezTo>
                    <a:pt x="2070" y="1746"/>
                    <a:pt x="2090" y="1658"/>
                    <a:pt x="2093" y="1569"/>
                  </a:cubicBezTo>
                  <a:cubicBezTo>
                    <a:pt x="2094" y="1494"/>
                    <a:pt x="2085" y="1419"/>
                    <a:pt x="2068" y="1347"/>
                  </a:cubicBezTo>
                  <a:cubicBezTo>
                    <a:pt x="2057" y="1294"/>
                    <a:pt x="2044" y="1240"/>
                    <a:pt x="2032" y="1187"/>
                  </a:cubicBezTo>
                  <a:cubicBezTo>
                    <a:pt x="2028" y="1163"/>
                    <a:pt x="2022" y="1138"/>
                    <a:pt x="2015" y="1115"/>
                  </a:cubicBezTo>
                  <a:cubicBezTo>
                    <a:pt x="1969" y="952"/>
                    <a:pt x="1897" y="859"/>
                    <a:pt x="1800" y="733"/>
                  </a:cubicBezTo>
                  <a:cubicBezTo>
                    <a:pt x="1763" y="684"/>
                    <a:pt x="1725" y="637"/>
                    <a:pt x="1688" y="588"/>
                  </a:cubicBezTo>
                  <a:cubicBezTo>
                    <a:pt x="1637" y="518"/>
                    <a:pt x="1578" y="455"/>
                    <a:pt x="1512" y="402"/>
                  </a:cubicBezTo>
                  <a:cubicBezTo>
                    <a:pt x="1441" y="347"/>
                    <a:pt x="1368" y="298"/>
                    <a:pt x="1291" y="255"/>
                  </a:cubicBezTo>
                  <a:lnTo>
                    <a:pt x="1156" y="174"/>
                  </a:lnTo>
                  <a:cubicBezTo>
                    <a:pt x="1018" y="91"/>
                    <a:pt x="877" y="46"/>
                    <a:pt x="729" y="46"/>
                  </a:cubicBezTo>
                  <a:cubicBezTo>
                    <a:pt x="714" y="46"/>
                    <a:pt x="700" y="46"/>
                    <a:pt x="685" y="47"/>
                  </a:cubicBezTo>
                  <a:cubicBezTo>
                    <a:pt x="656" y="34"/>
                    <a:pt x="628" y="24"/>
                    <a:pt x="598" y="16"/>
                  </a:cubicBezTo>
                  <a:cubicBezTo>
                    <a:pt x="549" y="5"/>
                    <a:pt x="498" y="0"/>
                    <a:pt x="44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74" name="Google Shape;74;p4"/>
            <p:cNvSpPr/>
            <p:nvPr/>
          </p:nvSpPr>
          <p:spPr>
            <a:xfrm>
              <a:off x="1646425" y="4017943"/>
              <a:ext cx="171419" cy="182141"/>
            </a:xfrm>
            <a:custGeom>
              <a:avLst/>
              <a:gdLst/>
              <a:ahLst/>
              <a:cxnLst/>
              <a:rect l="l" t="t" r="r" b="b"/>
              <a:pathLst>
                <a:path w="2494" h="2650" extrusionOk="0">
                  <a:moveTo>
                    <a:pt x="1100" y="0"/>
                  </a:moveTo>
                  <a:cubicBezTo>
                    <a:pt x="1003" y="6"/>
                    <a:pt x="907" y="19"/>
                    <a:pt x="812" y="39"/>
                  </a:cubicBezTo>
                  <a:cubicBezTo>
                    <a:pt x="764" y="52"/>
                    <a:pt x="743" y="66"/>
                    <a:pt x="681" y="94"/>
                  </a:cubicBezTo>
                  <a:cubicBezTo>
                    <a:pt x="598" y="117"/>
                    <a:pt x="525" y="160"/>
                    <a:pt x="466" y="222"/>
                  </a:cubicBezTo>
                  <a:cubicBezTo>
                    <a:pt x="359" y="291"/>
                    <a:pt x="274" y="388"/>
                    <a:pt x="215" y="502"/>
                  </a:cubicBezTo>
                  <a:cubicBezTo>
                    <a:pt x="45" y="757"/>
                    <a:pt x="0" y="1139"/>
                    <a:pt x="111" y="1422"/>
                  </a:cubicBezTo>
                  <a:cubicBezTo>
                    <a:pt x="169" y="1567"/>
                    <a:pt x="214" y="1727"/>
                    <a:pt x="290" y="1858"/>
                  </a:cubicBezTo>
                  <a:cubicBezTo>
                    <a:pt x="369" y="1995"/>
                    <a:pt x="482" y="2107"/>
                    <a:pt x="587" y="2222"/>
                  </a:cubicBezTo>
                  <a:cubicBezTo>
                    <a:pt x="673" y="2316"/>
                    <a:pt x="743" y="2387"/>
                    <a:pt x="865" y="2460"/>
                  </a:cubicBezTo>
                  <a:cubicBezTo>
                    <a:pt x="939" y="2505"/>
                    <a:pt x="1016" y="2538"/>
                    <a:pt x="1098" y="2561"/>
                  </a:cubicBezTo>
                  <a:cubicBezTo>
                    <a:pt x="1233" y="2620"/>
                    <a:pt x="1378" y="2650"/>
                    <a:pt x="1523" y="2650"/>
                  </a:cubicBezTo>
                  <a:cubicBezTo>
                    <a:pt x="1618" y="2650"/>
                    <a:pt x="1713" y="2637"/>
                    <a:pt x="1806" y="2611"/>
                  </a:cubicBezTo>
                  <a:cubicBezTo>
                    <a:pt x="1823" y="2608"/>
                    <a:pt x="1839" y="2604"/>
                    <a:pt x="1855" y="2600"/>
                  </a:cubicBezTo>
                  <a:cubicBezTo>
                    <a:pt x="1859" y="2598"/>
                    <a:pt x="1865" y="2598"/>
                    <a:pt x="1869" y="2597"/>
                  </a:cubicBezTo>
                  <a:lnTo>
                    <a:pt x="1867" y="2597"/>
                  </a:lnTo>
                  <a:cubicBezTo>
                    <a:pt x="1954" y="2577"/>
                    <a:pt x="2037" y="2538"/>
                    <a:pt x="2107" y="2483"/>
                  </a:cubicBezTo>
                  <a:cubicBezTo>
                    <a:pt x="2178" y="2425"/>
                    <a:pt x="2237" y="2356"/>
                    <a:pt x="2282" y="2277"/>
                  </a:cubicBezTo>
                  <a:cubicBezTo>
                    <a:pt x="2341" y="2186"/>
                    <a:pt x="2384" y="2081"/>
                    <a:pt x="2423" y="1984"/>
                  </a:cubicBezTo>
                  <a:cubicBezTo>
                    <a:pt x="2431" y="1967"/>
                    <a:pt x="2439" y="1948"/>
                    <a:pt x="2446" y="1930"/>
                  </a:cubicBezTo>
                  <a:cubicBezTo>
                    <a:pt x="2493" y="1803"/>
                    <a:pt x="2493" y="1673"/>
                    <a:pt x="2479" y="1544"/>
                  </a:cubicBezTo>
                  <a:cubicBezTo>
                    <a:pt x="2479" y="1542"/>
                    <a:pt x="2479" y="1541"/>
                    <a:pt x="2479" y="1539"/>
                  </a:cubicBezTo>
                  <a:lnTo>
                    <a:pt x="2479" y="1513"/>
                  </a:lnTo>
                  <a:cubicBezTo>
                    <a:pt x="2466" y="1417"/>
                    <a:pt x="2453" y="1320"/>
                    <a:pt x="2440" y="1222"/>
                  </a:cubicBezTo>
                  <a:cubicBezTo>
                    <a:pt x="2408" y="1104"/>
                    <a:pt x="2346" y="989"/>
                    <a:pt x="2292" y="878"/>
                  </a:cubicBezTo>
                  <a:cubicBezTo>
                    <a:pt x="2214" y="721"/>
                    <a:pt x="2132" y="571"/>
                    <a:pt x="2002" y="450"/>
                  </a:cubicBezTo>
                  <a:cubicBezTo>
                    <a:pt x="1972" y="422"/>
                    <a:pt x="1942" y="395"/>
                    <a:pt x="1911" y="368"/>
                  </a:cubicBezTo>
                  <a:cubicBezTo>
                    <a:pt x="1897" y="355"/>
                    <a:pt x="1882" y="340"/>
                    <a:pt x="1867" y="327"/>
                  </a:cubicBezTo>
                  <a:cubicBezTo>
                    <a:pt x="1829" y="293"/>
                    <a:pt x="1790" y="261"/>
                    <a:pt x="1748" y="232"/>
                  </a:cubicBezTo>
                  <a:cubicBezTo>
                    <a:pt x="1685" y="166"/>
                    <a:pt x="1604" y="118"/>
                    <a:pt x="1516" y="94"/>
                  </a:cubicBezTo>
                  <a:cubicBezTo>
                    <a:pt x="1382" y="42"/>
                    <a:pt x="1243" y="12"/>
                    <a:pt x="110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75" name="Google Shape;75;p4"/>
            <p:cNvSpPr/>
            <p:nvPr/>
          </p:nvSpPr>
          <p:spPr>
            <a:xfrm>
              <a:off x="1288262" y="4076777"/>
              <a:ext cx="137053" cy="147981"/>
            </a:xfrm>
            <a:custGeom>
              <a:avLst/>
              <a:gdLst/>
              <a:ahLst/>
              <a:cxnLst/>
              <a:rect l="l" t="t" r="r" b="b"/>
              <a:pathLst>
                <a:path w="1994" h="2153" extrusionOk="0">
                  <a:moveTo>
                    <a:pt x="853" y="1"/>
                  </a:moveTo>
                  <a:cubicBezTo>
                    <a:pt x="815" y="1"/>
                    <a:pt x="776" y="6"/>
                    <a:pt x="740" y="16"/>
                  </a:cubicBezTo>
                  <a:cubicBezTo>
                    <a:pt x="683" y="17"/>
                    <a:pt x="627" y="30"/>
                    <a:pt x="575" y="53"/>
                  </a:cubicBezTo>
                  <a:cubicBezTo>
                    <a:pt x="453" y="87"/>
                    <a:pt x="335" y="144"/>
                    <a:pt x="250" y="238"/>
                  </a:cubicBezTo>
                  <a:lnTo>
                    <a:pt x="139" y="386"/>
                  </a:lnTo>
                  <a:cubicBezTo>
                    <a:pt x="127" y="409"/>
                    <a:pt x="117" y="434"/>
                    <a:pt x="108" y="458"/>
                  </a:cubicBezTo>
                  <a:cubicBezTo>
                    <a:pt x="28" y="610"/>
                    <a:pt x="0" y="787"/>
                    <a:pt x="5" y="957"/>
                  </a:cubicBezTo>
                  <a:cubicBezTo>
                    <a:pt x="9" y="1172"/>
                    <a:pt x="75" y="1379"/>
                    <a:pt x="196" y="1556"/>
                  </a:cubicBezTo>
                  <a:cubicBezTo>
                    <a:pt x="253" y="1639"/>
                    <a:pt x="312" y="1729"/>
                    <a:pt x="387" y="1796"/>
                  </a:cubicBezTo>
                  <a:cubicBezTo>
                    <a:pt x="408" y="1814"/>
                    <a:pt x="430" y="1833"/>
                    <a:pt x="451" y="1852"/>
                  </a:cubicBezTo>
                  <a:cubicBezTo>
                    <a:pt x="522" y="1917"/>
                    <a:pt x="596" y="1986"/>
                    <a:pt x="678" y="2033"/>
                  </a:cubicBezTo>
                  <a:cubicBezTo>
                    <a:pt x="815" y="2112"/>
                    <a:pt x="969" y="2152"/>
                    <a:pt x="1125" y="2152"/>
                  </a:cubicBezTo>
                  <a:cubicBezTo>
                    <a:pt x="1168" y="2152"/>
                    <a:pt x="1211" y="2149"/>
                    <a:pt x="1254" y="2143"/>
                  </a:cubicBezTo>
                  <a:cubicBezTo>
                    <a:pt x="1333" y="2140"/>
                    <a:pt x="1411" y="2123"/>
                    <a:pt x="1485" y="2093"/>
                  </a:cubicBezTo>
                  <a:cubicBezTo>
                    <a:pt x="1593" y="2046"/>
                    <a:pt x="1718" y="1960"/>
                    <a:pt x="1779" y="1849"/>
                  </a:cubicBezTo>
                  <a:cubicBezTo>
                    <a:pt x="1813" y="1807"/>
                    <a:pt x="1845" y="1764"/>
                    <a:pt x="1874" y="1719"/>
                  </a:cubicBezTo>
                  <a:cubicBezTo>
                    <a:pt x="1937" y="1620"/>
                    <a:pt x="1972" y="1506"/>
                    <a:pt x="1978" y="1388"/>
                  </a:cubicBezTo>
                  <a:cubicBezTo>
                    <a:pt x="1985" y="1346"/>
                    <a:pt x="1991" y="1303"/>
                    <a:pt x="1993" y="1261"/>
                  </a:cubicBezTo>
                  <a:cubicBezTo>
                    <a:pt x="1992" y="1159"/>
                    <a:pt x="1978" y="1058"/>
                    <a:pt x="1950" y="960"/>
                  </a:cubicBezTo>
                  <a:cubicBezTo>
                    <a:pt x="1943" y="928"/>
                    <a:pt x="1934" y="898"/>
                    <a:pt x="1926" y="868"/>
                  </a:cubicBezTo>
                  <a:cubicBezTo>
                    <a:pt x="1900" y="783"/>
                    <a:pt x="1865" y="699"/>
                    <a:pt x="1825" y="620"/>
                  </a:cubicBezTo>
                  <a:cubicBezTo>
                    <a:pt x="1816" y="604"/>
                    <a:pt x="1808" y="588"/>
                    <a:pt x="1797" y="574"/>
                  </a:cubicBezTo>
                  <a:cubicBezTo>
                    <a:pt x="1760" y="519"/>
                    <a:pt x="1720" y="467"/>
                    <a:pt x="1679" y="414"/>
                  </a:cubicBezTo>
                  <a:cubicBezTo>
                    <a:pt x="1594" y="301"/>
                    <a:pt x="1539" y="229"/>
                    <a:pt x="1401" y="154"/>
                  </a:cubicBezTo>
                  <a:cubicBezTo>
                    <a:pt x="1325" y="114"/>
                    <a:pt x="1246" y="81"/>
                    <a:pt x="1163" y="53"/>
                  </a:cubicBezTo>
                  <a:cubicBezTo>
                    <a:pt x="1142" y="48"/>
                    <a:pt x="1119" y="40"/>
                    <a:pt x="1096" y="36"/>
                  </a:cubicBezTo>
                  <a:cubicBezTo>
                    <a:pt x="1054" y="25"/>
                    <a:pt x="1011" y="17"/>
                    <a:pt x="966" y="16"/>
                  </a:cubicBezTo>
                  <a:cubicBezTo>
                    <a:pt x="929" y="6"/>
                    <a:pt x="891" y="1"/>
                    <a:pt x="8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76" name="Google Shape;76;p4"/>
            <p:cNvSpPr/>
            <p:nvPr/>
          </p:nvSpPr>
          <p:spPr>
            <a:xfrm>
              <a:off x="1585184" y="4490064"/>
              <a:ext cx="150043" cy="182416"/>
            </a:xfrm>
            <a:custGeom>
              <a:avLst/>
              <a:gdLst/>
              <a:ahLst/>
              <a:cxnLst/>
              <a:rect l="l" t="t" r="r" b="b"/>
              <a:pathLst>
                <a:path w="2183" h="2654" extrusionOk="0">
                  <a:moveTo>
                    <a:pt x="536" y="1"/>
                  </a:moveTo>
                  <a:cubicBezTo>
                    <a:pt x="532" y="1"/>
                    <a:pt x="549" y="4"/>
                    <a:pt x="599" y="11"/>
                  </a:cubicBezTo>
                  <a:lnTo>
                    <a:pt x="599" y="11"/>
                  </a:lnTo>
                  <a:cubicBezTo>
                    <a:pt x="559" y="6"/>
                    <a:pt x="521" y="2"/>
                    <a:pt x="484" y="2"/>
                  </a:cubicBezTo>
                  <a:cubicBezTo>
                    <a:pt x="383" y="2"/>
                    <a:pt x="292" y="28"/>
                    <a:pt x="200" y="100"/>
                  </a:cubicBezTo>
                  <a:cubicBezTo>
                    <a:pt x="76" y="198"/>
                    <a:pt x="25" y="324"/>
                    <a:pt x="12" y="482"/>
                  </a:cubicBezTo>
                  <a:cubicBezTo>
                    <a:pt x="1" y="659"/>
                    <a:pt x="14" y="838"/>
                    <a:pt x="51" y="1012"/>
                  </a:cubicBezTo>
                  <a:cubicBezTo>
                    <a:pt x="94" y="1216"/>
                    <a:pt x="123" y="1433"/>
                    <a:pt x="224" y="1618"/>
                  </a:cubicBezTo>
                  <a:cubicBezTo>
                    <a:pt x="439" y="2012"/>
                    <a:pt x="737" y="2425"/>
                    <a:pt x="1185" y="2546"/>
                  </a:cubicBezTo>
                  <a:cubicBezTo>
                    <a:pt x="1227" y="2564"/>
                    <a:pt x="1270" y="2580"/>
                    <a:pt x="1315" y="2593"/>
                  </a:cubicBezTo>
                  <a:lnTo>
                    <a:pt x="1269" y="2570"/>
                  </a:lnTo>
                  <a:lnTo>
                    <a:pt x="1269" y="2570"/>
                  </a:lnTo>
                  <a:cubicBezTo>
                    <a:pt x="1286" y="2579"/>
                    <a:pt x="1305" y="2586"/>
                    <a:pt x="1322" y="2593"/>
                  </a:cubicBezTo>
                  <a:cubicBezTo>
                    <a:pt x="1337" y="2598"/>
                    <a:pt x="1353" y="2602"/>
                    <a:pt x="1368" y="2605"/>
                  </a:cubicBezTo>
                  <a:lnTo>
                    <a:pt x="1368" y="2605"/>
                  </a:lnTo>
                  <a:lnTo>
                    <a:pt x="1342" y="2602"/>
                  </a:lnTo>
                  <a:lnTo>
                    <a:pt x="1342" y="2602"/>
                  </a:lnTo>
                  <a:cubicBezTo>
                    <a:pt x="1364" y="2612"/>
                    <a:pt x="1386" y="2623"/>
                    <a:pt x="1409" y="2632"/>
                  </a:cubicBezTo>
                  <a:cubicBezTo>
                    <a:pt x="1468" y="2645"/>
                    <a:pt x="1528" y="2654"/>
                    <a:pt x="1589" y="2654"/>
                  </a:cubicBezTo>
                  <a:cubicBezTo>
                    <a:pt x="1677" y="2652"/>
                    <a:pt x="1782" y="2645"/>
                    <a:pt x="1860" y="2599"/>
                  </a:cubicBezTo>
                  <a:cubicBezTo>
                    <a:pt x="2008" y="2510"/>
                    <a:pt x="2083" y="2332"/>
                    <a:pt x="2115" y="2159"/>
                  </a:cubicBezTo>
                  <a:lnTo>
                    <a:pt x="2119" y="2144"/>
                  </a:lnTo>
                  <a:lnTo>
                    <a:pt x="2119" y="2144"/>
                  </a:lnTo>
                  <a:cubicBezTo>
                    <a:pt x="2118" y="2147"/>
                    <a:pt x="2118" y="2149"/>
                    <a:pt x="2115" y="2152"/>
                  </a:cubicBezTo>
                  <a:cubicBezTo>
                    <a:pt x="2118" y="2141"/>
                    <a:pt x="2118" y="2131"/>
                    <a:pt x="2119" y="2119"/>
                  </a:cubicBezTo>
                  <a:cubicBezTo>
                    <a:pt x="2135" y="2056"/>
                    <a:pt x="2145" y="1992"/>
                    <a:pt x="2147" y="1927"/>
                  </a:cubicBezTo>
                  <a:cubicBezTo>
                    <a:pt x="2183" y="1706"/>
                    <a:pt x="2161" y="1479"/>
                    <a:pt x="2083" y="1269"/>
                  </a:cubicBezTo>
                  <a:cubicBezTo>
                    <a:pt x="2024" y="1106"/>
                    <a:pt x="1981" y="1017"/>
                    <a:pt x="1889" y="890"/>
                  </a:cubicBezTo>
                  <a:cubicBezTo>
                    <a:pt x="1805" y="773"/>
                    <a:pt x="1721" y="638"/>
                    <a:pt x="1623" y="537"/>
                  </a:cubicBezTo>
                  <a:cubicBezTo>
                    <a:pt x="1484" y="393"/>
                    <a:pt x="1292" y="293"/>
                    <a:pt x="1119" y="194"/>
                  </a:cubicBezTo>
                  <a:cubicBezTo>
                    <a:pt x="1020" y="139"/>
                    <a:pt x="914" y="94"/>
                    <a:pt x="806" y="60"/>
                  </a:cubicBezTo>
                  <a:cubicBezTo>
                    <a:pt x="778" y="51"/>
                    <a:pt x="749" y="40"/>
                    <a:pt x="720" y="31"/>
                  </a:cubicBezTo>
                  <a:cubicBezTo>
                    <a:pt x="676" y="19"/>
                    <a:pt x="545" y="1"/>
                    <a:pt x="5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77" name="Google Shape;77;p4"/>
            <p:cNvSpPr/>
            <p:nvPr/>
          </p:nvSpPr>
          <p:spPr>
            <a:xfrm>
              <a:off x="2081843" y="4276101"/>
              <a:ext cx="157535" cy="158772"/>
            </a:xfrm>
            <a:custGeom>
              <a:avLst/>
              <a:gdLst/>
              <a:ahLst/>
              <a:cxnLst/>
              <a:rect l="l" t="t" r="r" b="b"/>
              <a:pathLst>
                <a:path w="2292" h="2310" extrusionOk="0">
                  <a:moveTo>
                    <a:pt x="744" y="1"/>
                  </a:moveTo>
                  <a:cubicBezTo>
                    <a:pt x="712" y="1"/>
                    <a:pt x="679" y="4"/>
                    <a:pt x="647" y="8"/>
                  </a:cubicBezTo>
                  <a:cubicBezTo>
                    <a:pt x="617" y="4"/>
                    <a:pt x="587" y="2"/>
                    <a:pt x="557" y="2"/>
                  </a:cubicBezTo>
                  <a:cubicBezTo>
                    <a:pt x="421" y="2"/>
                    <a:pt x="293" y="45"/>
                    <a:pt x="189" y="151"/>
                  </a:cubicBezTo>
                  <a:cubicBezTo>
                    <a:pt x="62" y="281"/>
                    <a:pt x="0" y="491"/>
                    <a:pt x="55" y="673"/>
                  </a:cubicBezTo>
                  <a:cubicBezTo>
                    <a:pt x="55" y="673"/>
                    <a:pt x="55" y="674"/>
                    <a:pt x="55" y="674"/>
                  </a:cubicBezTo>
                  <a:cubicBezTo>
                    <a:pt x="55" y="817"/>
                    <a:pt x="100" y="956"/>
                    <a:pt x="143" y="1096"/>
                  </a:cubicBezTo>
                  <a:cubicBezTo>
                    <a:pt x="195" y="1266"/>
                    <a:pt x="281" y="1416"/>
                    <a:pt x="365" y="1572"/>
                  </a:cubicBezTo>
                  <a:cubicBezTo>
                    <a:pt x="444" y="1720"/>
                    <a:pt x="583" y="1860"/>
                    <a:pt x="707" y="1978"/>
                  </a:cubicBezTo>
                  <a:cubicBezTo>
                    <a:pt x="842" y="2109"/>
                    <a:pt x="993" y="2219"/>
                    <a:pt x="1176" y="2271"/>
                  </a:cubicBezTo>
                  <a:cubicBezTo>
                    <a:pt x="1269" y="2297"/>
                    <a:pt x="1368" y="2310"/>
                    <a:pt x="1465" y="2310"/>
                  </a:cubicBezTo>
                  <a:cubicBezTo>
                    <a:pt x="1470" y="2310"/>
                    <a:pt x="1475" y="2310"/>
                    <a:pt x="1480" y="2310"/>
                  </a:cubicBezTo>
                  <a:cubicBezTo>
                    <a:pt x="1488" y="2310"/>
                    <a:pt x="1496" y="2310"/>
                    <a:pt x="1504" y="2310"/>
                  </a:cubicBezTo>
                  <a:cubicBezTo>
                    <a:pt x="1546" y="2310"/>
                    <a:pt x="1588" y="2307"/>
                    <a:pt x="1629" y="2300"/>
                  </a:cubicBezTo>
                  <a:cubicBezTo>
                    <a:pt x="1682" y="2297"/>
                    <a:pt x="1735" y="2287"/>
                    <a:pt x="1786" y="2271"/>
                  </a:cubicBezTo>
                  <a:cubicBezTo>
                    <a:pt x="1788" y="2271"/>
                    <a:pt x="1791" y="2271"/>
                    <a:pt x="1793" y="2271"/>
                  </a:cubicBezTo>
                  <a:cubicBezTo>
                    <a:pt x="1905" y="2271"/>
                    <a:pt x="2021" y="2206"/>
                    <a:pt x="2045" y="2089"/>
                  </a:cubicBezTo>
                  <a:cubicBezTo>
                    <a:pt x="2083" y="2040"/>
                    <a:pt x="2112" y="1984"/>
                    <a:pt x="2133" y="1925"/>
                  </a:cubicBezTo>
                  <a:cubicBezTo>
                    <a:pt x="2161" y="1876"/>
                    <a:pt x="2182" y="1821"/>
                    <a:pt x="2195" y="1765"/>
                  </a:cubicBezTo>
                  <a:cubicBezTo>
                    <a:pt x="2292" y="1482"/>
                    <a:pt x="2223" y="1132"/>
                    <a:pt x="2078" y="896"/>
                  </a:cubicBezTo>
                  <a:cubicBezTo>
                    <a:pt x="2047" y="844"/>
                    <a:pt x="2011" y="796"/>
                    <a:pt x="1976" y="747"/>
                  </a:cubicBezTo>
                  <a:cubicBezTo>
                    <a:pt x="1921" y="673"/>
                    <a:pt x="1854" y="569"/>
                    <a:pt x="1800" y="514"/>
                  </a:cubicBezTo>
                  <a:cubicBezTo>
                    <a:pt x="1731" y="448"/>
                    <a:pt x="1656" y="386"/>
                    <a:pt x="1577" y="331"/>
                  </a:cubicBezTo>
                  <a:cubicBezTo>
                    <a:pt x="1436" y="227"/>
                    <a:pt x="1282" y="144"/>
                    <a:pt x="1117" y="85"/>
                  </a:cubicBezTo>
                  <a:cubicBezTo>
                    <a:pt x="1071" y="69"/>
                    <a:pt x="1026" y="53"/>
                    <a:pt x="980" y="38"/>
                  </a:cubicBezTo>
                  <a:cubicBezTo>
                    <a:pt x="930" y="23"/>
                    <a:pt x="879" y="13"/>
                    <a:pt x="826" y="7"/>
                  </a:cubicBezTo>
                  <a:cubicBezTo>
                    <a:pt x="799" y="3"/>
                    <a:pt x="772" y="1"/>
                    <a:pt x="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78" name="Google Shape;78;p4"/>
            <p:cNvSpPr/>
            <p:nvPr/>
          </p:nvSpPr>
          <p:spPr>
            <a:xfrm>
              <a:off x="1966373" y="4625535"/>
              <a:ext cx="164064" cy="196987"/>
            </a:xfrm>
            <a:custGeom>
              <a:avLst/>
              <a:gdLst/>
              <a:ahLst/>
              <a:cxnLst/>
              <a:rect l="l" t="t" r="r" b="b"/>
              <a:pathLst>
                <a:path w="2387" h="2866" extrusionOk="0">
                  <a:moveTo>
                    <a:pt x="242" y="1"/>
                  </a:moveTo>
                  <a:cubicBezTo>
                    <a:pt x="173" y="1"/>
                    <a:pt x="103" y="45"/>
                    <a:pt x="111" y="128"/>
                  </a:cubicBezTo>
                  <a:cubicBezTo>
                    <a:pt x="111" y="154"/>
                    <a:pt x="108" y="178"/>
                    <a:pt x="101" y="203"/>
                  </a:cubicBezTo>
                  <a:cubicBezTo>
                    <a:pt x="0" y="380"/>
                    <a:pt x="17" y="544"/>
                    <a:pt x="56" y="726"/>
                  </a:cubicBezTo>
                  <a:cubicBezTo>
                    <a:pt x="45" y="827"/>
                    <a:pt x="40" y="928"/>
                    <a:pt x="65" y="1032"/>
                  </a:cubicBezTo>
                  <a:cubicBezTo>
                    <a:pt x="84" y="1109"/>
                    <a:pt x="111" y="1184"/>
                    <a:pt x="136" y="1261"/>
                  </a:cubicBezTo>
                  <a:cubicBezTo>
                    <a:pt x="149" y="1301"/>
                    <a:pt x="159" y="1344"/>
                    <a:pt x="164" y="1386"/>
                  </a:cubicBezTo>
                  <a:cubicBezTo>
                    <a:pt x="183" y="1481"/>
                    <a:pt x="231" y="1566"/>
                    <a:pt x="272" y="1653"/>
                  </a:cubicBezTo>
                  <a:cubicBezTo>
                    <a:pt x="311" y="1735"/>
                    <a:pt x="352" y="1818"/>
                    <a:pt x="391" y="1900"/>
                  </a:cubicBezTo>
                  <a:cubicBezTo>
                    <a:pt x="444" y="2009"/>
                    <a:pt x="489" y="2105"/>
                    <a:pt x="562" y="2202"/>
                  </a:cubicBezTo>
                  <a:cubicBezTo>
                    <a:pt x="630" y="2295"/>
                    <a:pt x="705" y="2382"/>
                    <a:pt x="787" y="2462"/>
                  </a:cubicBezTo>
                  <a:cubicBezTo>
                    <a:pt x="1002" y="2672"/>
                    <a:pt x="1286" y="2865"/>
                    <a:pt x="1586" y="2865"/>
                  </a:cubicBezTo>
                  <a:cubicBezTo>
                    <a:pt x="1633" y="2865"/>
                    <a:pt x="1680" y="2860"/>
                    <a:pt x="1728" y="2850"/>
                  </a:cubicBezTo>
                  <a:cubicBezTo>
                    <a:pt x="1773" y="2850"/>
                    <a:pt x="1817" y="2844"/>
                    <a:pt x="1861" y="2831"/>
                  </a:cubicBezTo>
                  <a:cubicBezTo>
                    <a:pt x="2008" y="2829"/>
                    <a:pt x="2127" y="2742"/>
                    <a:pt x="2185" y="2608"/>
                  </a:cubicBezTo>
                  <a:cubicBezTo>
                    <a:pt x="2209" y="2565"/>
                    <a:pt x="2229" y="2519"/>
                    <a:pt x="2245" y="2471"/>
                  </a:cubicBezTo>
                  <a:cubicBezTo>
                    <a:pt x="2368" y="2248"/>
                    <a:pt x="2387" y="1988"/>
                    <a:pt x="2312" y="1729"/>
                  </a:cubicBezTo>
                  <a:cubicBezTo>
                    <a:pt x="2258" y="1537"/>
                    <a:pt x="2182" y="1354"/>
                    <a:pt x="2084" y="1183"/>
                  </a:cubicBezTo>
                  <a:cubicBezTo>
                    <a:pt x="1987" y="1017"/>
                    <a:pt x="1842" y="883"/>
                    <a:pt x="1711" y="746"/>
                  </a:cubicBezTo>
                  <a:cubicBezTo>
                    <a:pt x="1669" y="703"/>
                    <a:pt x="1629" y="658"/>
                    <a:pt x="1587" y="615"/>
                  </a:cubicBezTo>
                  <a:cubicBezTo>
                    <a:pt x="1516" y="544"/>
                    <a:pt x="1435" y="493"/>
                    <a:pt x="1356" y="438"/>
                  </a:cubicBezTo>
                  <a:cubicBezTo>
                    <a:pt x="1208" y="307"/>
                    <a:pt x="1036" y="150"/>
                    <a:pt x="847" y="147"/>
                  </a:cubicBezTo>
                  <a:cubicBezTo>
                    <a:pt x="820" y="125"/>
                    <a:pt x="793" y="105"/>
                    <a:pt x="762" y="88"/>
                  </a:cubicBezTo>
                  <a:cubicBezTo>
                    <a:pt x="670" y="30"/>
                    <a:pt x="578" y="4"/>
                    <a:pt x="481" y="4"/>
                  </a:cubicBezTo>
                  <a:cubicBezTo>
                    <a:pt x="437" y="4"/>
                    <a:pt x="391" y="10"/>
                    <a:pt x="343" y="20"/>
                  </a:cubicBezTo>
                  <a:cubicBezTo>
                    <a:pt x="330" y="20"/>
                    <a:pt x="317" y="18"/>
                    <a:pt x="304" y="14"/>
                  </a:cubicBezTo>
                  <a:cubicBezTo>
                    <a:pt x="285" y="5"/>
                    <a:pt x="263" y="1"/>
                    <a:pt x="24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79" name="Google Shape;79;p4"/>
            <p:cNvSpPr/>
            <p:nvPr/>
          </p:nvSpPr>
          <p:spPr>
            <a:xfrm>
              <a:off x="2350585" y="4689524"/>
              <a:ext cx="141795" cy="164752"/>
            </a:xfrm>
            <a:custGeom>
              <a:avLst/>
              <a:gdLst/>
              <a:ahLst/>
              <a:cxnLst/>
              <a:rect l="l" t="t" r="r" b="b"/>
              <a:pathLst>
                <a:path w="2063" h="2397" extrusionOk="0">
                  <a:moveTo>
                    <a:pt x="462" y="1"/>
                  </a:moveTo>
                  <a:cubicBezTo>
                    <a:pt x="355" y="1"/>
                    <a:pt x="252" y="43"/>
                    <a:pt x="174" y="119"/>
                  </a:cubicBezTo>
                  <a:cubicBezTo>
                    <a:pt x="88" y="209"/>
                    <a:pt x="62" y="314"/>
                    <a:pt x="48" y="426"/>
                  </a:cubicBezTo>
                  <a:cubicBezTo>
                    <a:pt x="13" y="520"/>
                    <a:pt x="0" y="619"/>
                    <a:pt x="9" y="720"/>
                  </a:cubicBezTo>
                  <a:cubicBezTo>
                    <a:pt x="19" y="835"/>
                    <a:pt x="46" y="949"/>
                    <a:pt x="89" y="1057"/>
                  </a:cubicBezTo>
                  <a:cubicBezTo>
                    <a:pt x="112" y="1121"/>
                    <a:pt x="136" y="1184"/>
                    <a:pt x="161" y="1248"/>
                  </a:cubicBezTo>
                  <a:cubicBezTo>
                    <a:pt x="206" y="1372"/>
                    <a:pt x="268" y="1488"/>
                    <a:pt x="346" y="1595"/>
                  </a:cubicBezTo>
                  <a:cubicBezTo>
                    <a:pt x="457" y="1756"/>
                    <a:pt x="562" y="1925"/>
                    <a:pt x="711" y="2050"/>
                  </a:cubicBezTo>
                  <a:cubicBezTo>
                    <a:pt x="765" y="2096"/>
                    <a:pt x="819" y="2141"/>
                    <a:pt x="872" y="2186"/>
                  </a:cubicBezTo>
                  <a:cubicBezTo>
                    <a:pt x="984" y="2279"/>
                    <a:pt x="1052" y="2337"/>
                    <a:pt x="1196" y="2376"/>
                  </a:cubicBezTo>
                  <a:cubicBezTo>
                    <a:pt x="1249" y="2390"/>
                    <a:pt x="1303" y="2396"/>
                    <a:pt x="1357" y="2396"/>
                  </a:cubicBezTo>
                  <a:cubicBezTo>
                    <a:pt x="1393" y="2396"/>
                    <a:pt x="1430" y="2393"/>
                    <a:pt x="1466" y="2387"/>
                  </a:cubicBezTo>
                  <a:cubicBezTo>
                    <a:pt x="1493" y="2394"/>
                    <a:pt x="1520" y="2397"/>
                    <a:pt x="1547" y="2397"/>
                  </a:cubicBezTo>
                  <a:cubicBezTo>
                    <a:pt x="1743" y="2397"/>
                    <a:pt x="1913" y="2235"/>
                    <a:pt x="1948" y="2039"/>
                  </a:cubicBezTo>
                  <a:cubicBezTo>
                    <a:pt x="2029" y="1879"/>
                    <a:pt x="2062" y="1696"/>
                    <a:pt x="2003" y="1513"/>
                  </a:cubicBezTo>
                  <a:cubicBezTo>
                    <a:pt x="1983" y="1448"/>
                    <a:pt x="1957" y="1386"/>
                    <a:pt x="1934" y="1323"/>
                  </a:cubicBezTo>
                  <a:cubicBezTo>
                    <a:pt x="1891" y="1200"/>
                    <a:pt x="1850" y="1073"/>
                    <a:pt x="1777" y="967"/>
                  </a:cubicBezTo>
                  <a:cubicBezTo>
                    <a:pt x="1737" y="908"/>
                    <a:pt x="1696" y="850"/>
                    <a:pt x="1656" y="792"/>
                  </a:cubicBezTo>
                  <a:cubicBezTo>
                    <a:pt x="1585" y="690"/>
                    <a:pt x="1519" y="576"/>
                    <a:pt x="1431" y="491"/>
                  </a:cubicBezTo>
                  <a:cubicBezTo>
                    <a:pt x="1382" y="442"/>
                    <a:pt x="1326" y="399"/>
                    <a:pt x="1274" y="353"/>
                  </a:cubicBezTo>
                  <a:cubicBezTo>
                    <a:pt x="1188" y="279"/>
                    <a:pt x="1102" y="190"/>
                    <a:pt x="1004" y="135"/>
                  </a:cubicBezTo>
                  <a:cubicBezTo>
                    <a:pt x="953" y="108"/>
                    <a:pt x="899" y="83"/>
                    <a:pt x="845" y="62"/>
                  </a:cubicBezTo>
                  <a:cubicBezTo>
                    <a:pt x="776" y="33"/>
                    <a:pt x="701" y="17"/>
                    <a:pt x="626" y="17"/>
                  </a:cubicBezTo>
                  <a:cubicBezTo>
                    <a:pt x="614" y="17"/>
                    <a:pt x="603" y="18"/>
                    <a:pt x="591" y="18"/>
                  </a:cubicBezTo>
                  <a:cubicBezTo>
                    <a:pt x="569" y="14"/>
                    <a:pt x="546" y="8"/>
                    <a:pt x="525" y="5"/>
                  </a:cubicBezTo>
                  <a:cubicBezTo>
                    <a:pt x="504" y="2"/>
                    <a:pt x="483" y="1"/>
                    <a:pt x="46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80" name="Google Shape;80;p4"/>
            <p:cNvSpPr/>
            <p:nvPr/>
          </p:nvSpPr>
          <p:spPr>
            <a:xfrm>
              <a:off x="2218413" y="4939709"/>
              <a:ext cx="108460" cy="121725"/>
            </a:xfrm>
            <a:custGeom>
              <a:avLst/>
              <a:gdLst/>
              <a:ahLst/>
              <a:cxnLst/>
              <a:rect l="l" t="t" r="r" b="b"/>
              <a:pathLst>
                <a:path w="1578" h="1771" extrusionOk="0">
                  <a:moveTo>
                    <a:pt x="574" y="1"/>
                  </a:moveTo>
                  <a:cubicBezTo>
                    <a:pt x="525" y="1"/>
                    <a:pt x="478" y="6"/>
                    <a:pt x="430" y="19"/>
                  </a:cubicBezTo>
                  <a:cubicBezTo>
                    <a:pt x="342" y="44"/>
                    <a:pt x="274" y="91"/>
                    <a:pt x="204" y="150"/>
                  </a:cubicBezTo>
                  <a:cubicBezTo>
                    <a:pt x="74" y="258"/>
                    <a:pt x="22" y="429"/>
                    <a:pt x="11" y="594"/>
                  </a:cubicBezTo>
                  <a:cubicBezTo>
                    <a:pt x="8" y="625"/>
                    <a:pt x="6" y="658"/>
                    <a:pt x="5" y="690"/>
                  </a:cubicBezTo>
                  <a:cubicBezTo>
                    <a:pt x="4" y="719"/>
                    <a:pt x="2" y="749"/>
                    <a:pt x="1" y="778"/>
                  </a:cubicBezTo>
                  <a:cubicBezTo>
                    <a:pt x="1" y="794"/>
                    <a:pt x="1" y="810"/>
                    <a:pt x="1" y="826"/>
                  </a:cubicBezTo>
                  <a:lnTo>
                    <a:pt x="28" y="1027"/>
                  </a:lnTo>
                  <a:cubicBezTo>
                    <a:pt x="50" y="1122"/>
                    <a:pt x="94" y="1212"/>
                    <a:pt x="161" y="1285"/>
                  </a:cubicBezTo>
                  <a:cubicBezTo>
                    <a:pt x="220" y="1364"/>
                    <a:pt x="283" y="1442"/>
                    <a:pt x="351" y="1516"/>
                  </a:cubicBezTo>
                  <a:cubicBezTo>
                    <a:pt x="447" y="1620"/>
                    <a:pt x="573" y="1693"/>
                    <a:pt x="711" y="1728"/>
                  </a:cubicBezTo>
                  <a:cubicBezTo>
                    <a:pt x="721" y="1731"/>
                    <a:pt x="733" y="1733"/>
                    <a:pt x="744" y="1736"/>
                  </a:cubicBezTo>
                  <a:cubicBezTo>
                    <a:pt x="802" y="1749"/>
                    <a:pt x="862" y="1757"/>
                    <a:pt x="922" y="1757"/>
                  </a:cubicBezTo>
                  <a:cubicBezTo>
                    <a:pt x="928" y="1757"/>
                    <a:pt x="933" y="1757"/>
                    <a:pt x="939" y="1756"/>
                  </a:cubicBezTo>
                  <a:cubicBezTo>
                    <a:pt x="975" y="1766"/>
                    <a:pt x="1015" y="1770"/>
                    <a:pt x="1055" y="1770"/>
                  </a:cubicBezTo>
                  <a:cubicBezTo>
                    <a:pt x="1135" y="1770"/>
                    <a:pt x="1217" y="1752"/>
                    <a:pt x="1280" y="1710"/>
                  </a:cubicBezTo>
                  <a:cubicBezTo>
                    <a:pt x="1373" y="1650"/>
                    <a:pt x="1471" y="1550"/>
                    <a:pt x="1488" y="1434"/>
                  </a:cubicBezTo>
                  <a:lnTo>
                    <a:pt x="1496" y="1375"/>
                  </a:lnTo>
                  <a:cubicBezTo>
                    <a:pt x="1499" y="1367"/>
                    <a:pt x="1504" y="1360"/>
                    <a:pt x="1507" y="1353"/>
                  </a:cubicBezTo>
                  <a:cubicBezTo>
                    <a:pt x="1528" y="1303"/>
                    <a:pt x="1538" y="1287"/>
                    <a:pt x="1544" y="1243"/>
                  </a:cubicBezTo>
                  <a:cubicBezTo>
                    <a:pt x="1556" y="1171"/>
                    <a:pt x="1577" y="1073"/>
                    <a:pt x="1574" y="1020"/>
                  </a:cubicBezTo>
                  <a:lnTo>
                    <a:pt x="1551" y="827"/>
                  </a:lnTo>
                  <a:cubicBezTo>
                    <a:pt x="1527" y="769"/>
                    <a:pt x="1502" y="712"/>
                    <a:pt x="1479" y="654"/>
                  </a:cubicBezTo>
                  <a:cubicBezTo>
                    <a:pt x="1463" y="618"/>
                    <a:pt x="1446" y="585"/>
                    <a:pt x="1430" y="549"/>
                  </a:cubicBezTo>
                  <a:cubicBezTo>
                    <a:pt x="1401" y="485"/>
                    <a:pt x="1365" y="423"/>
                    <a:pt x="1324" y="367"/>
                  </a:cubicBezTo>
                  <a:cubicBezTo>
                    <a:pt x="1263" y="284"/>
                    <a:pt x="1187" y="215"/>
                    <a:pt x="1097" y="161"/>
                  </a:cubicBezTo>
                  <a:cubicBezTo>
                    <a:pt x="1034" y="129"/>
                    <a:pt x="968" y="101"/>
                    <a:pt x="900" y="78"/>
                  </a:cubicBezTo>
                  <a:lnTo>
                    <a:pt x="819" y="46"/>
                  </a:lnTo>
                  <a:cubicBezTo>
                    <a:pt x="772" y="27"/>
                    <a:pt x="721" y="14"/>
                    <a:pt x="671" y="8"/>
                  </a:cubicBezTo>
                  <a:cubicBezTo>
                    <a:pt x="638" y="3"/>
                    <a:pt x="606" y="1"/>
                    <a:pt x="57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81" name="Google Shape;81;p4"/>
            <p:cNvSpPr/>
            <p:nvPr/>
          </p:nvSpPr>
          <p:spPr>
            <a:xfrm>
              <a:off x="1085502" y="2883725"/>
              <a:ext cx="167364" cy="194719"/>
            </a:xfrm>
            <a:custGeom>
              <a:avLst/>
              <a:gdLst/>
              <a:ahLst/>
              <a:cxnLst/>
              <a:rect l="l" t="t" r="r" b="b"/>
              <a:pathLst>
                <a:path w="2435" h="2833" extrusionOk="0">
                  <a:moveTo>
                    <a:pt x="828" y="0"/>
                  </a:moveTo>
                  <a:cubicBezTo>
                    <a:pt x="756" y="2"/>
                    <a:pt x="684" y="10"/>
                    <a:pt x="613" y="31"/>
                  </a:cubicBezTo>
                  <a:lnTo>
                    <a:pt x="555" y="38"/>
                  </a:lnTo>
                  <a:cubicBezTo>
                    <a:pt x="470" y="59"/>
                    <a:pt x="391" y="101"/>
                    <a:pt x="328" y="160"/>
                  </a:cubicBezTo>
                  <a:cubicBezTo>
                    <a:pt x="299" y="186"/>
                    <a:pt x="271" y="215"/>
                    <a:pt x="248" y="245"/>
                  </a:cubicBezTo>
                  <a:lnTo>
                    <a:pt x="260" y="225"/>
                  </a:lnTo>
                  <a:lnTo>
                    <a:pt x="260" y="225"/>
                  </a:lnTo>
                  <a:cubicBezTo>
                    <a:pt x="245" y="240"/>
                    <a:pt x="235" y="257"/>
                    <a:pt x="222" y="273"/>
                  </a:cubicBezTo>
                  <a:cubicBezTo>
                    <a:pt x="204" y="294"/>
                    <a:pt x="185" y="317"/>
                    <a:pt x="169" y="342"/>
                  </a:cubicBezTo>
                  <a:cubicBezTo>
                    <a:pt x="60" y="499"/>
                    <a:pt x="1" y="686"/>
                    <a:pt x="1" y="878"/>
                  </a:cubicBezTo>
                  <a:cubicBezTo>
                    <a:pt x="1" y="933"/>
                    <a:pt x="3" y="987"/>
                    <a:pt x="5" y="1042"/>
                  </a:cubicBezTo>
                  <a:cubicBezTo>
                    <a:pt x="11" y="1199"/>
                    <a:pt x="31" y="1313"/>
                    <a:pt x="81" y="1447"/>
                  </a:cubicBezTo>
                  <a:lnTo>
                    <a:pt x="153" y="1639"/>
                  </a:lnTo>
                  <a:cubicBezTo>
                    <a:pt x="204" y="1773"/>
                    <a:pt x="250" y="1918"/>
                    <a:pt x="316" y="2042"/>
                  </a:cubicBezTo>
                  <a:cubicBezTo>
                    <a:pt x="382" y="2168"/>
                    <a:pt x="485" y="2280"/>
                    <a:pt x="576" y="2391"/>
                  </a:cubicBezTo>
                  <a:cubicBezTo>
                    <a:pt x="668" y="2501"/>
                    <a:pt x="777" y="2606"/>
                    <a:pt x="904" y="2676"/>
                  </a:cubicBezTo>
                  <a:cubicBezTo>
                    <a:pt x="1052" y="2757"/>
                    <a:pt x="1240" y="2822"/>
                    <a:pt x="1411" y="2822"/>
                  </a:cubicBezTo>
                  <a:cubicBezTo>
                    <a:pt x="1420" y="2822"/>
                    <a:pt x="1429" y="2822"/>
                    <a:pt x="1437" y="2822"/>
                  </a:cubicBezTo>
                  <a:lnTo>
                    <a:pt x="1459" y="2818"/>
                  </a:lnTo>
                  <a:cubicBezTo>
                    <a:pt x="1508" y="2828"/>
                    <a:pt x="1557" y="2833"/>
                    <a:pt x="1606" y="2833"/>
                  </a:cubicBezTo>
                  <a:cubicBezTo>
                    <a:pt x="1640" y="2833"/>
                    <a:pt x="1673" y="2830"/>
                    <a:pt x="1707" y="2826"/>
                  </a:cubicBezTo>
                  <a:cubicBezTo>
                    <a:pt x="1744" y="2821"/>
                    <a:pt x="1780" y="2810"/>
                    <a:pt x="1815" y="2799"/>
                  </a:cubicBezTo>
                  <a:lnTo>
                    <a:pt x="1877" y="2790"/>
                  </a:lnTo>
                  <a:cubicBezTo>
                    <a:pt x="1910" y="2782"/>
                    <a:pt x="1934" y="2760"/>
                    <a:pt x="1963" y="2744"/>
                  </a:cubicBezTo>
                  <a:cubicBezTo>
                    <a:pt x="1973" y="2740"/>
                    <a:pt x="1982" y="2735"/>
                    <a:pt x="1994" y="2731"/>
                  </a:cubicBezTo>
                  <a:lnTo>
                    <a:pt x="1994" y="2731"/>
                  </a:lnTo>
                  <a:lnTo>
                    <a:pt x="1979" y="2735"/>
                  </a:lnTo>
                  <a:cubicBezTo>
                    <a:pt x="2002" y="2721"/>
                    <a:pt x="2030" y="2715"/>
                    <a:pt x="2051" y="2697"/>
                  </a:cubicBezTo>
                  <a:cubicBezTo>
                    <a:pt x="2071" y="2678"/>
                    <a:pt x="2090" y="2658"/>
                    <a:pt x="2107" y="2636"/>
                  </a:cubicBezTo>
                  <a:lnTo>
                    <a:pt x="2107" y="2636"/>
                  </a:lnTo>
                  <a:lnTo>
                    <a:pt x="2102" y="2646"/>
                  </a:lnTo>
                  <a:cubicBezTo>
                    <a:pt x="2161" y="2593"/>
                    <a:pt x="2211" y="2531"/>
                    <a:pt x="2251" y="2462"/>
                  </a:cubicBezTo>
                  <a:cubicBezTo>
                    <a:pt x="2289" y="2394"/>
                    <a:pt x="2315" y="2322"/>
                    <a:pt x="2328" y="2246"/>
                  </a:cubicBezTo>
                  <a:cubicBezTo>
                    <a:pt x="2355" y="2192"/>
                    <a:pt x="2377" y="2135"/>
                    <a:pt x="2393" y="2077"/>
                  </a:cubicBezTo>
                  <a:cubicBezTo>
                    <a:pt x="2420" y="1969"/>
                    <a:pt x="2433" y="1858"/>
                    <a:pt x="2435" y="1747"/>
                  </a:cubicBezTo>
                  <a:cubicBezTo>
                    <a:pt x="2427" y="1516"/>
                    <a:pt x="2345" y="1320"/>
                    <a:pt x="2250" y="1116"/>
                  </a:cubicBezTo>
                  <a:cubicBezTo>
                    <a:pt x="2156" y="917"/>
                    <a:pt x="2022" y="751"/>
                    <a:pt x="1871" y="597"/>
                  </a:cubicBezTo>
                  <a:cubicBezTo>
                    <a:pt x="1734" y="457"/>
                    <a:pt x="1600" y="302"/>
                    <a:pt x="1429" y="206"/>
                  </a:cubicBezTo>
                  <a:cubicBezTo>
                    <a:pt x="1378" y="179"/>
                    <a:pt x="1325" y="156"/>
                    <a:pt x="1273" y="130"/>
                  </a:cubicBezTo>
                  <a:cubicBezTo>
                    <a:pt x="1126" y="59"/>
                    <a:pt x="996" y="2"/>
                    <a:pt x="82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gr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90"/>
        <p:cNvGrpSpPr/>
        <p:nvPr/>
      </p:nvGrpSpPr>
      <p:grpSpPr>
        <a:xfrm>
          <a:off x="0" y="0"/>
          <a:ext cx="0" cy="0"/>
          <a:chOff x="0" y="0"/>
          <a:chExt cx="0" cy="0"/>
        </a:xfrm>
      </p:grpSpPr>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able of contents">
  <p:cSld name="SECTION_TITLE_AND_DESCRIPTION_1">
    <p:spTree>
      <p:nvGrpSpPr>
        <p:cNvPr id="1" name="Shape 191"/>
        <p:cNvGrpSpPr/>
        <p:nvPr/>
      </p:nvGrpSpPr>
      <p:grpSpPr>
        <a:xfrm>
          <a:off x="0" y="0"/>
          <a:ext cx="0" cy="0"/>
          <a:chOff x="0" y="0"/>
          <a:chExt cx="0" cy="0"/>
        </a:xfrm>
      </p:grpSpPr>
      <p:sp>
        <p:nvSpPr>
          <p:cNvPr id="192" name="Google Shape;192;p13"/>
          <p:cNvSpPr txBox="1">
            <a:spLocks noGrp="1"/>
          </p:cNvSpPr>
          <p:nvPr>
            <p:ph type="title"/>
          </p:nvPr>
        </p:nvSpPr>
        <p:spPr>
          <a:xfrm>
            <a:off x="4497675" y="587857"/>
            <a:ext cx="3092100" cy="4074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sz="1800"/>
            </a:lvl1pPr>
            <a:lvl2pPr lvl="1" rtl="0">
              <a:spcBef>
                <a:spcPts val="0"/>
              </a:spcBef>
              <a:spcAft>
                <a:spcPts val="0"/>
              </a:spcAft>
              <a:buSzPts val="1800"/>
              <a:buNone/>
              <a:defRPr sz="1800"/>
            </a:lvl2pPr>
            <a:lvl3pPr lvl="2" rtl="0">
              <a:spcBef>
                <a:spcPts val="0"/>
              </a:spcBef>
              <a:spcAft>
                <a:spcPts val="0"/>
              </a:spcAft>
              <a:buSzPts val="1800"/>
              <a:buNone/>
              <a:defRPr sz="1800"/>
            </a:lvl3pPr>
            <a:lvl4pPr lvl="3" rtl="0">
              <a:spcBef>
                <a:spcPts val="0"/>
              </a:spcBef>
              <a:spcAft>
                <a:spcPts val="0"/>
              </a:spcAft>
              <a:buSzPts val="1800"/>
              <a:buNone/>
              <a:defRPr sz="1800"/>
            </a:lvl4pPr>
            <a:lvl5pPr lvl="4" rtl="0">
              <a:spcBef>
                <a:spcPts val="0"/>
              </a:spcBef>
              <a:spcAft>
                <a:spcPts val="0"/>
              </a:spcAft>
              <a:buSzPts val="1800"/>
              <a:buNone/>
              <a:defRPr sz="1800"/>
            </a:lvl5pPr>
            <a:lvl6pPr lvl="5" rtl="0">
              <a:spcBef>
                <a:spcPts val="0"/>
              </a:spcBef>
              <a:spcAft>
                <a:spcPts val="0"/>
              </a:spcAft>
              <a:buSzPts val="1800"/>
              <a:buNone/>
              <a:defRPr sz="1800"/>
            </a:lvl6pPr>
            <a:lvl7pPr lvl="6" rtl="0">
              <a:spcBef>
                <a:spcPts val="0"/>
              </a:spcBef>
              <a:spcAft>
                <a:spcPts val="0"/>
              </a:spcAft>
              <a:buSzPts val="1800"/>
              <a:buNone/>
              <a:defRPr sz="1800"/>
            </a:lvl7pPr>
            <a:lvl8pPr lvl="7" rtl="0">
              <a:spcBef>
                <a:spcPts val="0"/>
              </a:spcBef>
              <a:spcAft>
                <a:spcPts val="0"/>
              </a:spcAft>
              <a:buSzPts val="1800"/>
              <a:buNone/>
              <a:defRPr sz="1800"/>
            </a:lvl8pPr>
            <a:lvl9pPr lvl="8" rtl="0">
              <a:spcBef>
                <a:spcPts val="0"/>
              </a:spcBef>
              <a:spcAft>
                <a:spcPts val="0"/>
              </a:spcAft>
              <a:buSzPts val="1800"/>
              <a:buNone/>
              <a:defRPr sz="1800"/>
            </a:lvl9pPr>
          </a:lstStyle>
          <a:p>
            <a:endParaRPr/>
          </a:p>
        </p:txBody>
      </p:sp>
      <p:sp>
        <p:nvSpPr>
          <p:cNvPr id="193" name="Google Shape;193;p13"/>
          <p:cNvSpPr txBox="1">
            <a:spLocks noGrp="1"/>
          </p:cNvSpPr>
          <p:nvPr>
            <p:ph type="subTitle" idx="1"/>
          </p:nvPr>
        </p:nvSpPr>
        <p:spPr>
          <a:xfrm>
            <a:off x="4497675" y="867486"/>
            <a:ext cx="3092100" cy="561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a:endParaRPr/>
          </a:p>
        </p:txBody>
      </p:sp>
      <p:sp>
        <p:nvSpPr>
          <p:cNvPr id="194" name="Google Shape;194;p13"/>
          <p:cNvSpPr txBox="1">
            <a:spLocks noGrp="1"/>
          </p:cNvSpPr>
          <p:nvPr>
            <p:ph type="title" idx="2" hasCustomPrompt="1"/>
          </p:nvPr>
        </p:nvSpPr>
        <p:spPr>
          <a:xfrm>
            <a:off x="2736300" y="761322"/>
            <a:ext cx="1505100" cy="5613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600"/>
              <a:buNone/>
              <a:defRPr sz="3600"/>
            </a:lvl1pPr>
            <a:lvl2pPr lvl="1" algn="r" rtl="0">
              <a:spcBef>
                <a:spcPts val="0"/>
              </a:spcBef>
              <a:spcAft>
                <a:spcPts val="0"/>
              </a:spcAft>
              <a:buSzPts val="3600"/>
              <a:buNone/>
              <a:defRPr sz="3600"/>
            </a:lvl2pPr>
            <a:lvl3pPr lvl="2" algn="r" rtl="0">
              <a:spcBef>
                <a:spcPts val="0"/>
              </a:spcBef>
              <a:spcAft>
                <a:spcPts val="0"/>
              </a:spcAft>
              <a:buSzPts val="3600"/>
              <a:buNone/>
              <a:defRPr sz="3600"/>
            </a:lvl3pPr>
            <a:lvl4pPr lvl="3" algn="r" rtl="0">
              <a:spcBef>
                <a:spcPts val="0"/>
              </a:spcBef>
              <a:spcAft>
                <a:spcPts val="0"/>
              </a:spcAft>
              <a:buSzPts val="3600"/>
              <a:buNone/>
              <a:defRPr sz="3600"/>
            </a:lvl4pPr>
            <a:lvl5pPr lvl="4" algn="r" rtl="0">
              <a:spcBef>
                <a:spcPts val="0"/>
              </a:spcBef>
              <a:spcAft>
                <a:spcPts val="0"/>
              </a:spcAft>
              <a:buSzPts val="3600"/>
              <a:buNone/>
              <a:defRPr sz="3600"/>
            </a:lvl5pPr>
            <a:lvl6pPr lvl="5" algn="r" rtl="0">
              <a:spcBef>
                <a:spcPts val="0"/>
              </a:spcBef>
              <a:spcAft>
                <a:spcPts val="0"/>
              </a:spcAft>
              <a:buSzPts val="3600"/>
              <a:buNone/>
              <a:defRPr sz="3600"/>
            </a:lvl6pPr>
            <a:lvl7pPr lvl="6" algn="r" rtl="0">
              <a:spcBef>
                <a:spcPts val="0"/>
              </a:spcBef>
              <a:spcAft>
                <a:spcPts val="0"/>
              </a:spcAft>
              <a:buSzPts val="3600"/>
              <a:buNone/>
              <a:defRPr sz="3600"/>
            </a:lvl7pPr>
            <a:lvl8pPr lvl="7" algn="r" rtl="0">
              <a:spcBef>
                <a:spcPts val="0"/>
              </a:spcBef>
              <a:spcAft>
                <a:spcPts val="0"/>
              </a:spcAft>
              <a:buSzPts val="3600"/>
              <a:buNone/>
              <a:defRPr sz="3600"/>
            </a:lvl8pPr>
            <a:lvl9pPr lvl="8" algn="r" rtl="0">
              <a:spcBef>
                <a:spcPts val="0"/>
              </a:spcBef>
              <a:spcAft>
                <a:spcPts val="0"/>
              </a:spcAft>
              <a:buSzPts val="3600"/>
              <a:buNone/>
              <a:defRPr sz="3600"/>
            </a:lvl9pPr>
          </a:lstStyle>
          <a:p>
            <a:r>
              <a:t>xx%</a:t>
            </a:r>
          </a:p>
        </p:txBody>
      </p:sp>
      <p:sp>
        <p:nvSpPr>
          <p:cNvPr id="195" name="Google Shape;195;p13"/>
          <p:cNvSpPr txBox="1">
            <a:spLocks noGrp="1"/>
          </p:cNvSpPr>
          <p:nvPr>
            <p:ph type="title" idx="3"/>
          </p:nvPr>
        </p:nvSpPr>
        <p:spPr>
          <a:xfrm>
            <a:off x="4497675" y="1630774"/>
            <a:ext cx="3092100" cy="4074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sz="1800"/>
            </a:lvl1pPr>
            <a:lvl2pPr lvl="1" rtl="0">
              <a:spcBef>
                <a:spcPts val="0"/>
              </a:spcBef>
              <a:spcAft>
                <a:spcPts val="0"/>
              </a:spcAft>
              <a:buSzPts val="1800"/>
              <a:buNone/>
              <a:defRPr sz="1800"/>
            </a:lvl2pPr>
            <a:lvl3pPr lvl="2" rtl="0">
              <a:spcBef>
                <a:spcPts val="0"/>
              </a:spcBef>
              <a:spcAft>
                <a:spcPts val="0"/>
              </a:spcAft>
              <a:buSzPts val="1800"/>
              <a:buNone/>
              <a:defRPr sz="1800"/>
            </a:lvl3pPr>
            <a:lvl4pPr lvl="3" rtl="0">
              <a:spcBef>
                <a:spcPts val="0"/>
              </a:spcBef>
              <a:spcAft>
                <a:spcPts val="0"/>
              </a:spcAft>
              <a:buSzPts val="1800"/>
              <a:buNone/>
              <a:defRPr sz="1800"/>
            </a:lvl4pPr>
            <a:lvl5pPr lvl="4" rtl="0">
              <a:spcBef>
                <a:spcPts val="0"/>
              </a:spcBef>
              <a:spcAft>
                <a:spcPts val="0"/>
              </a:spcAft>
              <a:buSzPts val="1800"/>
              <a:buNone/>
              <a:defRPr sz="1800"/>
            </a:lvl5pPr>
            <a:lvl6pPr lvl="5" rtl="0">
              <a:spcBef>
                <a:spcPts val="0"/>
              </a:spcBef>
              <a:spcAft>
                <a:spcPts val="0"/>
              </a:spcAft>
              <a:buSzPts val="1800"/>
              <a:buNone/>
              <a:defRPr sz="1800"/>
            </a:lvl6pPr>
            <a:lvl7pPr lvl="6" rtl="0">
              <a:spcBef>
                <a:spcPts val="0"/>
              </a:spcBef>
              <a:spcAft>
                <a:spcPts val="0"/>
              </a:spcAft>
              <a:buSzPts val="1800"/>
              <a:buNone/>
              <a:defRPr sz="1800"/>
            </a:lvl7pPr>
            <a:lvl8pPr lvl="7" rtl="0">
              <a:spcBef>
                <a:spcPts val="0"/>
              </a:spcBef>
              <a:spcAft>
                <a:spcPts val="0"/>
              </a:spcAft>
              <a:buSzPts val="1800"/>
              <a:buNone/>
              <a:defRPr sz="1800"/>
            </a:lvl8pPr>
            <a:lvl9pPr lvl="8" rtl="0">
              <a:spcBef>
                <a:spcPts val="0"/>
              </a:spcBef>
              <a:spcAft>
                <a:spcPts val="0"/>
              </a:spcAft>
              <a:buSzPts val="1800"/>
              <a:buNone/>
              <a:defRPr sz="1800"/>
            </a:lvl9pPr>
          </a:lstStyle>
          <a:p>
            <a:endParaRPr/>
          </a:p>
        </p:txBody>
      </p:sp>
      <p:sp>
        <p:nvSpPr>
          <p:cNvPr id="196" name="Google Shape;196;p13"/>
          <p:cNvSpPr txBox="1">
            <a:spLocks noGrp="1"/>
          </p:cNvSpPr>
          <p:nvPr>
            <p:ph type="subTitle" idx="4"/>
          </p:nvPr>
        </p:nvSpPr>
        <p:spPr>
          <a:xfrm>
            <a:off x="4497675" y="1910403"/>
            <a:ext cx="3092100" cy="561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a:endParaRPr/>
          </a:p>
        </p:txBody>
      </p:sp>
      <p:sp>
        <p:nvSpPr>
          <p:cNvPr id="197" name="Google Shape;197;p13"/>
          <p:cNvSpPr txBox="1">
            <a:spLocks noGrp="1"/>
          </p:cNvSpPr>
          <p:nvPr>
            <p:ph type="title" idx="5" hasCustomPrompt="1"/>
          </p:nvPr>
        </p:nvSpPr>
        <p:spPr>
          <a:xfrm>
            <a:off x="2736300" y="1804239"/>
            <a:ext cx="1505100" cy="5613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600"/>
              <a:buNone/>
              <a:defRPr sz="3600"/>
            </a:lvl1pPr>
            <a:lvl2pPr lvl="1" algn="r" rtl="0">
              <a:spcBef>
                <a:spcPts val="0"/>
              </a:spcBef>
              <a:spcAft>
                <a:spcPts val="0"/>
              </a:spcAft>
              <a:buSzPts val="3600"/>
              <a:buNone/>
              <a:defRPr sz="3600"/>
            </a:lvl2pPr>
            <a:lvl3pPr lvl="2" algn="r" rtl="0">
              <a:spcBef>
                <a:spcPts val="0"/>
              </a:spcBef>
              <a:spcAft>
                <a:spcPts val="0"/>
              </a:spcAft>
              <a:buSzPts val="3600"/>
              <a:buNone/>
              <a:defRPr sz="3600"/>
            </a:lvl3pPr>
            <a:lvl4pPr lvl="3" algn="r" rtl="0">
              <a:spcBef>
                <a:spcPts val="0"/>
              </a:spcBef>
              <a:spcAft>
                <a:spcPts val="0"/>
              </a:spcAft>
              <a:buSzPts val="3600"/>
              <a:buNone/>
              <a:defRPr sz="3600"/>
            </a:lvl4pPr>
            <a:lvl5pPr lvl="4" algn="r" rtl="0">
              <a:spcBef>
                <a:spcPts val="0"/>
              </a:spcBef>
              <a:spcAft>
                <a:spcPts val="0"/>
              </a:spcAft>
              <a:buSzPts val="3600"/>
              <a:buNone/>
              <a:defRPr sz="3600"/>
            </a:lvl5pPr>
            <a:lvl6pPr lvl="5" algn="r" rtl="0">
              <a:spcBef>
                <a:spcPts val="0"/>
              </a:spcBef>
              <a:spcAft>
                <a:spcPts val="0"/>
              </a:spcAft>
              <a:buSzPts val="3600"/>
              <a:buNone/>
              <a:defRPr sz="3600"/>
            </a:lvl6pPr>
            <a:lvl7pPr lvl="6" algn="r" rtl="0">
              <a:spcBef>
                <a:spcPts val="0"/>
              </a:spcBef>
              <a:spcAft>
                <a:spcPts val="0"/>
              </a:spcAft>
              <a:buSzPts val="3600"/>
              <a:buNone/>
              <a:defRPr sz="3600"/>
            </a:lvl7pPr>
            <a:lvl8pPr lvl="7" algn="r" rtl="0">
              <a:spcBef>
                <a:spcPts val="0"/>
              </a:spcBef>
              <a:spcAft>
                <a:spcPts val="0"/>
              </a:spcAft>
              <a:buSzPts val="3600"/>
              <a:buNone/>
              <a:defRPr sz="3600"/>
            </a:lvl8pPr>
            <a:lvl9pPr lvl="8" algn="r" rtl="0">
              <a:spcBef>
                <a:spcPts val="0"/>
              </a:spcBef>
              <a:spcAft>
                <a:spcPts val="0"/>
              </a:spcAft>
              <a:buSzPts val="3600"/>
              <a:buNone/>
              <a:defRPr sz="3600"/>
            </a:lvl9pPr>
          </a:lstStyle>
          <a:p>
            <a:r>
              <a:t>xx%</a:t>
            </a:r>
          </a:p>
        </p:txBody>
      </p:sp>
      <p:sp>
        <p:nvSpPr>
          <p:cNvPr id="198" name="Google Shape;198;p13"/>
          <p:cNvSpPr txBox="1">
            <a:spLocks noGrp="1"/>
          </p:cNvSpPr>
          <p:nvPr>
            <p:ph type="title" idx="6"/>
          </p:nvPr>
        </p:nvSpPr>
        <p:spPr>
          <a:xfrm>
            <a:off x="4497675" y="2673692"/>
            <a:ext cx="3092100" cy="4074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sz="1800"/>
            </a:lvl1pPr>
            <a:lvl2pPr lvl="1" rtl="0">
              <a:spcBef>
                <a:spcPts val="0"/>
              </a:spcBef>
              <a:spcAft>
                <a:spcPts val="0"/>
              </a:spcAft>
              <a:buSzPts val="1800"/>
              <a:buNone/>
              <a:defRPr sz="1800"/>
            </a:lvl2pPr>
            <a:lvl3pPr lvl="2" rtl="0">
              <a:spcBef>
                <a:spcPts val="0"/>
              </a:spcBef>
              <a:spcAft>
                <a:spcPts val="0"/>
              </a:spcAft>
              <a:buSzPts val="1800"/>
              <a:buNone/>
              <a:defRPr sz="1800"/>
            </a:lvl3pPr>
            <a:lvl4pPr lvl="3" rtl="0">
              <a:spcBef>
                <a:spcPts val="0"/>
              </a:spcBef>
              <a:spcAft>
                <a:spcPts val="0"/>
              </a:spcAft>
              <a:buSzPts val="1800"/>
              <a:buNone/>
              <a:defRPr sz="1800"/>
            </a:lvl4pPr>
            <a:lvl5pPr lvl="4" rtl="0">
              <a:spcBef>
                <a:spcPts val="0"/>
              </a:spcBef>
              <a:spcAft>
                <a:spcPts val="0"/>
              </a:spcAft>
              <a:buSzPts val="1800"/>
              <a:buNone/>
              <a:defRPr sz="1800"/>
            </a:lvl5pPr>
            <a:lvl6pPr lvl="5" rtl="0">
              <a:spcBef>
                <a:spcPts val="0"/>
              </a:spcBef>
              <a:spcAft>
                <a:spcPts val="0"/>
              </a:spcAft>
              <a:buSzPts val="1800"/>
              <a:buNone/>
              <a:defRPr sz="1800"/>
            </a:lvl6pPr>
            <a:lvl7pPr lvl="6" rtl="0">
              <a:spcBef>
                <a:spcPts val="0"/>
              </a:spcBef>
              <a:spcAft>
                <a:spcPts val="0"/>
              </a:spcAft>
              <a:buSzPts val="1800"/>
              <a:buNone/>
              <a:defRPr sz="1800"/>
            </a:lvl7pPr>
            <a:lvl8pPr lvl="7" rtl="0">
              <a:spcBef>
                <a:spcPts val="0"/>
              </a:spcBef>
              <a:spcAft>
                <a:spcPts val="0"/>
              </a:spcAft>
              <a:buSzPts val="1800"/>
              <a:buNone/>
              <a:defRPr sz="1800"/>
            </a:lvl8pPr>
            <a:lvl9pPr lvl="8" rtl="0">
              <a:spcBef>
                <a:spcPts val="0"/>
              </a:spcBef>
              <a:spcAft>
                <a:spcPts val="0"/>
              </a:spcAft>
              <a:buSzPts val="1800"/>
              <a:buNone/>
              <a:defRPr sz="1800"/>
            </a:lvl9pPr>
          </a:lstStyle>
          <a:p>
            <a:endParaRPr/>
          </a:p>
        </p:txBody>
      </p:sp>
      <p:sp>
        <p:nvSpPr>
          <p:cNvPr id="199" name="Google Shape;199;p13"/>
          <p:cNvSpPr txBox="1">
            <a:spLocks noGrp="1"/>
          </p:cNvSpPr>
          <p:nvPr>
            <p:ph type="subTitle" idx="7"/>
          </p:nvPr>
        </p:nvSpPr>
        <p:spPr>
          <a:xfrm>
            <a:off x="4497675" y="2953321"/>
            <a:ext cx="3092100" cy="561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a:endParaRPr/>
          </a:p>
        </p:txBody>
      </p:sp>
      <p:sp>
        <p:nvSpPr>
          <p:cNvPr id="200" name="Google Shape;200;p13"/>
          <p:cNvSpPr txBox="1">
            <a:spLocks noGrp="1"/>
          </p:cNvSpPr>
          <p:nvPr>
            <p:ph type="title" idx="8" hasCustomPrompt="1"/>
          </p:nvPr>
        </p:nvSpPr>
        <p:spPr>
          <a:xfrm>
            <a:off x="2736300" y="2847156"/>
            <a:ext cx="1505100" cy="5613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600"/>
              <a:buNone/>
              <a:defRPr sz="3600"/>
            </a:lvl1pPr>
            <a:lvl2pPr lvl="1" algn="r" rtl="0">
              <a:spcBef>
                <a:spcPts val="0"/>
              </a:spcBef>
              <a:spcAft>
                <a:spcPts val="0"/>
              </a:spcAft>
              <a:buSzPts val="3600"/>
              <a:buNone/>
              <a:defRPr sz="3600"/>
            </a:lvl2pPr>
            <a:lvl3pPr lvl="2" algn="r" rtl="0">
              <a:spcBef>
                <a:spcPts val="0"/>
              </a:spcBef>
              <a:spcAft>
                <a:spcPts val="0"/>
              </a:spcAft>
              <a:buSzPts val="3600"/>
              <a:buNone/>
              <a:defRPr sz="3600"/>
            </a:lvl3pPr>
            <a:lvl4pPr lvl="3" algn="r" rtl="0">
              <a:spcBef>
                <a:spcPts val="0"/>
              </a:spcBef>
              <a:spcAft>
                <a:spcPts val="0"/>
              </a:spcAft>
              <a:buSzPts val="3600"/>
              <a:buNone/>
              <a:defRPr sz="3600"/>
            </a:lvl4pPr>
            <a:lvl5pPr lvl="4" algn="r" rtl="0">
              <a:spcBef>
                <a:spcPts val="0"/>
              </a:spcBef>
              <a:spcAft>
                <a:spcPts val="0"/>
              </a:spcAft>
              <a:buSzPts val="3600"/>
              <a:buNone/>
              <a:defRPr sz="3600"/>
            </a:lvl5pPr>
            <a:lvl6pPr lvl="5" algn="r" rtl="0">
              <a:spcBef>
                <a:spcPts val="0"/>
              </a:spcBef>
              <a:spcAft>
                <a:spcPts val="0"/>
              </a:spcAft>
              <a:buSzPts val="3600"/>
              <a:buNone/>
              <a:defRPr sz="3600"/>
            </a:lvl6pPr>
            <a:lvl7pPr lvl="6" algn="r" rtl="0">
              <a:spcBef>
                <a:spcPts val="0"/>
              </a:spcBef>
              <a:spcAft>
                <a:spcPts val="0"/>
              </a:spcAft>
              <a:buSzPts val="3600"/>
              <a:buNone/>
              <a:defRPr sz="3600"/>
            </a:lvl7pPr>
            <a:lvl8pPr lvl="7" algn="r" rtl="0">
              <a:spcBef>
                <a:spcPts val="0"/>
              </a:spcBef>
              <a:spcAft>
                <a:spcPts val="0"/>
              </a:spcAft>
              <a:buSzPts val="3600"/>
              <a:buNone/>
              <a:defRPr sz="3600"/>
            </a:lvl8pPr>
            <a:lvl9pPr lvl="8" algn="r" rtl="0">
              <a:spcBef>
                <a:spcPts val="0"/>
              </a:spcBef>
              <a:spcAft>
                <a:spcPts val="0"/>
              </a:spcAft>
              <a:buSzPts val="3600"/>
              <a:buNone/>
              <a:defRPr sz="3600"/>
            </a:lvl9pPr>
          </a:lstStyle>
          <a:p>
            <a:r>
              <a:t>xx%</a:t>
            </a:r>
          </a:p>
        </p:txBody>
      </p:sp>
      <p:sp>
        <p:nvSpPr>
          <p:cNvPr id="201" name="Google Shape;201;p13"/>
          <p:cNvSpPr txBox="1">
            <a:spLocks noGrp="1"/>
          </p:cNvSpPr>
          <p:nvPr>
            <p:ph type="title" idx="9"/>
          </p:nvPr>
        </p:nvSpPr>
        <p:spPr>
          <a:xfrm>
            <a:off x="4497675" y="3716609"/>
            <a:ext cx="3092100" cy="4074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sz="1800"/>
            </a:lvl1pPr>
            <a:lvl2pPr lvl="1" rtl="0">
              <a:spcBef>
                <a:spcPts val="0"/>
              </a:spcBef>
              <a:spcAft>
                <a:spcPts val="0"/>
              </a:spcAft>
              <a:buSzPts val="1800"/>
              <a:buNone/>
              <a:defRPr sz="1800"/>
            </a:lvl2pPr>
            <a:lvl3pPr lvl="2" rtl="0">
              <a:spcBef>
                <a:spcPts val="0"/>
              </a:spcBef>
              <a:spcAft>
                <a:spcPts val="0"/>
              </a:spcAft>
              <a:buSzPts val="1800"/>
              <a:buNone/>
              <a:defRPr sz="1800"/>
            </a:lvl3pPr>
            <a:lvl4pPr lvl="3" rtl="0">
              <a:spcBef>
                <a:spcPts val="0"/>
              </a:spcBef>
              <a:spcAft>
                <a:spcPts val="0"/>
              </a:spcAft>
              <a:buSzPts val="1800"/>
              <a:buNone/>
              <a:defRPr sz="1800"/>
            </a:lvl4pPr>
            <a:lvl5pPr lvl="4" rtl="0">
              <a:spcBef>
                <a:spcPts val="0"/>
              </a:spcBef>
              <a:spcAft>
                <a:spcPts val="0"/>
              </a:spcAft>
              <a:buSzPts val="1800"/>
              <a:buNone/>
              <a:defRPr sz="1800"/>
            </a:lvl5pPr>
            <a:lvl6pPr lvl="5" rtl="0">
              <a:spcBef>
                <a:spcPts val="0"/>
              </a:spcBef>
              <a:spcAft>
                <a:spcPts val="0"/>
              </a:spcAft>
              <a:buSzPts val="1800"/>
              <a:buNone/>
              <a:defRPr sz="1800"/>
            </a:lvl6pPr>
            <a:lvl7pPr lvl="6" rtl="0">
              <a:spcBef>
                <a:spcPts val="0"/>
              </a:spcBef>
              <a:spcAft>
                <a:spcPts val="0"/>
              </a:spcAft>
              <a:buSzPts val="1800"/>
              <a:buNone/>
              <a:defRPr sz="1800"/>
            </a:lvl7pPr>
            <a:lvl8pPr lvl="7" rtl="0">
              <a:spcBef>
                <a:spcPts val="0"/>
              </a:spcBef>
              <a:spcAft>
                <a:spcPts val="0"/>
              </a:spcAft>
              <a:buSzPts val="1800"/>
              <a:buNone/>
              <a:defRPr sz="1800"/>
            </a:lvl8pPr>
            <a:lvl9pPr lvl="8" rtl="0">
              <a:spcBef>
                <a:spcPts val="0"/>
              </a:spcBef>
              <a:spcAft>
                <a:spcPts val="0"/>
              </a:spcAft>
              <a:buSzPts val="1800"/>
              <a:buNone/>
              <a:defRPr sz="1800"/>
            </a:lvl9pPr>
          </a:lstStyle>
          <a:p>
            <a:endParaRPr/>
          </a:p>
        </p:txBody>
      </p:sp>
      <p:sp>
        <p:nvSpPr>
          <p:cNvPr id="202" name="Google Shape;202;p13"/>
          <p:cNvSpPr txBox="1">
            <a:spLocks noGrp="1"/>
          </p:cNvSpPr>
          <p:nvPr>
            <p:ph type="subTitle" idx="13"/>
          </p:nvPr>
        </p:nvSpPr>
        <p:spPr>
          <a:xfrm>
            <a:off x="4497675" y="3996238"/>
            <a:ext cx="3092100" cy="561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a:endParaRPr/>
          </a:p>
        </p:txBody>
      </p:sp>
      <p:sp>
        <p:nvSpPr>
          <p:cNvPr id="203" name="Google Shape;203;p13"/>
          <p:cNvSpPr txBox="1">
            <a:spLocks noGrp="1"/>
          </p:cNvSpPr>
          <p:nvPr>
            <p:ph type="title" idx="14" hasCustomPrompt="1"/>
          </p:nvPr>
        </p:nvSpPr>
        <p:spPr>
          <a:xfrm>
            <a:off x="2736300" y="3890074"/>
            <a:ext cx="1505100" cy="5613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600"/>
              <a:buNone/>
              <a:defRPr sz="3600"/>
            </a:lvl1pPr>
            <a:lvl2pPr lvl="1" algn="r" rtl="0">
              <a:spcBef>
                <a:spcPts val="0"/>
              </a:spcBef>
              <a:spcAft>
                <a:spcPts val="0"/>
              </a:spcAft>
              <a:buSzPts val="3600"/>
              <a:buNone/>
              <a:defRPr sz="3600"/>
            </a:lvl2pPr>
            <a:lvl3pPr lvl="2" algn="r" rtl="0">
              <a:spcBef>
                <a:spcPts val="0"/>
              </a:spcBef>
              <a:spcAft>
                <a:spcPts val="0"/>
              </a:spcAft>
              <a:buSzPts val="3600"/>
              <a:buNone/>
              <a:defRPr sz="3600"/>
            </a:lvl3pPr>
            <a:lvl4pPr lvl="3" algn="r" rtl="0">
              <a:spcBef>
                <a:spcPts val="0"/>
              </a:spcBef>
              <a:spcAft>
                <a:spcPts val="0"/>
              </a:spcAft>
              <a:buSzPts val="3600"/>
              <a:buNone/>
              <a:defRPr sz="3600"/>
            </a:lvl4pPr>
            <a:lvl5pPr lvl="4" algn="r" rtl="0">
              <a:spcBef>
                <a:spcPts val="0"/>
              </a:spcBef>
              <a:spcAft>
                <a:spcPts val="0"/>
              </a:spcAft>
              <a:buSzPts val="3600"/>
              <a:buNone/>
              <a:defRPr sz="3600"/>
            </a:lvl5pPr>
            <a:lvl6pPr lvl="5" algn="r" rtl="0">
              <a:spcBef>
                <a:spcPts val="0"/>
              </a:spcBef>
              <a:spcAft>
                <a:spcPts val="0"/>
              </a:spcAft>
              <a:buSzPts val="3600"/>
              <a:buNone/>
              <a:defRPr sz="3600"/>
            </a:lvl6pPr>
            <a:lvl7pPr lvl="6" algn="r" rtl="0">
              <a:spcBef>
                <a:spcPts val="0"/>
              </a:spcBef>
              <a:spcAft>
                <a:spcPts val="0"/>
              </a:spcAft>
              <a:buSzPts val="3600"/>
              <a:buNone/>
              <a:defRPr sz="3600"/>
            </a:lvl7pPr>
            <a:lvl8pPr lvl="7" algn="r" rtl="0">
              <a:spcBef>
                <a:spcPts val="0"/>
              </a:spcBef>
              <a:spcAft>
                <a:spcPts val="0"/>
              </a:spcAft>
              <a:buSzPts val="3600"/>
              <a:buNone/>
              <a:defRPr sz="3600"/>
            </a:lvl8pPr>
            <a:lvl9pPr lvl="8" algn="r" rtl="0">
              <a:spcBef>
                <a:spcPts val="0"/>
              </a:spcBef>
              <a:spcAft>
                <a:spcPts val="0"/>
              </a:spcAft>
              <a:buSzPts val="3600"/>
              <a:buNone/>
              <a:defRPr sz="3600"/>
            </a:lvl9pPr>
          </a:lstStyle>
          <a:p>
            <a:r>
              <a:t>xx%</a:t>
            </a:r>
          </a:p>
        </p:txBody>
      </p:sp>
      <p:sp>
        <p:nvSpPr>
          <p:cNvPr id="204" name="Google Shape;204;p13"/>
          <p:cNvSpPr/>
          <p:nvPr/>
        </p:nvSpPr>
        <p:spPr>
          <a:xfrm rot="-1224391">
            <a:off x="6573635" y="-73051"/>
            <a:ext cx="2803602" cy="5143270"/>
          </a:xfrm>
          <a:custGeom>
            <a:avLst/>
            <a:gdLst/>
            <a:ahLst/>
            <a:cxnLst/>
            <a:rect l="l" t="t" r="r" b="b"/>
            <a:pathLst>
              <a:path w="40791" h="74832" extrusionOk="0">
                <a:moveTo>
                  <a:pt x="32570" y="0"/>
                </a:moveTo>
                <a:cubicBezTo>
                  <a:pt x="34774" y="2601"/>
                  <a:pt x="36442" y="5743"/>
                  <a:pt x="37625" y="8879"/>
                </a:cubicBezTo>
                <a:cubicBezTo>
                  <a:pt x="39038" y="12621"/>
                  <a:pt x="39868" y="16650"/>
                  <a:pt x="39568" y="20674"/>
                </a:cubicBezTo>
                <a:cubicBezTo>
                  <a:pt x="39294" y="24330"/>
                  <a:pt x="38061" y="27989"/>
                  <a:pt x="35759" y="30834"/>
                </a:cubicBezTo>
                <a:cubicBezTo>
                  <a:pt x="33490" y="33641"/>
                  <a:pt x="30437" y="35603"/>
                  <a:pt x="27832" y="38049"/>
                </a:cubicBezTo>
                <a:cubicBezTo>
                  <a:pt x="25228" y="40495"/>
                  <a:pt x="23235" y="43524"/>
                  <a:pt x="22056" y="46936"/>
                </a:cubicBezTo>
                <a:cubicBezTo>
                  <a:pt x="21439" y="48723"/>
                  <a:pt x="21103" y="50569"/>
                  <a:pt x="20915" y="52451"/>
                </a:cubicBezTo>
                <a:cubicBezTo>
                  <a:pt x="20716" y="54447"/>
                  <a:pt x="20602" y="56450"/>
                  <a:pt x="20050" y="58387"/>
                </a:cubicBezTo>
                <a:cubicBezTo>
                  <a:pt x="19144" y="61573"/>
                  <a:pt x="17285" y="64395"/>
                  <a:pt x="14986" y="66708"/>
                </a:cubicBezTo>
                <a:cubicBezTo>
                  <a:pt x="12525" y="69186"/>
                  <a:pt x="9570" y="71057"/>
                  <a:pt x="6423" y="72489"/>
                </a:cubicBezTo>
                <a:cubicBezTo>
                  <a:pt x="4639" y="73299"/>
                  <a:pt x="2794" y="73968"/>
                  <a:pt x="928" y="74554"/>
                </a:cubicBezTo>
                <a:cubicBezTo>
                  <a:pt x="620" y="74652"/>
                  <a:pt x="310" y="74742"/>
                  <a:pt x="0" y="74831"/>
                </a:cubicBezTo>
                <a:lnTo>
                  <a:pt x="2761" y="74831"/>
                </a:lnTo>
                <a:cubicBezTo>
                  <a:pt x="3237" y="74667"/>
                  <a:pt x="3711" y="74495"/>
                  <a:pt x="4182" y="74318"/>
                </a:cubicBezTo>
                <a:cubicBezTo>
                  <a:pt x="7616" y="73015"/>
                  <a:pt x="10909" y="71315"/>
                  <a:pt x="13764" y="68947"/>
                </a:cubicBezTo>
                <a:cubicBezTo>
                  <a:pt x="16325" y="66824"/>
                  <a:pt x="18540" y="64173"/>
                  <a:pt x="19926" y="61096"/>
                </a:cubicBezTo>
                <a:cubicBezTo>
                  <a:pt x="20661" y="59466"/>
                  <a:pt x="21135" y="57759"/>
                  <a:pt x="21376" y="55980"/>
                </a:cubicBezTo>
                <a:cubicBezTo>
                  <a:pt x="21660" y="53878"/>
                  <a:pt x="21706" y="51744"/>
                  <a:pt x="22150" y="49664"/>
                </a:cubicBezTo>
                <a:cubicBezTo>
                  <a:pt x="22926" y="46025"/>
                  <a:pt x="24670" y="42610"/>
                  <a:pt x="27166" y="39896"/>
                </a:cubicBezTo>
                <a:cubicBezTo>
                  <a:pt x="29662" y="37181"/>
                  <a:pt x="32819" y="35219"/>
                  <a:pt x="35354" y="32547"/>
                </a:cubicBezTo>
                <a:cubicBezTo>
                  <a:pt x="37912" y="29852"/>
                  <a:pt x="39529" y="26415"/>
                  <a:pt x="40139" y="22720"/>
                </a:cubicBezTo>
                <a:cubicBezTo>
                  <a:pt x="40790" y="18772"/>
                  <a:pt x="40333" y="14702"/>
                  <a:pt x="39153" y="10903"/>
                </a:cubicBezTo>
                <a:cubicBezTo>
                  <a:pt x="38087" y="7466"/>
                  <a:pt x="36503" y="4179"/>
                  <a:pt x="34344" y="1320"/>
                </a:cubicBezTo>
                <a:cubicBezTo>
                  <a:pt x="34003" y="869"/>
                  <a:pt x="33639" y="431"/>
                  <a:pt x="3326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205" name="Google Shape;205;p13"/>
          <p:cNvSpPr/>
          <p:nvPr/>
        </p:nvSpPr>
        <p:spPr>
          <a:xfrm rot="5831300">
            <a:off x="-452624" y="2638411"/>
            <a:ext cx="2390772" cy="902427"/>
          </a:xfrm>
          <a:custGeom>
            <a:avLst/>
            <a:gdLst/>
            <a:ahLst/>
            <a:cxnLst/>
            <a:rect l="l" t="t" r="r" b="b"/>
            <a:pathLst>
              <a:path w="37209" h="14045" extrusionOk="0">
                <a:moveTo>
                  <a:pt x="19947" y="0"/>
                </a:moveTo>
                <a:cubicBezTo>
                  <a:pt x="19224" y="0"/>
                  <a:pt x="18482" y="82"/>
                  <a:pt x="17729" y="268"/>
                </a:cubicBezTo>
                <a:cubicBezTo>
                  <a:pt x="13775" y="1242"/>
                  <a:pt x="11016" y="4774"/>
                  <a:pt x="8840" y="8103"/>
                </a:cubicBezTo>
                <a:lnTo>
                  <a:pt x="8660" y="8380"/>
                </a:lnTo>
                <a:cubicBezTo>
                  <a:pt x="7699" y="9854"/>
                  <a:pt x="6705" y="11377"/>
                  <a:pt x="5308" y="12428"/>
                </a:cubicBezTo>
                <a:cubicBezTo>
                  <a:pt x="4418" y="13096"/>
                  <a:pt x="3204" y="13591"/>
                  <a:pt x="2010" y="13591"/>
                </a:cubicBezTo>
                <a:cubicBezTo>
                  <a:pt x="1392" y="13591"/>
                  <a:pt x="780" y="13459"/>
                  <a:pt x="221" y="13150"/>
                </a:cubicBezTo>
                <a:lnTo>
                  <a:pt x="1" y="13547"/>
                </a:lnTo>
                <a:cubicBezTo>
                  <a:pt x="631" y="13896"/>
                  <a:pt x="1315" y="14045"/>
                  <a:pt x="2002" y="14045"/>
                </a:cubicBezTo>
                <a:cubicBezTo>
                  <a:pt x="3307" y="14045"/>
                  <a:pt x="4621" y="13513"/>
                  <a:pt x="5581" y="12791"/>
                </a:cubicBezTo>
                <a:cubicBezTo>
                  <a:pt x="7042" y="11693"/>
                  <a:pt x="8059" y="10135"/>
                  <a:pt x="9041" y="8628"/>
                </a:cubicBezTo>
                <a:lnTo>
                  <a:pt x="9221" y="8351"/>
                </a:lnTo>
                <a:cubicBezTo>
                  <a:pt x="11348" y="5098"/>
                  <a:pt x="14036" y="1646"/>
                  <a:pt x="17837" y="709"/>
                </a:cubicBezTo>
                <a:cubicBezTo>
                  <a:pt x="18553" y="533"/>
                  <a:pt x="19258" y="455"/>
                  <a:pt x="19946" y="455"/>
                </a:cubicBezTo>
                <a:cubicBezTo>
                  <a:pt x="23959" y="455"/>
                  <a:pt x="27379" y="3104"/>
                  <a:pt x="28804" y="4391"/>
                </a:cubicBezTo>
                <a:cubicBezTo>
                  <a:pt x="30585" y="6000"/>
                  <a:pt x="32127" y="7908"/>
                  <a:pt x="33618" y="9754"/>
                </a:cubicBezTo>
                <a:cubicBezTo>
                  <a:pt x="34656" y="11037"/>
                  <a:pt x="35728" y="12364"/>
                  <a:pt x="36877" y="13588"/>
                </a:cubicBezTo>
                <a:lnTo>
                  <a:pt x="37208" y="13276"/>
                </a:lnTo>
                <a:cubicBezTo>
                  <a:pt x="36071" y="12066"/>
                  <a:pt x="35005" y="10746"/>
                  <a:pt x="33973" y="9468"/>
                </a:cubicBezTo>
                <a:cubicBezTo>
                  <a:pt x="32471" y="7609"/>
                  <a:pt x="30916" y="5686"/>
                  <a:pt x="29109" y="4052"/>
                </a:cubicBezTo>
                <a:cubicBezTo>
                  <a:pt x="27642" y="2727"/>
                  <a:pt x="24113" y="0"/>
                  <a:pt x="19947" y="0"/>
                </a:cubicBezTo>
                <a:close/>
              </a:path>
            </a:pathLst>
          </a:custGeom>
          <a:solidFill>
            <a:srgbClr val="534844"/>
          </a:solidFill>
          <a:ln w="11375" cap="flat" cmpd="sng">
            <a:solidFill>
              <a:srgbClr val="534844"/>
            </a:solidFill>
            <a:prstDash val="solid"/>
            <a:miter lim="144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13"/>
          <p:cNvSpPr/>
          <p:nvPr/>
        </p:nvSpPr>
        <p:spPr>
          <a:xfrm rot="5831300">
            <a:off x="1242573" y="-1117796"/>
            <a:ext cx="1600145" cy="2343161"/>
          </a:xfrm>
          <a:custGeom>
            <a:avLst/>
            <a:gdLst/>
            <a:ahLst/>
            <a:cxnLst/>
            <a:rect l="l" t="t" r="r" b="b"/>
            <a:pathLst>
              <a:path w="24904" h="36468" extrusionOk="0">
                <a:moveTo>
                  <a:pt x="5411" y="1"/>
                </a:moveTo>
                <a:cubicBezTo>
                  <a:pt x="4232" y="1"/>
                  <a:pt x="3060" y="178"/>
                  <a:pt x="1936" y="565"/>
                </a:cubicBezTo>
                <a:cubicBezTo>
                  <a:pt x="1028" y="877"/>
                  <a:pt x="0" y="1782"/>
                  <a:pt x="489" y="2611"/>
                </a:cubicBezTo>
                <a:lnTo>
                  <a:pt x="13353" y="36440"/>
                </a:lnTo>
                <a:cubicBezTo>
                  <a:pt x="13530" y="36459"/>
                  <a:pt x="13705" y="36468"/>
                  <a:pt x="13878" y="36468"/>
                </a:cubicBezTo>
                <a:cubicBezTo>
                  <a:pt x="16969" y="36468"/>
                  <a:pt x="19442" y="33611"/>
                  <a:pt x="21049" y="30872"/>
                </a:cubicBezTo>
                <a:cubicBezTo>
                  <a:pt x="23216" y="27174"/>
                  <a:pt x="24904" y="22936"/>
                  <a:pt x="24336" y="18686"/>
                </a:cubicBezTo>
                <a:cubicBezTo>
                  <a:pt x="23914" y="15523"/>
                  <a:pt x="22278" y="12654"/>
                  <a:pt x="20459" y="10031"/>
                </a:cubicBezTo>
                <a:cubicBezTo>
                  <a:pt x="18334" y="6966"/>
                  <a:pt x="15851" y="4056"/>
                  <a:pt x="12659" y="2127"/>
                </a:cubicBezTo>
                <a:cubicBezTo>
                  <a:pt x="10483" y="812"/>
                  <a:pt x="7932" y="1"/>
                  <a:pt x="54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13"/>
          <p:cNvSpPr/>
          <p:nvPr/>
        </p:nvSpPr>
        <p:spPr>
          <a:xfrm rot="5831300">
            <a:off x="-2152848" y="1275066"/>
            <a:ext cx="5099015" cy="2015730"/>
          </a:xfrm>
          <a:custGeom>
            <a:avLst/>
            <a:gdLst/>
            <a:ahLst/>
            <a:cxnLst/>
            <a:rect l="l" t="t" r="r" b="b"/>
            <a:pathLst>
              <a:path w="79359" h="31372" extrusionOk="0">
                <a:moveTo>
                  <a:pt x="37959" y="0"/>
                </a:moveTo>
                <a:cubicBezTo>
                  <a:pt x="35005" y="0"/>
                  <a:pt x="32194" y="1412"/>
                  <a:pt x="29792" y="3153"/>
                </a:cubicBezTo>
                <a:cubicBezTo>
                  <a:pt x="27292" y="4966"/>
                  <a:pt x="25080" y="7164"/>
                  <a:pt x="22506" y="8872"/>
                </a:cubicBezTo>
                <a:cubicBezTo>
                  <a:pt x="18678" y="11411"/>
                  <a:pt x="14081" y="12712"/>
                  <a:pt x="9490" y="12712"/>
                </a:cubicBezTo>
                <a:cubicBezTo>
                  <a:pt x="6232" y="12712"/>
                  <a:pt x="2976" y="12057"/>
                  <a:pt x="1" y="10723"/>
                </a:cubicBezTo>
                <a:lnTo>
                  <a:pt x="1" y="10723"/>
                </a:lnTo>
                <a:lnTo>
                  <a:pt x="11129" y="31371"/>
                </a:lnTo>
                <a:cubicBezTo>
                  <a:pt x="34128" y="30468"/>
                  <a:pt x="56900" y="26415"/>
                  <a:pt x="79358" y="21369"/>
                </a:cubicBezTo>
                <a:cubicBezTo>
                  <a:pt x="78910" y="18146"/>
                  <a:pt x="76358" y="15488"/>
                  <a:pt x="73361" y="14224"/>
                </a:cubicBezTo>
                <a:cubicBezTo>
                  <a:pt x="71399" y="13397"/>
                  <a:pt x="69274" y="13089"/>
                  <a:pt x="67136" y="13089"/>
                </a:cubicBezTo>
                <a:cubicBezTo>
                  <a:pt x="66006" y="13089"/>
                  <a:pt x="64872" y="13175"/>
                  <a:pt x="63756" y="13316"/>
                </a:cubicBezTo>
                <a:cubicBezTo>
                  <a:pt x="61980" y="13540"/>
                  <a:pt x="60096" y="13870"/>
                  <a:pt x="58298" y="13870"/>
                </a:cubicBezTo>
                <a:cubicBezTo>
                  <a:pt x="56557" y="13870"/>
                  <a:pt x="54897" y="13561"/>
                  <a:pt x="53494" y="12545"/>
                </a:cubicBezTo>
                <a:cubicBezTo>
                  <a:pt x="52413" y="11762"/>
                  <a:pt x="51635" y="10641"/>
                  <a:pt x="50871" y="9547"/>
                </a:cubicBezTo>
                <a:cubicBezTo>
                  <a:pt x="49310" y="7309"/>
                  <a:pt x="47708" y="5064"/>
                  <a:pt x="45660" y="3263"/>
                </a:cubicBezTo>
                <a:cubicBezTo>
                  <a:pt x="43611" y="1461"/>
                  <a:pt x="41048" y="116"/>
                  <a:pt x="38323" y="7"/>
                </a:cubicBezTo>
                <a:cubicBezTo>
                  <a:pt x="38202" y="3"/>
                  <a:pt x="38080" y="0"/>
                  <a:pt x="379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13"/>
          <p:cNvSpPr/>
          <p:nvPr/>
        </p:nvSpPr>
        <p:spPr>
          <a:xfrm rot="5831300">
            <a:off x="-1489943" y="443863"/>
            <a:ext cx="4465421" cy="2377022"/>
          </a:xfrm>
          <a:custGeom>
            <a:avLst/>
            <a:gdLst/>
            <a:ahLst/>
            <a:cxnLst/>
            <a:rect l="l" t="t" r="r" b="b"/>
            <a:pathLst>
              <a:path w="69498" h="36995" extrusionOk="0">
                <a:moveTo>
                  <a:pt x="4309" y="0"/>
                </a:moveTo>
                <a:cubicBezTo>
                  <a:pt x="2804" y="0"/>
                  <a:pt x="1332" y="269"/>
                  <a:pt x="1" y="972"/>
                </a:cubicBezTo>
                <a:lnTo>
                  <a:pt x="7474" y="36898"/>
                </a:lnTo>
                <a:cubicBezTo>
                  <a:pt x="8875" y="36962"/>
                  <a:pt x="10275" y="36995"/>
                  <a:pt x="11675" y="36995"/>
                </a:cubicBezTo>
                <a:cubicBezTo>
                  <a:pt x="18980" y="36995"/>
                  <a:pt x="26265" y="36119"/>
                  <a:pt x="33372" y="34383"/>
                </a:cubicBezTo>
                <a:cubicBezTo>
                  <a:pt x="39341" y="32925"/>
                  <a:pt x="45183" y="30860"/>
                  <a:pt x="51272" y="30028"/>
                </a:cubicBezTo>
                <a:cubicBezTo>
                  <a:pt x="57320" y="29204"/>
                  <a:pt x="63512" y="29610"/>
                  <a:pt x="69497" y="28412"/>
                </a:cubicBezTo>
                <a:cubicBezTo>
                  <a:pt x="67484" y="23480"/>
                  <a:pt x="62081" y="20722"/>
                  <a:pt x="56823" y="19877"/>
                </a:cubicBezTo>
                <a:cubicBezTo>
                  <a:pt x="54420" y="19492"/>
                  <a:pt x="51992" y="19416"/>
                  <a:pt x="49556" y="19416"/>
                </a:cubicBezTo>
                <a:cubicBezTo>
                  <a:pt x="47985" y="19416"/>
                  <a:pt x="46410" y="19447"/>
                  <a:pt x="44837" y="19447"/>
                </a:cubicBezTo>
                <a:cubicBezTo>
                  <a:pt x="43513" y="19447"/>
                  <a:pt x="42189" y="19425"/>
                  <a:pt x="40870" y="19343"/>
                </a:cubicBezTo>
                <a:cubicBezTo>
                  <a:pt x="38587" y="19200"/>
                  <a:pt x="36264" y="18863"/>
                  <a:pt x="34237" y="17808"/>
                </a:cubicBezTo>
                <a:cubicBezTo>
                  <a:pt x="31538" y="16404"/>
                  <a:pt x="29632" y="13890"/>
                  <a:pt x="27543" y="11679"/>
                </a:cubicBezTo>
                <a:cubicBezTo>
                  <a:pt x="22568" y="6413"/>
                  <a:pt x="16105" y="2572"/>
                  <a:pt x="9103" y="715"/>
                </a:cubicBezTo>
                <a:cubicBezTo>
                  <a:pt x="7553" y="305"/>
                  <a:pt x="5912" y="0"/>
                  <a:pt x="43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13"/>
          <p:cNvSpPr/>
          <p:nvPr/>
        </p:nvSpPr>
        <p:spPr>
          <a:xfrm rot="5831300">
            <a:off x="1478118" y="1957193"/>
            <a:ext cx="231630" cy="203488"/>
          </a:xfrm>
          <a:custGeom>
            <a:avLst/>
            <a:gdLst/>
            <a:ahLst/>
            <a:cxnLst/>
            <a:rect l="l" t="t" r="r" b="b"/>
            <a:pathLst>
              <a:path w="3605" h="3167" extrusionOk="0">
                <a:moveTo>
                  <a:pt x="1804" y="0"/>
                </a:moveTo>
                <a:cubicBezTo>
                  <a:pt x="1293" y="0"/>
                  <a:pt x="792" y="247"/>
                  <a:pt x="486" y="703"/>
                </a:cubicBezTo>
                <a:cubicBezTo>
                  <a:pt x="1" y="1431"/>
                  <a:pt x="197" y="2414"/>
                  <a:pt x="923" y="2900"/>
                </a:cubicBezTo>
                <a:cubicBezTo>
                  <a:pt x="1193" y="3080"/>
                  <a:pt x="1498" y="3166"/>
                  <a:pt x="1801" y="3166"/>
                </a:cubicBezTo>
                <a:cubicBezTo>
                  <a:pt x="2312" y="3166"/>
                  <a:pt x="2814" y="2919"/>
                  <a:pt x="3119" y="2463"/>
                </a:cubicBezTo>
                <a:cubicBezTo>
                  <a:pt x="3605" y="1735"/>
                  <a:pt x="3409" y="752"/>
                  <a:pt x="2683" y="267"/>
                </a:cubicBezTo>
                <a:cubicBezTo>
                  <a:pt x="2412" y="86"/>
                  <a:pt x="2107" y="0"/>
                  <a:pt x="18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0" name="Google Shape;210;p13"/>
          <p:cNvGrpSpPr/>
          <p:nvPr/>
        </p:nvGrpSpPr>
        <p:grpSpPr>
          <a:xfrm rot="5831300">
            <a:off x="432723" y="-99392"/>
            <a:ext cx="895037" cy="1344548"/>
            <a:chOff x="4522000" y="2088250"/>
            <a:chExt cx="348250" cy="523150"/>
          </a:xfrm>
        </p:grpSpPr>
        <p:sp>
          <p:nvSpPr>
            <p:cNvPr id="211" name="Google Shape;211;p13"/>
            <p:cNvSpPr/>
            <p:nvPr/>
          </p:nvSpPr>
          <p:spPr>
            <a:xfrm>
              <a:off x="4566125" y="2088250"/>
              <a:ext cx="60050" cy="60725"/>
            </a:xfrm>
            <a:custGeom>
              <a:avLst/>
              <a:gdLst/>
              <a:ahLst/>
              <a:cxnLst/>
              <a:rect l="l" t="t" r="r" b="b"/>
              <a:pathLst>
                <a:path w="2402" h="2429" extrusionOk="0">
                  <a:moveTo>
                    <a:pt x="626" y="0"/>
                  </a:moveTo>
                  <a:cubicBezTo>
                    <a:pt x="509" y="3"/>
                    <a:pt x="395" y="36"/>
                    <a:pt x="296" y="98"/>
                  </a:cubicBezTo>
                  <a:cubicBezTo>
                    <a:pt x="179" y="166"/>
                    <a:pt x="91" y="275"/>
                    <a:pt x="52" y="404"/>
                  </a:cubicBezTo>
                  <a:cubicBezTo>
                    <a:pt x="26" y="493"/>
                    <a:pt x="1" y="503"/>
                    <a:pt x="6" y="634"/>
                  </a:cubicBezTo>
                  <a:cubicBezTo>
                    <a:pt x="9" y="702"/>
                    <a:pt x="19" y="768"/>
                    <a:pt x="37" y="833"/>
                  </a:cubicBezTo>
                  <a:cubicBezTo>
                    <a:pt x="38" y="837"/>
                    <a:pt x="39" y="840"/>
                    <a:pt x="39" y="845"/>
                  </a:cubicBezTo>
                  <a:cubicBezTo>
                    <a:pt x="39" y="911"/>
                    <a:pt x="48" y="976"/>
                    <a:pt x="65" y="1039"/>
                  </a:cubicBezTo>
                  <a:cubicBezTo>
                    <a:pt x="90" y="1128"/>
                    <a:pt x="133" y="1208"/>
                    <a:pt x="173" y="1290"/>
                  </a:cubicBezTo>
                  <a:cubicBezTo>
                    <a:pt x="191" y="1327"/>
                    <a:pt x="209" y="1366"/>
                    <a:pt x="227" y="1404"/>
                  </a:cubicBezTo>
                  <a:cubicBezTo>
                    <a:pt x="245" y="1443"/>
                    <a:pt x="258" y="1486"/>
                    <a:pt x="276" y="1526"/>
                  </a:cubicBezTo>
                  <a:cubicBezTo>
                    <a:pt x="302" y="1598"/>
                    <a:pt x="333" y="1666"/>
                    <a:pt x="371" y="1732"/>
                  </a:cubicBezTo>
                  <a:lnTo>
                    <a:pt x="527" y="1938"/>
                  </a:lnTo>
                  <a:lnTo>
                    <a:pt x="542" y="1959"/>
                  </a:lnTo>
                  <a:cubicBezTo>
                    <a:pt x="558" y="1973"/>
                    <a:pt x="576" y="1986"/>
                    <a:pt x="591" y="1999"/>
                  </a:cubicBezTo>
                  <a:cubicBezTo>
                    <a:pt x="648" y="2045"/>
                    <a:pt x="702" y="2093"/>
                    <a:pt x="759" y="2139"/>
                  </a:cubicBezTo>
                  <a:cubicBezTo>
                    <a:pt x="887" y="2247"/>
                    <a:pt x="1019" y="2343"/>
                    <a:pt x="1182" y="2391"/>
                  </a:cubicBezTo>
                  <a:lnTo>
                    <a:pt x="1202" y="2394"/>
                  </a:lnTo>
                  <a:lnTo>
                    <a:pt x="1453" y="2428"/>
                  </a:lnTo>
                  <a:cubicBezTo>
                    <a:pt x="1553" y="2423"/>
                    <a:pt x="1652" y="2404"/>
                    <a:pt x="1750" y="2389"/>
                  </a:cubicBezTo>
                  <a:cubicBezTo>
                    <a:pt x="1894" y="2349"/>
                    <a:pt x="2024" y="2270"/>
                    <a:pt x="2129" y="2163"/>
                  </a:cubicBezTo>
                  <a:cubicBezTo>
                    <a:pt x="2234" y="2055"/>
                    <a:pt x="2311" y="1921"/>
                    <a:pt x="2351" y="1776"/>
                  </a:cubicBezTo>
                  <a:cubicBezTo>
                    <a:pt x="2364" y="1715"/>
                    <a:pt x="2374" y="1654"/>
                    <a:pt x="2380" y="1592"/>
                  </a:cubicBezTo>
                  <a:cubicBezTo>
                    <a:pt x="2401" y="1433"/>
                    <a:pt x="2400" y="1476"/>
                    <a:pt x="2378" y="1314"/>
                  </a:cubicBezTo>
                  <a:cubicBezTo>
                    <a:pt x="2361" y="1173"/>
                    <a:pt x="2332" y="1055"/>
                    <a:pt x="2251" y="930"/>
                  </a:cubicBezTo>
                  <a:cubicBezTo>
                    <a:pt x="2210" y="866"/>
                    <a:pt x="2166" y="804"/>
                    <a:pt x="2123" y="744"/>
                  </a:cubicBezTo>
                  <a:cubicBezTo>
                    <a:pt x="2070" y="670"/>
                    <a:pt x="2015" y="581"/>
                    <a:pt x="1952" y="516"/>
                  </a:cubicBezTo>
                  <a:cubicBezTo>
                    <a:pt x="1885" y="451"/>
                    <a:pt x="1811" y="392"/>
                    <a:pt x="1731" y="340"/>
                  </a:cubicBezTo>
                  <a:cubicBezTo>
                    <a:pt x="1668" y="301"/>
                    <a:pt x="1602" y="268"/>
                    <a:pt x="1532" y="241"/>
                  </a:cubicBezTo>
                  <a:cubicBezTo>
                    <a:pt x="1450" y="205"/>
                    <a:pt x="1368" y="174"/>
                    <a:pt x="1286" y="141"/>
                  </a:cubicBezTo>
                  <a:lnTo>
                    <a:pt x="1280" y="140"/>
                  </a:lnTo>
                  <a:cubicBezTo>
                    <a:pt x="1231" y="118"/>
                    <a:pt x="1120" y="64"/>
                    <a:pt x="1045" y="38"/>
                  </a:cubicBezTo>
                  <a:cubicBezTo>
                    <a:pt x="975" y="16"/>
                    <a:pt x="903" y="4"/>
                    <a:pt x="830" y="4"/>
                  </a:cubicBezTo>
                  <a:cubicBezTo>
                    <a:pt x="797" y="4"/>
                    <a:pt x="764" y="7"/>
                    <a:pt x="731" y="12"/>
                  </a:cubicBezTo>
                  <a:cubicBezTo>
                    <a:pt x="697" y="4"/>
                    <a:pt x="662" y="0"/>
                    <a:pt x="62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13"/>
            <p:cNvSpPr/>
            <p:nvPr/>
          </p:nvSpPr>
          <p:spPr>
            <a:xfrm>
              <a:off x="4522000" y="2208050"/>
              <a:ext cx="52375" cy="55575"/>
            </a:xfrm>
            <a:custGeom>
              <a:avLst/>
              <a:gdLst/>
              <a:ahLst/>
              <a:cxnLst/>
              <a:rect l="l" t="t" r="r" b="b"/>
              <a:pathLst>
                <a:path w="2095" h="2223" extrusionOk="0">
                  <a:moveTo>
                    <a:pt x="2048" y="1795"/>
                  </a:moveTo>
                  <a:lnTo>
                    <a:pt x="2037" y="1824"/>
                  </a:lnTo>
                  <a:lnTo>
                    <a:pt x="2037" y="1824"/>
                  </a:lnTo>
                  <a:cubicBezTo>
                    <a:pt x="2041" y="1814"/>
                    <a:pt x="2046" y="1805"/>
                    <a:pt x="2048" y="1795"/>
                  </a:cubicBezTo>
                  <a:close/>
                  <a:moveTo>
                    <a:pt x="2037" y="1824"/>
                  </a:moveTo>
                  <a:cubicBezTo>
                    <a:pt x="2036" y="1827"/>
                    <a:pt x="2035" y="1830"/>
                    <a:pt x="2034" y="1833"/>
                  </a:cubicBezTo>
                  <a:lnTo>
                    <a:pt x="2037" y="1824"/>
                  </a:lnTo>
                  <a:close/>
                  <a:moveTo>
                    <a:pt x="447" y="0"/>
                  </a:moveTo>
                  <a:cubicBezTo>
                    <a:pt x="426" y="0"/>
                    <a:pt x="406" y="1"/>
                    <a:pt x="385" y="3"/>
                  </a:cubicBezTo>
                  <a:cubicBezTo>
                    <a:pt x="241" y="11"/>
                    <a:pt x="52" y="114"/>
                    <a:pt x="30" y="279"/>
                  </a:cubicBezTo>
                  <a:cubicBezTo>
                    <a:pt x="19" y="369"/>
                    <a:pt x="0" y="454"/>
                    <a:pt x="12" y="543"/>
                  </a:cubicBezTo>
                  <a:cubicBezTo>
                    <a:pt x="19" y="582"/>
                    <a:pt x="28" y="619"/>
                    <a:pt x="41" y="655"/>
                  </a:cubicBezTo>
                  <a:cubicBezTo>
                    <a:pt x="20" y="763"/>
                    <a:pt x="16" y="877"/>
                    <a:pt x="45" y="972"/>
                  </a:cubicBezTo>
                  <a:cubicBezTo>
                    <a:pt x="72" y="1047"/>
                    <a:pt x="103" y="1121"/>
                    <a:pt x="139" y="1193"/>
                  </a:cubicBezTo>
                  <a:lnTo>
                    <a:pt x="213" y="1357"/>
                  </a:lnTo>
                  <a:cubicBezTo>
                    <a:pt x="248" y="1441"/>
                    <a:pt x="293" y="1520"/>
                    <a:pt x="346" y="1594"/>
                  </a:cubicBezTo>
                  <a:cubicBezTo>
                    <a:pt x="402" y="1666"/>
                    <a:pt x="464" y="1732"/>
                    <a:pt x="531" y="1795"/>
                  </a:cubicBezTo>
                  <a:cubicBezTo>
                    <a:pt x="571" y="1833"/>
                    <a:pt x="608" y="1873"/>
                    <a:pt x="650" y="1911"/>
                  </a:cubicBezTo>
                  <a:cubicBezTo>
                    <a:pt x="790" y="2039"/>
                    <a:pt x="938" y="2104"/>
                    <a:pt x="1113" y="2163"/>
                  </a:cubicBezTo>
                  <a:cubicBezTo>
                    <a:pt x="1223" y="2200"/>
                    <a:pt x="1330" y="2222"/>
                    <a:pt x="1438" y="2222"/>
                  </a:cubicBezTo>
                  <a:cubicBezTo>
                    <a:pt x="1507" y="2222"/>
                    <a:pt x="1576" y="2213"/>
                    <a:pt x="1646" y="2193"/>
                  </a:cubicBezTo>
                  <a:cubicBezTo>
                    <a:pt x="1751" y="2193"/>
                    <a:pt x="1862" y="2167"/>
                    <a:pt x="1931" y="2096"/>
                  </a:cubicBezTo>
                  <a:cubicBezTo>
                    <a:pt x="2000" y="2027"/>
                    <a:pt x="2025" y="1932"/>
                    <a:pt x="2034" y="1833"/>
                  </a:cubicBezTo>
                  <a:cubicBezTo>
                    <a:pt x="2034" y="1831"/>
                    <a:pt x="2034" y="1830"/>
                    <a:pt x="2034" y="1828"/>
                  </a:cubicBezTo>
                  <a:cubicBezTo>
                    <a:pt x="2070" y="1746"/>
                    <a:pt x="2090" y="1658"/>
                    <a:pt x="2093" y="1569"/>
                  </a:cubicBezTo>
                  <a:cubicBezTo>
                    <a:pt x="2094" y="1494"/>
                    <a:pt x="2085" y="1419"/>
                    <a:pt x="2068" y="1347"/>
                  </a:cubicBezTo>
                  <a:cubicBezTo>
                    <a:pt x="2057" y="1294"/>
                    <a:pt x="2044" y="1240"/>
                    <a:pt x="2032" y="1187"/>
                  </a:cubicBezTo>
                  <a:cubicBezTo>
                    <a:pt x="2028" y="1163"/>
                    <a:pt x="2022" y="1138"/>
                    <a:pt x="2015" y="1115"/>
                  </a:cubicBezTo>
                  <a:cubicBezTo>
                    <a:pt x="1969" y="952"/>
                    <a:pt x="1897" y="859"/>
                    <a:pt x="1800" y="733"/>
                  </a:cubicBezTo>
                  <a:cubicBezTo>
                    <a:pt x="1763" y="684"/>
                    <a:pt x="1725" y="637"/>
                    <a:pt x="1688" y="588"/>
                  </a:cubicBezTo>
                  <a:cubicBezTo>
                    <a:pt x="1637" y="518"/>
                    <a:pt x="1578" y="455"/>
                    <a:pt x="1512" y="402"/>
                  </a:cubicBezTo>
                  <a:cubicBezTo>
                    <a:pt x="1441" y="347"/>
                    <a:pt x="1368" y="298"/>
                    <a:pt x="1291" y="255"/>
                  </a:cubicBezTo>
                  <a:lnTo>
                    <a:pt x="1156" y="174"/>
                  </a:lnTo>
                  <a:cubicBezTo>
                    <a:pt x="1018" y="91"/>
                    <a:pt x="877" y="46"/>
                    <a:pt x="729" y="46"/>
                  </a:cubicBezTo>
                  <a:cubicBezTo>
                    <a:pt x="714" y="46"/>
                    <a:pt x="700" y="46"/>
                    <a:pt x="685" y="47"/>
                  </a:cubicBezTo>
                  <a:cubicBezTo>
                    <a:pt x="656" y="34"/>
                    <a:pt x="628" y="24"/>
                    <a:pt x="598" y="16"/>
                  </a:cubicBezTo>
                  <a:cubicBezTo>
                    <a:pt x="549" y="5"/>
                    <a:pt x="498" y="0"/>
                    <a:pt x="44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13"/>
            <p:cNvSpPr/>
            <p:nvPr/>
          </p:nvSpPr>
          <p:spPr>
            <a:xfrm>
              <a:off x="4654575" y="2318750"/>
              <a:ext cx="62350" cy="66250"/>
            </a:xfrm>
            <a:custGeom>
              <a:avLst/>
              <a:gdLst/>
              <a:ahLst/>
              <a:cxnLst/>
              <a:rect l="l" t="t" r="r" b="b"/>
              <a:pathLst>
                <a:path w="2494" h="2650" extrusionOk="0">
                  <a:moveTo>
                    <a:pt x="1100" y="0"/>
                  </a:moveTo>
                  <a:cubicBezTo>
                    <a:pt x="1003" y="6"/>
                    <a:pt x="907" y="19"/>
                    <a:pt x="812" y="39"/>
                  </a:cubicBezTo>
                  <a:cubicBezTo>
                    <a:pt x="764" y="52"/>
                    <a:pt x="743" y="66"/>
                    <a:pt x="681" y="94"/>
                  </a:cubicBezTo>
                  <a:cubicBezTo>
                    <a:pt x="598" y="117"/>
                    <a:pt x="525" y="160"/>
                    <a:pt x="466" y="222"/>
                  </a:cubicBezTo>
                  <a:cubicBezTo>
                    <a:pt x="359" y="291"/>
                    <a:pt x="274" y="388"/>
                    <a:pt x="215" y="502"/>
                  </a:cubicBezTo>
                  <a:cubicBezTo>
                    <a:pt x="45" y="757"/>
                    <a:pt x="0" y="1139"/>
                    <a:pt x="111" y="1422"/>
                  </a:cubicBezTo>
                  <a:cubicBezTo>
                    <a:pt x="169" y="1567"/>
                    <a:pt x="214" y="1727"/>
                    <a:pt x="290" y="1858"/>
                  </a:cubicBezTo>
                  <a:cubicBezTo>
                    <a:pt x="369" y="1995"/>
                    <a:pt x="482" y="2107"/>
                    <a:pt x="587" y="2222"/>
                  </a:cubicBezTo>
                  <a:cubicBezTo>
                    <a:pt x="673" y="2316"/>
                    <a:pt x="743" y="2387"/>
                    <a:pt x="865" y="2460"/>
                  </a:cubicBezTo>
                  <a:cubicBezTo>
                    <a:pt x="939" y="2505"/>
                    <a:pt x="1016" y="2538"/>
                    <a:pt x="1098" y="2561"/>
                  </a:cubicBezTo>
                  <a:cubicBezTo>
                    <a:pt x="1233" y="2620"/>
                    <a:pt x="1378" y="2650"/>
                    <a:pt x="1523" y="2650"/>
                  </a:cubicBezTo>
                  <a:cubicBezTo>
                    <a:pt x="1618" y="2650"/>
                    <a:pt x="1713" y="2637"/>
                    <a:pt x="1806" y="2611"/>
                  </a:cubicBezTo>
                  <a:cubicBezTo>
                    <a:pt x="1823" y="2608"/>
                    <a:pt x="1839" y="2604"/>
                    <a:pt x="1855" y="2600"/>
                  </a:cubicBezTo>
                  <a:cubicBezTo>
                    <a:pt x="1859" y="2598"/>
                    <a:pt x="1865" y="2598"/>
                    <a:pt x="1869" y="2597"/>
                  </a:cubicBezTo>
                  <a:lnTo>
                    <a:pt x="1867" y="2597"/>
                  </a:lnTo>
                  <a:cubicBezTo>
                    <a:pt x="1954" y="2577"/>
                    <a:pt x="2037" y="2538"/>
                    <a:pt x="2107" y="2483"/>
                  </a:cubicBezTo>
                  <a:cubicBezTo>
                    <a:pt x="2178" y="2425"/>
                    <a:pt x="2237" y="2356"/>
                    <a:pt x="2282" y="2277"/>
                  </a:cubicBezTo>
                  <a:cubicBezTo>
                    <a:pt x="2341" y="2186"/>
                    <a:pt x="2384" y="2081"/>
                    <a:pt x="2423" y="1984"/>
                  </a:cubicBezTo>
                  <a:cubicBezTo>
                    <a:pt x="2431" y="1967"/>
                    <a:pt x="2439" y="1948"/>
                    <a:pt x="2446" y="1930"/>
                  </a:cubicBezTo>
                  <a:cubicBezTo>
                    <a:pt x="2493" y="1803"/>
                    <a:pt x="2493" y="1673"/>
                    <a:pt x="2479" y="1544"/>
                  </a:cubicBezTo>
                  <a:cubicBezTo>
                    <a:pt x="2479" y="1542"/>
                    <a:pt x="2479" y="1541"/>
                    <a:pt x="2479" y="1539"/>
                  </a:cubicBezTo>
                  <a:lnTo>
                    <a:pt x="2479" y="1513"/>
                  </a:lnTo>
                  <a:cubicBezTo>
                    <a:pt x="2466" y="1417"/>
                    <a:pt x="2453" y="1320"/>
                    <a:pt x="2440" y="1222"/>
                  </a:cubicBezTo>
                  <a:cubicBezTo>
                    <a:pt x="2408" y="1104"/>
                    <a:pt x="2346" y="989"/>
                    <a:pt x="2292" y="878"/>
                  </a:cubicBezTo>
                  <a:cubicBezTo>
                    <a:pt x="2214" y="721"/>
                    <a:pt x="2132" y="571"/>
                    <a:pt x="2002" y="450"/>
                  </a:cubicBezTo>
                  <a:cubicBezTo>
                    <a:pt x="1972" y="422"/>
                    <a:pt x="1942" y="395"/>
                    <a:pt x="1911" y="368"/>
                  </a:cubicBezTo>
                  <a:cubicBezTo>
                    <a:pt x="1897" y="355"/>
                    <a:pt x="1882" y="340"/>
                    <a:pt x="1867" y="327"/>
                  </a:cubicBezTo>
                  <a:cubicBezTo>
                    <a:pt x="1829" y="293"/>
                    <a:pt x="1790" y="261"/>
                    <a:pt x="1748" y="232"/>
                  </a:cubicBezTo>
                  <a:cubicBezTo>
                    <a:pt x="1685" y="166"/>
                    <a:pt x="1604" y="118"/>
                    <a:pt x="1516" y="94"/>
                  </a:cubicBezTo>
                  <a:cubicBezTo>
                    <a:pt x="1382" y="42"/>
                    <a:pt x="1243" y="12"/>
                    <a:pt x="11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13"/>
            <p:cNvSpPr/>
            <p:nvPr/>
          </p:nvSpPr>
          <p:spPr>
            <a:xfrm>
              <a:off x="4524300" y="2340150"/>
              <a:ext cx="49850" cy="53825"/>
            </a:xfrm>
            <a:custGeom>
              <a:avLst/>
              <a:gdLst/>
              <a:ahLst/>
              <a:cxnLst/>
              <a:rect l="l" t="t" r="r" b="b"/>
              <a:pathLst>
                <a:path w="1994" h="2153" extrusionOk="0">
                  <a:moveTo>
                    <a:pt x="853" y="1"/>
                  </a:moveTo>
                  <a:cubicBezTo>
                    <a:pt x="815" y="1"/>
                    <a:pt x="776" y="6"/>
                    <a:pt x="740" y="16"/>
                  </a:cubicBezTo>
                  <a:cubicBezTo>
                    <a:pt x="683" y="17"/>
                    <a:pt x="627" y="30"/>
                    <a:pt x="575" y="53"/>
                  </a:cubicBezTo>
                  <a:cubicBezTo>
                    <a:pt x="453" y="87"/>
                    <a:pt x="335" y="144"/>
                    <a:pt x="250" y="238"/>
                  </a:cubicBezTo>
                  <a:lnTo>
                    <a:pt x="139" y="386"/>
                  </a:lnTo>
                  <a:cubicBezTo>
                    <a:pt x="127" y="409"/>
                    <a:pt x="117" y="434"/>
                    <a:pt x="108" y="458"/>
                  </a:cubicBezTo>
                  <a:cubicBezTo>
                    <a:pt x="28" y="610"/>
                    <a:pt x="0" y="787"/>
                    <a:pt x="5" y="957"/>
                  </a:cubicBezTo>
                  <a:cubicBezTo>
                    <a:pt x="9" y="1172"/>
                    <a:pt x="75" y="1379"/>
                    <a:pt x="196" y="1556"/>
                  </a:cubicBezTo>
                  <a:cubicBezTo>
                    <a:pt x="253" y="1639"/>
                    <a:pt x="312" y="1729"/>
                    <a:pt x="387" y="1796"/>
                  </a:cubicBezTo>
                  <a:cubicBezTo>
                    <a:pt x="408" y="1814"/>
                    <a:pt x="430" y="1833"/>
                    <a:pt x="451" y="1852"/>
                  </a:cubicBezTo>
                  <a:cubicBezTo>
                    <a:pt x="522" y="1917"/>
                    <a:pt x="596" y="1986"/>
                    <a:pt x="678" y="2033"/>
                  </a:cubicBezTo>
                  <a:cubicBezTo>
                    <a:pt x="815" y="2112"/>
                    <a:pt x="969" y="2152"/>
                    <a:pt x="1125" y="2152"/>
                  </a:cubicBezTo>
                  <a:cubicBezTo>
                    <a:pt x="1168" y="2152"/>
                    <a:pt x="1211" y="2149"/>
                    <a:pt x="1254" y="2143"/>
                  </a:cubicBezTo>
                  <a:cubicBezTo>
                    <a:pt x="1333" y="2140"/>
                    <a:pt x="1411" y="2123"/>
                    <a:pt x="1485" y="2093"/>
                  </a:cubicBezTo>
                  <a:cubicBezTo>
                    <a:pt x="1593" y="2046"/>
                    <a:pt x="1718" y="1960"/>
                    <a:pt x="1779" y="1849"/>
                  </a:cubicBezTo>
                  <a:cubicBezTo>
                    <a:pt x="1813" y="1807"/>
                    <a:pt x="1845" y="1764"/>
                    <a:pt x="1874" y="1719"/>
                  </a:cubicBezTo>
                  <a:cubicBezTo>
                    <a:pt x="1937" y="1620"/>
                    <a:pt x="1972" y="1506"/>
                    <a:pt x="1978" y="1388"/>
                  </a:cubicBezTo>
                  <a:cubicBezTo>
                    <a:pt x="1985" y="1346"/>
                    <a:pt x="1991" y="1303"/>
                    <a:pt x="1993" y="1261"/>
                  </a:cubicBezTo>
                  <a:cubicBezTo>
                    <a:pt x="1992" y="1159"/>
                    <a:pt x="1978" y="1058"/>
                    <a:pt x="1950" y="960"/>
                  </a:cubicBezTo>
                  <a:cubicBezTo>
                    <a:pt x="1943" y="928"/>
                    <a:pt x="1934" y="898"/>
                    <a:pt x="1926" y="868"/>
                  </a:cubicBezTo>
                  <a:cubicBezTo>
                    <a:pt x="1900" y="783"/>
                    <a:pt x="1865" y="699"/>
                    <a:pt x="1825" y="620"/>
                  </a:cubicBezTo>
                  <a:cubicBezTo>
                    <a:pt x="1816" y="604"/>
                    <a:pt x="1808" y="588"/>
                    <a:pt x="1797" y="574"/>
                  </a:cubicBezTo>
                  <a:cubicBezTo>
                    <a:pt x="1760" y="519"/>
                    <a:pt x="1720" y="467"/>
                    <a:pt x="1679" y="414"/>
                  </a:cubicBezTo>
                  <a:cubicBezTo>
                    <a:pt x="1594" y="301"/>
                    <a:pt x="1539" y="229"/>
                    <a:pt x="1401" y="154"/>
                  </a:cubicBezTo>
                  <a:cubicBezTo>
                    <a:pt x="1325" y="114"/>
                    <a:pt x="1246" y="81"/>
                    <a:pt x="1163" y="53"/>
                  </a:cubicBezTo>
                  <a:cubicBezTo>
                    <a:pt x="1142" y="48"/>
                    <a:pt x="1119" y="40"/>
                    <a:pt x="1096" y="36"/>
                  </a:cubicBezTo>
                  <a:cubicBezTo>
                    <a:pt x="1054" y="25"/>
                    <a:pt x="1011" y="17"/>
                    <a:pt x="966" y="16"/>
                  </a:cubicBezTo>
                  <a:cubicBezTo>
                    <a:pt x="929" y="6"/>
                    <a:pt x="891" y="1"/>
                    <a:pt x="8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13"/>
            <p:cNvSpPr/>
            <p:nvPr/>
          </p:nvSpPr>
          <p:spPr>
            <a:xfrm>
              <a:off x="4632300" y="2490475"/>
              <a:ext cx="54575" cy="66350"/>
            </a:xfrm>
            <a:custGeom>
              <a:avLst/>
              <a:gdLst/>
              <a:ahLst/>
              <a:cxnLst/>
              <a:rect l="l" t="t" r="r" b="b"/>
              <a:pathLst>
                <a:path w="2183" h="2654" extrusionOk="0">
                  <a:moveTo>
                    <a:pt x="536" y="1"/>
                  </a:moveTo>
                  <a:cubicBezTo>
                    <a:pt x="532" y="1"/>
                    <a:pt x="549" y="4"/>
                    <a:pt x="599" y="11"/>
                  </a:cubicBezTo>
                  <a:lnTo>
                    <a:pt x="599" y="11"/>
                  </a:lnTo>
                  <a:cubicBezTo>
                    <a:pt x="559" y="6"/>
                    <a:pt x="521" y="2"/>
                    <a:pt x="484" y="2"/>
                  </a:cubicBezTo>
                  <a:cubicBezTo>
                    <a:pt x="383" y="2"/>
                    <a:pt x="292" y="28"/>
                    <a:pt x="200" y="100"/>
                  </a:cubicBezTo>
                  <a:cubicBezTo>
                    <a:pt x="76" y="198"/>
                    <a:pt x="25" y="324"/>
                    <a:pt x="12" y="482"/>
                  </a:cubicBezTo>
                  <a:cubicBezTo>
                    <a:pt x="1" y="659"/>
                    <a:pt x="14" y="838"/>
                    <a:pt x="51" y="1012"/>
                  </a:cubicBezTo>
                  <a:cubicBezTo>
                    <a:pt x="94" y="1216"/>
                    <a:pt x="123" y="1433"/>
                    <a:pt x="224" y="1618"/>
                  </a:cubicBezTo>
                  <a:cubicBezTo>
                    <a:pt x="439" y="2012"/>
                    <a:pt x="737" y="2425"/>
                    <a:pt x="1185" y="2546"/>
                  </a:cubicBezTo>
                  <a:cubicBezTo>
                    <a:pt x="1227" y="2564"/>
                    <a:pt x="1270" y="2580"/>
                    <a:pt x="1315" y="2593"/>
                  </a:cubicBezTo>
                  <a:lnTo>
                    <a:pt x="1269" y="2570"/>
                  </a:lnTo>
                  <a:lnTo>
                    <a:pt x="1269" y="2570"/>
                  </a:lnTo>
                  <a:cubicBezTo>
                    <a:pt x="1286" y="2579"/>
                    <a:pt x="1305" y="2586"/>
                    <a:pt x="1322" y="2593"/>
                  </a:cubicBezTo>
                  <a:cubicBezTo>
                    <a:pt x="1337" y="2598"/>
                    <a:pt x="1353" y="2602"/>
                    <a:pt x="1368" y="2605"/>
                  </a:cubicBezTo>
                  <a:lnTo>
                    <a:pt x="1368" y="2605"/>
                  </a:lnTo>
                  <a:lnTo>
                    <a:pt x="1342" y="2602"/>
                  </a:lnTo>
                  <a:lnTo>
                    <a:pt x="1342" y="2602"/>
                  </a:lnTo>
                  <a:cubicBezTo>
                    <a:pt x="1364" y="2612"/>
                    <a:pt x="1386" y="2623"/>
                    <a:pt x="1409" y="2632"/>
                  </a:cubicBezTo>
                  <a:cubicBezTo>
                    <a:pt x="1468" y="2645"/>
                    <a:pt x="1528" y="2654"/>
                    <a:pt x="1589" y="2654"/>
                  </a:cubicBezTo>
                  <a:cubicBezTo>
                    <a:pt x="1677" y="2652"/>
                    <a:pt x="1782" y="2645"/>
                    <a:pt x="1860" y="2599"/>
                  </a:cubicBezTo>
                  <a:cubicBezTo>
                    <a:pt x="2008" y="2510"/>
                    <a:pt x="2083" y="2332"/>
                    <a:pt x="2115" y="2159"/>
                  </a:cubicBezTo>
                  <a:lnTo>
                    <a:pt x="2119" y="2144"/>
                  </a:lnTo>
                  <a:lnTo>
                    <a:pt x="2119" y="2144"/>
                  </a:lnTo>
                  <a:cubicBezTo>
                    <a:pt x="2118" y="2147"/>
                    <a:pt x="2118" y="2149"/>
                    <a:pt x="2115" y="2152"/>
                  </a:cubicBezTo>
                  <a:cubicBezTo>
                    <a:pt x="2118" y="2141"/>
                    <a:pt x="2118" y="2131"/>
                    <a:pt x="2119" y="2119"/>
                  </a:cubicBezTo>
                  <a:cubicBezTo>
                    <a:pt x="2135" y="2056"/>
                    <a:pt x="2145" y="1992"/>
                    <a:pt x="2147" y="1927"/>
                  </a:cubicBezTo>
                  <a:cubicBezTo>
                    <a:pt x="2183" y="1706"/>
                    <a:pt x="2161" y="1479"/>
                    <a:pt x="2083" y="1269"/>
                  </a:cubicBezTo>
                  <a:cubicBezTo>
                    <a:pt x="2024" y="1106"/>
                    <a:pt x="1981" y="1017"/>
                    <a:pt x="1889" y="890"/>
                  </a:cubicBezTo>
                  <a:cubicBezTo>
                    <a:pt x="1805" y="773"/>
                    <a:pt x="1721" y="638"/>
                    <a:pt x="1623" y="537"/>
                  </a:cubicBezTo>
                  <a:cubicBezTo>
                    <a:pt x="1484" y="393"/>
                    <a:pt x="1292" y="293"/>
                    <a:pt x="1119" y="194"/>
                  </a:cubicBezTo>
                  <a:cubicBezTo>
                    <a:pt x="1020" y="139"/>
                    <a:pt x="914" y="94"/>
                    <a:pt x="806" y="60"/>
                  </a:cubicBezTo>
                  <a:cubicBezTo>
                    <a:pt x="778" y="51"/>
                    <a:pt x="749" y="40"/>
                    <a:pt x="720" y="31"/>
                  </a:cubicBezTo>
                  <a:cubicBezTo>
                    <a:pt x="676" y="19"/>
                    <a:pt x="545" y="1"/>
                    <a:pt x="53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13"/>
            <p:cNvSpPr/>
            <p:nvPr/>
          </p:nvSpPr>
          <p:spPr>
            <a:xfrm>
              <a:off x="4812950" y="2412650"/>
              <a:ext cx="57300" cy="57750"/>
            </a:xfrm>
            <a:custGeom>
              <a:avLst/>
              <a:gdLst/>
              <a:ahLst/>
              <a:cxnLst/>
              <a:rect l="l" t="t" r="r" b="b"/>
              <a:pathLst>
                <a:path w="2292" h="2310" extrusionOk="0">
                  <a:moveTo>
                    <a:pt x="744" y="1"/>
                  </a:moveTo>
                  <a:cubicBezTo>
                    <a:pt x="712" y="1"/>
                    <a:pt x="679" y="4"/>
                    <a:pt x="647" y="8"/>
                  </a:cubicBezTo>
                  <a:cubicBezTo>
                    <a:pt x="617" y="4"/>
                    <a:pt x="587" y="2"/>
                    <a:pt x="557" y="2"/>
                  </a:cubicBezTo>
                  <a:cubicBezTo>
                    <a:pt x="421" y="2"/>
                    <a:pt x="293" y="45"/>
                    <a:pt x="189" y="151"/>
                  </a:cubicBezTo>
                  <a:cubicBezTo>
                    <a:pt x="62" y="281"/>
                    <a:pt x="0" y="491"/>
                    <a:pt x="55" y="673"/>
                  </a:cubicBezTo>
                  <a:cubicBezTo>
                    <a:pt x="55" y="673"/>
                    <a:pt x="55" y="674"/>
                    <a:pt x="55" y="674"/>
                  </a:cubicBezTo>
                  <a:cubicBezTo>
                    <a:pt x="55" y="817"/>
                    <a:pt x="100" y="956"/>
                    <a:pt x="143" y="1096"/>
                  </a:cubicBezTo>
                  <a:cubicBezTo>
                    <a:pt x="195" y="1266"/>
                    <a:pt x="281" y="1416"/>
                    <a:pt x="365" y="1572"/>
                  </a:cubicBezTo>
                  <a:cubicBezTo>
                    <a:pt x="444" y="1720"/>
                    <a:pt x="583" y="1860"/>
                    <a:pt x="707" y="1978"/>
                  </a:cubicBezTo>
                  <a:cubicBezTo>
                    <a:pt x="842" y="2109"/>
                    <a:pt x="993" y="2219"/>
                    <a:pt x="1176" y="2271"/>
                  </a:cubicBezTo>
                  <a:cubicBezTo>
                    <a:pt x="1269" y="2297"/>
                    <a:pt x="1368" y="2310"/>
                    <a:pt x="1465" y="2310"/>
                  </a:cubicBezTo>
                  <a:cubicBezTo>
                    <a:pt x="1470" y="2310"/>
                    <a:pt x="1475" y="2310"/>
                    <a:pt x="1480" y="2310"/>
                  </a:cubicBezTo>
                  <a:cubicBezTo>
                    <a:pt x="1488" y="2310"/>
                    <a:pt x="1496" y="2310"/>
                    <a:pt x="1504" y="2310"/>
                  </a:cubicBezTo>
                  <a:cubicBezTo>
                    <a:pt x="1546" y="2310"/>
                    <a:pt x="1588" y="2307"/>
                    <a:pt x="1629" y="2300"/>
                  </a:cubicBezTo>
                  <a:cubicBezTo>
                    <a:pt x="1682" y="2297"/>
                    <a:pt x="1735" y="2287"/>
                    <a:pt x="1786" y="2271"/>
                  </a:cubicBezTo>
                  <a:cubicBezTo>
                    <a:pt x="1788" y="2271"/>
                    <a:pt x="1791" y="2271"/>
                    <a:pt x="1793" y="2271"/>
                  </a:cubicBezTo>
                  <a:cubicBezTo>
                    <a:pt x="1905" y="2271"/>
                    <a:pt x="2021" y="2206"/>
                    <a:pt x="2045" y="2089"/>
                  </a:cubicBezTo>
                  <a:cubicBezTo>
                    <a:pt x="2083" y="2040"/>
                    <a:pt x="2112" y="1984"/>
                    <a:pt x="2133" y="1925"/>
                  </a:cubicBezTo>
                  <a:cubicBezTo>
                    <a:pt x="2161" y="1876"/>
                    <a:pt x="2182" y="1821"/>
                    <a:pt x="2195" y="1765"/>
                  </a:cubicBezTo>
                  <a:cubicBezTo>
                    <a:pt x="2292" y="1482"/>
                    <a:pt x="2223" y="1132"/>
                    <a:pt x="2078" y="896"/>
                  </a:cubicBezTo>
                  <a:cubicBezTo>
                    <a:pt x="2047" y="844"/>
                    <a:pt x="2011" y="796"/>
                    <a:pt x="1976" y="747"/>
                  </a:cubicBezTo>
                  <a:cubicBezTo>
                    <a:pt x="1921" y="673"/>
                    <a:pt x="1854" y="569"/>
                    <a:pt x="1800" y="514"/>
                  </a:cubicBezTo>
                  <a:cubicBezTo>
                    <a:pt x="1731" y="448"/>
                    <a:pt x="1656" y="386"/>
                    <a:pt x="1577" y="331"/>
                  </a:cubicBezTo>
                  <a:cubicBezTo>
                    <a:pt x="1436" y="227"/>
                    <a:pt x="1282" y="144"/>
                    <a:pt x="1117" y="85"/>
                  </a:cubicBezTo>
                  <a:cubicBezTo>
                    <a:pt x="1071" y="69"/>
                    <a:pt x="1026" y="53"/>
                    <a:pt x="980" y="38"/>
                  </a:cubicBezTo>
                  <a:cubicBezTo>
                    <a:pt x="930" y="23"/>
                    <a:pt x="879" y="13"/>
                    <a:pt x="826" y="7"/>
                  </a:cubicBezTo>
                  <a:cubicBezTo>
                    <a:pt x="799" y="3"/>
                    <a:pt x="772" y="1"/>
                    <a:pt x="7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13"/>
            <p:cNvSpPr/>
            <p:nvPr/>
          </p:nvSpPr>
          <p:spPr>
            <a:xfrm>
              <a:off x="4770950" y="2539750"/>
              <a:ext cx="59675" cy="71650"/>
            </a:xfrm>
            <a:custGeom>
              <a:avLst/>
              <a:gdLst/>
              <a:ahLst/>
              <a:cxnLst/>
              <a:rect l="l" t="t" r="r" b="b"/>
              <a:pathLst>
                <a:path w="2387" h="2866" extrusionOk="0">
                  <a:moveTo>
                    <a:pt x="242" y="1"/>
                  </a:moveTo>
                  <a:cubicBezTo>
                    <a:pt x="173" y="1"/>
                    <a:pt x="103" y="45"/>
                    <a:pt x="111" y="128"/>
                  </a:cubicBezTo>
                  <a:cubicBezTo>
                    <a:pt x="111" y="154"/>
                    <a:pt x="108" y="178"/>
                    <a:pt x="101" y="203"/>
                  </a:cubicBezTo>
                  <a:cubicBezTo>
                    <a:pt x="0" y="380"/>
                    <a:pt x="17" y="544"/>
                    <a:pt x="56" y="726"/>
                  </a:cubicBezTo>
                  <a:cubicBezTo>
                    <a:pt x="45" y="827"/>
                    <a:pt x="40" y="928"/>
                    <a:pt x="65" y="1032"/>
                  </a:cubicBezTo>
                  <a:cubicBezTo>
                    <a:pt x="84" y="1109"/>
                    <a:pt x="111" y="1184"/>
                    <a:pt x="136" y="1261"/>
                  </a:cubicBezTo>
                  <a:cubicBezTo>
                    <a:pt x="149" y="1301"/>
                    <a:pt x="159" y="1344"/>
                    <a:pt x="164" y="1386"/>
                  </a:cubicBezTo>
                  <a:cubicBezTo>
                    <a:pt x="183" y="1481"/>
                    <a:pt x="231" y="1566"/>
                    <a:pt x="272" y="1653"/>
                  </a:cubicBezTo>
                  <a:cubicBezTo>
                    <a:pt x="311" y="1735"/>
                    <a:pt x="352" y="1818"/>
                    <a:pt x="391" y="1900"/>
                  </a:cubicBezTo>
                  <a:cubicBezTo>
                    <a:pt x="444" y="2009"/>
                    <a:pt x="489" y="2105"/>
                    <a:pt x="562" y="2202"/>
                  </a:cubicBezTo>
                  <a:cubicBezTo>
                    <a:pt x="630" y="2295"/>
                    <a:pt x="705" y="2382"/>
                    <a:pt x="787" y="2462"/>
                  </a:cubicBezTo>
                  <a:cubicBezTo>
                    <a:pt x="1002" y="2672"/>
                    <a:pt x="1286" y="2865"/>
                    <a:pt x="1586" y="2865"/>
                  </a:cubicBezTo>
                  <a:cubicBezTo>
                    <a:pt x="1633" y="2865"/>
                    <a:pt x="1680" y="2860"/>
                    <a:pt x="1728" y="2850"/>
                  </a:cubicBezTo>
                  <a:cubicBezTo>
                    <a:pt x="1773" y="2850"/>
                    <a:pt x="1817" y="2844"/>
                    <a:pt x="1861" y="2831"/>
                  </a:cubicBezTo>
                  <a:cubicBezTo>
                    <a:pt x="2008" y="2829"/>
                    <a:pt x="2127" y="2742"/>
                    <a:pt x="2185" y="2608"/>
                  </a:cubicBezTo>
                  <a:cubicBezTo>
                    <a:pt x="2209" y="2565"/>
                    <a:pt x="2229" y="2519"/>
                    <a:pt x="2245" y="2471"/>
                  </a:cubicBezTo>
                  <a:cubicBezTo>
                    <a:pt x="2368" y="2248"/>
                    <a:pt x="2387" y="1988"/>
                    <a:pt x="2312" y="1729"/>
                  </a:cubicBezTo>
                  <a:cubicBezTo>
                    <a:pt x="2258" y="1537"/>
                    <a:pt x="2182" y="1354"/>
                    <a:pt x="2084" y="1183"/>
                  </a:cubicBezTo>
                  <a:cubicBezTo>
                    <a:pt x="1987" y="1017"/>
                    <a:pt x="1842" y="883"/>
                    <a:pt x="1711" y="746"/>
                  </a:cubicBezTo>
                  <a:cubicBezTo>
                    <a:pt x="1669" y="703"/>
                    <a:pt x="1629" y="658"/>
                    <a:pt x="1587" y="615"/>
                  </a:cubicBezTo>
                  <a:cubicBezTo>
                    <a:pt x="1516" y="544"/>
                    <a:pt x="1435" y="493"/>
                    <a:pt x="1356" y="438"/>
                  </a:cubicBezTo>
                  <a:cubicBezTo>
                    <a:pt x="1208" y="307"/>
                    <a:pt x="1036" y="150"/>
                    <a:pt x="847" y="147"/>
                  </a:cubicBezTo>
                  <a:cubicBezTo>
                    <a:pt x="820" y="125"/>
                    <a:pt x="793" y="105"/>
                    <a:pt x="762" y="88"/>
                  </a:cubicBezTo>
                  <a:cubicBezTo>
                    <a:pt x="670" y="30"/>
                    <a:pt x="578" y="4"/>
                    <a:pt x="481" y="4"/>
                  </a:cubicBezTo>
                  <a:cubicBezTo>
                    <a:pt x="437" y="4"/>
                    <a:pt x="391" y="10"/>
                    <a:pt x="343" y="20"/>
                  </a:cubicBezTo>
                  <a:cubicBezTo>
                    <a:pt x="330" y="20"/>
                    <a:pt x="317" y="18"/>
                    <a:pt x="304" y="14"/>
                  </a:cubicBezTo>
                  <a:cubicBezTo>
                    <a:pt x="285" y="5"/>
                    <a:pt x="263" y="1"/>
                    <a:pt x="24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Two Columns  ">
  <p:cSld name="SECTION_TITLE_AND_DESCRIPTION_1_1_2_1">
    <p:spTree>
      <p:nvGrpSpPr>
        <p:cNvPr id="1" name="Shape 218"/>
        <p:cNvGrpSpPr/>
        <p:nvPr/>
      </p:nvGrpSpPr>
      <p:grpSpPr>
        <a:xfrm>
          <a:off x="0" y="0"/>
          <a:ext cx="0" cy="0"/>
          <a:chOff x="0" y="0"/>
          <a:chExt cx="0" cy="0"/>
        </a:xfrm>
      </p:grpSpPr>
      <p:sp>
        <p:nvSpPr>
          <p:cNvPr id="219" name="Google Shape;219;p14"/>
          <p:cNvSpPr txBox="1">
            <a:spLocks noGrp="1"/>
          </p:cNvSpPr>
          <p:nvPr>
            <p:ph type="title"/>
          </p:nvPr>
        </p:nvSpPr>
        <p:spPr>
          <a:xfrm>
            <a:off x="1664300" y="2580875"/>
            <a:ext cx="2263500" cy="40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220" name="Google Shape;220;p14"/>
          <p:cNvSpPr txBox="1">
            <a:spLocks noGrp="1"/>
          </p:cNvSpPr>
          <p:nvPr>
            <p:ph type="subTitle" idx="1"/>
          </p:nvPr>
        </p:nvSpPr>
        <p:spPr>
          <a:xfrm>
            <a:off x="1664300" y="2936692"/>
            <a:ext cx="2263500" cy="625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221" name="Google Shape;221;p14"/>
          <p:cNvSpPr txBox="1">
            <a:spLocks noGrp="1"/>
          </p:cNvSpPr>
          <p:nvPr>
            <p:ph type="title" idx="2"/>
          </p:nvPr>
        </p:nvSpPr>
        <p:spPr>
          <a:xfrm>
            <a:off x="733600" y="377725"/>
            <a:ext cx="8159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22" name="Google Shape;222;p14"/>
          <p:cNvSpPr txBox="1">
            <a:spLocks noGrp="1"/>
          </p:cNvSpPr>
          <p:nvPr>
            <p:ph type="title" idx="3"/>
          </p:nvPr>
        </p:nvSpPr>
        <p:spPr>
          <a:xfrm>
            <a:off x="5216200" y="2580875"/>
            <a:ext cx="2263500" cy="40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223" name="Google Shape;223;p14"/>
          <p:cNvSpPr txBox="1">
            <a:spLocks noGrp="1"/>
          </p:cNvSpPr>
          <p:nvPr>
            <p:ph type="subTitle" idx="4"/>
          </p:nvPr>
        </p:nvSpPr>
        <p:spPr>
          <a:xfrm>
            <a:off x="5216200" y="2936692"/>
            <a:ext cx="2263500" cy="625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224" name="Google Shape;224;p14"/>
          <p:cNvSpPr/>
          <p:nvPr/>
        </p:nvSpPr>
        <p:spPr>
          <a:xfrm rot="10800000">
            <a:off x="6100227" y="4348306"/>
            <a:ext cx="3043773" cy="795244"/>
          </a:xfrm>
          <a:custGeom>
            <a:avLst/>
            <a:gdLst/>
            <a:ahLst/>
            <a:cxnLst/>
            <a:rect l="l" t="t" r="r" b="b"/>
            <a:pathLst>
              <a:path w="51158" h="13366" extrusionOk="0">
                <a:moveTo>
                  <a:pt x="1" y="0"/>
                </a:moveTo>
                <a:lnTo>
                  <a:pt x="1" y="7976"/>
                </a:lnTo>
                <a:cubicBezTo>
                  <a:pt x="1798" y="7380"/>
                  <a:pt x="3686" y="7067"/>
                  <a:pt x="5569" y="7067"/>
                </a:cubicBezTo>
                <a:cubicBezTo>
                  <a:pt x="7497" y="7067"/>
                  <a:pt x="9419" y="7395"/>
                  <a:pt x="11235" y="8083"/>
                </a:cubicBezTo>
                <a:cubicBezTo>
                  <a:pt x="14534" y="9331"/>
                  <a:pt x="17416" y="11599"/>
                  <a:pt x="20774" y="12664"/>
                </a:cubicBezTo>
                <a:cubicBezTo>
                  <a:pt x="22298" y="13148"/>
                  <a:pt x="23846" y="13365"/>
                  <a:pt x="25396" y="13365"/>
                </a:cubicBezTo>
                <a:cubicBezTo>
                  <a:pt x="31110" y="13365"/>
                  <a:pt x="36868" y="10413"/>
                  <a:pt x="41698" y="6972"/>
                </a:cubicBezTo>
                <a:cubicBezTo>
                  <a:pt x="44867" y="4714"/>
                  <a:pt x="47937" y="2191"/>
                  <a:pt x="5115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14"/>
          <p:cNvSpPr/>
          <p:nvPr/>
        </p:nvSpPr>
        <p:spPr>
          <a:xfrm flipH="1">
            <a:off x="-157" y="3263125"/>
            <a:ext cx="5635165" cy="1880430"/>
          </a:xfrm>
          <a:custGeom>
            <a:avLst/>
            <a:gdLst/>
            <a:ahLst/>
            <a:cxnLst/>
            <a:rect l="l" t="t" r="r" b="b"/>
            <a:pathLst>
              <a:path w="87394" h="29163" extrusionOk="0">
                <a:moveTo>
                  <a:pt x="87393" y="0"/>
                </a:moveTo>
                <a:cubicBezTo>
                  <a:pt x="86559" y="97"/>
                  <a:pt x="85730" y="241"/>
                  <a:pt x="84912" y="431"/>
                </a:cubicBezTo>
                <a:cubicBezTo>
                  <a:pt x="79019" y="1810"/>
                  <a:pt x="73913" y="5665"/>
                  <a:pt x="69884" y="10272"/>
                </a:cubicBezTo>
                <a:cubicBezTo>
                  <a:pt x="67172" y="13374"/>
                  <a:pt x="64793" y="16913"/>
                  <a:pt x="61330" y="19095"/>
                </a:cubicBezTo>
                <a:cubicBezTo>
                  <a:pt x="58736" y="20731"/>
                  <a:pt x="55787" y="21430"/>
                  <a:pt x="52766" y="21430"/>
                </a:cubicBezTo>
                <a:cubicBezTo>
                  <a:pt x="48580" y="21430"/>
                  <a:pt x="44255" y="20089"/>
                  <a:pt x="40536" y="18041"/>
                </a:cubicBezTo>
                <a:cubicBezTo>
                  <a:pt x="37572" y="16409"/>
                  <a:pt x="34805" y="14358"/>
                  <a:pt x="31654" y="13147"/>
                </a:cubicBezTo>
                <a:cubicBezTo>
                  <a:pt x="29467" y="12307"/>
                  <a:pt x="27178" y="11921"/>
                  <a:pt x="24876" y="11921"/>
                </a:cubicBezTo>
                <a:cubicBezTo>
                  <a:pt x="18833" y="11921"/>
                  <a:pt x="12700" y="14587"/>
                  <a:pt x="8083" y="18717"/>
                </a:cubicBezTo>
                <a:cubicBezTo>
                  <a:pt x="4785" y="21667"/>
                  <a:pt x="2156" y="25255"/>
                  <a:pt x="0" y="29162"/>
                </a:cubicBezTo>
                <a:lnTo>
                  <a:pt x="87393" y="29162"/>
                </a:lnTo>
                <a:lnTo>
                  <a:pt x="8739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14"/>
          <p:cNvSpPr/>
          <p:nvPr/>
        </p:nvSpPr>
        <p:spPr>
          <a:xfrm rot="6299903">
            <a:off x="5980998" y="2808417"/>
            <a:ext cx="2221577" cy="3653969"/>
          </a:xfrm>
          <a:custGeom>
            <a:avLst/>
            <a:gdLst/>
            <a:ahLst/>
            <a:cxnLst/>
            <a:rect l="l" t="t" r="r" b="b"/>
            <a:pathLst>
              <a:path w="38670" h="63603" extrusionOk="0">
                <a:moveTo>
                  <a:pt x="1113" y="1"/>
                </a:moveTo>
                <a:lnTo>
                  <a:pt x="754" y="2"/>
                </a:lnTo>
                <a:cubicBezTo>
                  <a:pt x="1" y="4214"/>
                  <a:pt x="1407" y="8829"/>
                  <a:pt x="4706" y="11609"/>
                </a:cubicBezTo>
                <a:cubicBezTo>
                  <a:pt x="7023" y="13561"/>
                  <a:pt x="9861" y="14671"/>
                  <a:pt x="12519" y="16027"/>
                </a:cubicBezTo>
                <a:cubicBezTo>
                  <a:pt x="15216" y="17405"/>
                  <a:pt x="17815" y="19144"/>
                  <a:pt x="19081" y="22068"/>
                </a:cubicBezTo>
                <a:cubicBezTo>
                  <a:pt x="20532" y="25421"/>
                  <a:pt x="20130" y="29306"/>
                  <a:pt x="19896" y="32860"/>
                </a:cubicBezTo>
                <a:cubicBezTo>
                  <a:pt x="19646" y="36678"/>
                  <a:pt x="19784" y="40530"/>
                  <a:pt x="20591" y="44275"/>
                </a:cubicBezTo>
                <a:cubicBezTo>
                  <a:pt x="21358" y="47831"/>
                  <a:pt x="22771" y="51234"/>
                  <a:pt x="24943" y="54129"/>
                </a:cubicBezTo>
                <a:cubicBezTo>
                  <a:pt x="26808" y="56615"/>
                  <a:pt x="29152" y="58681"/>
                  <a:pt x="31755" y="60318"/>
                </a:cubicBezTo>
                <a:cubicBezTo>
                  <a:pt x="33921" y="61680"/>
                  <a:pt x="36251" y="62761"/>
                  <a:pt x="38669" y="63603"/>
                </a:cubicBezTo>
                <a:lnTo>
                  <a:pt x="38669" y="62693"/>
                </a:lnTo>
                <a:cubicBezTo>
                  <a:pt x="37091" y="62136"/>
                  <a:pt x="35549" y="61476"/>
                  <a:pt x="34068" y="60689"/>
                </a:cubicBezTo>
                <a:cubicBezTo>
                  <a:pt x="31380" y="59262"/>
                  <a:pt x="28894" y="57429"/>
                  <a:pt x="26841" y="55141"/>
                </a:cubicBezTo>
                <a:cubicBezTo>
                  <a:pt x="24560" y="52600"/>
                  <a:pt x="22928" y="49548"/>
                  <a:pt x="21943" y="46252"/>
                </a:cubicBezTo>
                <a:cubicBezTo>
                  <a:pt x="20866" y="42649"/>
                  <a:pt x="20526" y="38864"/>
                  <a:pt x="20572" y="35110"/>
                </a:cubicBezTo>
                <a:cubicBezTo>
                  <a:pt x="20617" y="31527"/>
                  <a:pt x="21120" y="27848"/>
                  <a:pt x="20419" y="24303"/>
                </a:cubicBezTo>
                <a:cubicBezTo>
                  <a:pt x="20094" y="22659"/>
                  <a:pt x="19457" y="21088"/>
                  <a:pt x="18448" y="19759"/>
                </a:cubicBezTo>
                <a:cubicBezTo>
                  <a:pt x="17583" y="18619"/>
                  <a:pt x="16485" y="17696"/>
                  <a:pt x="15302" y="16922"/>
                </a:cubicBezTo>
                <a:cubicBezTo>
                  <a:pt x="12818" y="15301"/>
                  <a:pt x="10006" y="14311"/>
                  <a:pt x="7445" y="12833"/>
                </a:cubicBezTo>
                <a:cubicBezTo>
                  <a:pt x="6169" y="12097"/>
                  <a:pt x="4939" y="11237"/>
                  <a:pt x="3931" y="10139"/>
                </a:cubicBezTo>
                <a:cubicBezTo>
                  <a:pt x="2904" y="9020"/>
                  <a:pt x="2126" y="7661"/>
                  <a:pt x="1631" y="6213"/>
                </a:cubicBezTo>
                <a:cubicBezTo>
                  <a:pt x="955" y="4240"/>
                  <a:pt x="766" y="2070"/>
                  <a:pt x="11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27" name="Google Shape;227;p14"/>
          <p:cNvGrpSpPr/>
          <p:nvPr/>
        </p:nvGrpSpPr>
        <p:grpSpPr>
          <a:xfrm>
            <a:off x="275208" y="3872319"/>
            <a:ext cx="595507" cy="894587"/>
            <a:chOff x="4522000" y="2088250"/>
            <a:chExt cx="348250" cy="523150"/>
          </a:xfrm>
        </p:grpSpPr>
        <p:sp>
          <p:nvSpPr>
            <p:cNvPr id="228" name="Google Shape;228;p14"/>
            <p:cNvSpPr/>
            <p:nvPr/>
          </p:nvSpPr>
          <p:spPr>
            <a:xfrm>
              <a:off x="4566125" y="2088250"/>
              <a:ext cx="60050" cy="60725"/>
            </a:xfrm>
            <a:custGeom>
              <a:avLst/>
              <a:gdLst/>
              <a:ahLst/>
              <a:cxnLst/>
              <a:rect l="l" t="t" r="r" b="b"/>
              <a:pathLst>
                <a:path w="2402" h="2429" extrusionOk="0">
                  <a:moveTo>
                    <a:pt x="626" y="0"/>
                  </a:moveTo>
                  <a:cubicBezTo>
                    <a:pt x="509" y="3"/>
                    <a:pt x="395" y="36"/>
                    <a:pt x="296" y="98"/>
                  </a:cubicBezTo>
                  <a:cubicBezTo>
                    <a:pt x="179" y="166"/>
                    <a:pt x="91" y="275"/>
                    <a:pt x="52" y="404"/>
                  </a:cubicBezTo>
                  <a:cubicBezTo>
                    <a:pt x="26" y="493"/>
                    <a:pt x="1" y="503"/>
                    <a:pt x="6" y="634"/>
                  </a:cubicBezTo>
                  <a:cubicBezTo>
                    <a:pt x="9" y="702"/>
                    <a:pt x="19" y="768"/>
                    <a:pt x="37" y="833"/>
                  </a:cubicBezTo>
                  <a:cubicBezTo>
                    <a:pt x="38" y="837"/>
                    <a:pt x="39" y="840"/>
                    <a:pt x="39" y="845"/>
                  </a:cubicBezTo>
                  <a:cubicBezTo>
                    <a:pt x="39" y="911"/>
                    <a:pt x="48" y="976"/>
                    <a:pt x="65" y="1039"/>
                  </a:cubicBezTo>
                  <a:cubicBezTo>
                    <a:pt x="90" y="1128"/>
                    <a:pt x="133" y="1208"/>
                    <a:pt x="173" y="1290"/>
                  </a:cubicBezTo>
                  <a:cubicBezTo>
                    <a:pt x="191" y="1327"/>
                    <a:pt x="209" y="1366"/>
                    <a:pt x="227" y="1404"/>
                  </a:cubicBezTo>
                  <a:cubicBezTo>
                    <a:pt x="245" y="1443"/>
                    <a:pt x="258" y="1486"/>
                    <a:pt x="276" y="1526"/>
                  </a:cubicBezTo>
                  <a:cubicBezTo>
                    <a:pt x="302" y="1598"/>
                    <a:pt x="333" y="1666"/>
                    <a:pt x="371" y="1732"/>
                  </a:cubicBezTo>
                  <a:lnTo>
                    <a:pt x="527" y="1938"/>
                  </a:lnTo>
                  <a:lnTo>
                    <a:pt x="542" y="1959"/>
                  </a:lnTo>
                  <a:cubicBezTo>
                    <a:pt x="558" y="1973"/>
                    <a:pt x="576" y="1986"/>
                    <a:pt x="591" y="1999"/>
                  </a:cubicBezTo>
                  <a:cubicBezTo>
                    <a:pt x="648" y="2045"/>
                    <a:pt x="702" y="2093"/>
                    <a:pt x="759" y="2139"/>
                  </a:cubicBezTo>
                  <a:cubicBezTo>
                    <a:pt x="887" y="2247"/>
                    <a:pt x="1019" y="2343"/>
                    <a:pt x="1182" y="2391"/>
                  </a:cubicBezTo>
                  <a:lnTo>
                    <a:pt x="1202" y="2394"/>
                  </a:lnTo>
                  <a:lnTo>
                    <a:pt x="1453" y="2428"/>
                  </a:lnTo>
                  <a:cubicBezTo>
                    <a:pt x="1553" y="2423"/>
                    <a:pt x="1652" y="2404"/>
                    <a:pt x="1750" y="2389"/>
                  </a:cubicBezTo>
                  <a:cubicBezTo>
                    <a:pt x="1894" y="2349"/>
                    <a:pt x="2024" y="2270"/>
                    <a:pt x="2129" y="2163"/>
                  </a:cubicBezTo>
                  <a:cubicBezTo>
                    <a:pt x="2234" y="2055"/>
                    <a:pt x="2311" y="1921"/>
                    <a:pt x="2351" y="1776"/>
                  </a:cubicBezTo>
                  <a:cubicBezTo>
                    <a:pt x="2364" y="1715"/>
                    <a:pt x="2374" y="1654"/>
                    <a:pt x="2380" y="1592"/>
                  </a:cubicBezTo>
                  <a:cubicBezTo>
                    <a:pt x="2401" y="1433"/>
                    <a:pt x="2400" y="1476"/>
                    <a:pt x="2378" y="1314"/>
                  </a:cubicBezTo>
                  <a:cubicBezTo>
                    <a:pt x="2361" y="1173"/>
                    <a:pt x="2332" y="1055"/>
                    <a:pt x="2251" y="930"/>
                  </a:cubicBezTo>
                  <a:cubicBezTo>
                    <a:pt x="2210" y="866"/>
                    <a:pt x="2166" y="804"/>
                    <a:pt x="2123" y="744"/>
                  </a:cubicBezTo>
                  <a:cubicBezTo>
                    <a:pt x="2070" y="670"/>
                    <a:pt x="2015" y="581"/>
                    <a:pt x="1952" y="516"/>
                  </a:cubicBezTo>
                  <a:cubicBezTo>
                    <a:pt x="1885" y="451"/>
                    <a:pt x="1811" y="392"/>
                    <a:pt x="1731" y="340"/>
                  </a:cubicBezTo>
                  <a:cubicBezTo>
                    <a:pt x="1668" y="301"/>
                    <a:pt x="1602" y="268"/>
                    <a:pt x="1532" y="241"/>
                  </a:cubicBezTo>
                  <a:cubicBezTo>
                    <a:pt x="1450" y="205"/>
                    <a:pt x="1368" y="174"/>
                    <a:pt x="1286" y="141"/>
                  </a:cubicBezTo>
                  <a:lnTo>
                    <a:pt x="1280" y="140"/>
                  </a:lnTo>
                  <a:cubicBezTo>
                    <a:pt x="1231" y="118"/>
                    <a:pt x="1120" y="64"/>
                    <a:pt x="1045" y="38"/>
                  </a:cubicBezTo>
                  <a:cubicBezTo>
                    <a:pt x="975" y="16"/>
                    <a:pt x="903" y="4"/>
                    <a:pt x="830" y="4"/>
                  </a:cubicBezTo>
                  <a:cubicBezTo>
                    <a:pt x="797" y="4"/>
                    <a:pt x="764" y="7"/>
                    <a:pt x="731" y="12"/>
                  </a:cubicBezTo>
                  <a:cubicBezTo>
                    <a:pt x="697" y="4"/>
                    <a:pt x="662" y="0"/>
                    <a:pt x="62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14"/>
            <p:cNvSpPr/>
            <p:nvPr/>
          </p:nvSpPr>
          <p:spPr>
            <a:xfrm>
              <a:off x="4522000" y="2208050"/>
              <a:ext cx="52375" cy="55575"/>
            </a:xfrm>
            <a:custGeom>
              <a:avLst/>
              <a:gdLst/>
              <a:ahLst/>
              <a:cxnLst/>
              <a:rect l="l" t="t" r="r" b="b"/>
              <a:pathLst>
                <a:path w="2095" h="2223" extrusionOk="0">
                  <a:moveTo>
                    <a:pt x="2048" y="1795"/>
                  </a:moveTo>
                  <a:lnTo>
                    <a:pt x="2037" y="1824"/>
                  </a:lnTo>
                  <a:lnTo>
                    <a:pt x="2037" y="1824"/>
                  </a:lnTo>
                  <a:cubicBezTo>
                    <a:pt x="2041" y="1814"/>
                    <a:pt x="2046" y="1805"/>
                    <a:pt x="2048" y="1795"/>
                  </a:cubicBezTo>
                  <a:close/>
                  <a:moveTo>
                    <a:pt x="2037" y="1824"/>
                  </a:moveTo>
                  <a:cubicBezTo>
                    <a:pt x="2036" y="1827"/>
                    <a:pt x="2035" y="1830"/>
                    <a:pt x="2034" y="1833"/>
                  </a:cubicBezTo>
                  <a:lnTo>
                    <a:pt x="2037" y="1824"/>
                  </a:lnTo>
                  <a:close/>
                  <a:moveTo>
                    <a:pt x="447" y="0"/>
                  </a:moveTo>
                  <a:cubicBezTo>
                    <a:pt x="426" y="0"/>
                    <a:pt x="406" y="1"/>
                    <a:pt x="385" y="3"/>
                  </a:cubicBezTo>
                  <a:cubicBezTo>
                    <a:pt x="241" y="11"/>
                    <a:pt x="52" y="114"/>
                    <a:pt x="30" y="279"/>
                  </a:cubicBezTo>
                  <a:cubicBezTo>
                    <a:pt x="19" y="369"/>
                    <a:pt x="0" y="454"/>
                    <a:pt x="12" y="543"/>
                  </a:cubicBezTo>
                  <a:cubicBezTo>
                    <a:pt x="19" y="582"/>
                    <a:pt x="28" y="619"/>
                    <a:pt x="41" y="655"/>
                  </a:cubicBezTo>
                  <a:cubicBezTo>
                    <a:pt x="20" y="763"/>
                    <a:pt x="16" y="877"/>
                    <a:pt x="45" y="972"/>
                  </a:cubicBezTo>
                  <a:cubicBezTo>
                    <a:pt x="72" y="1047"/>
                    <a:pt x="103" y="1121"/>
                    <a:pt x="139" y="1193"/>
                  </a:cubicBezTo>
                  <a:lnTo>
                    <a:pt x="213" y="1357"/>
                  </a:lnTo>
                  <a:cubicBezTo>
                    <a:pt x="248" y="1441"/>
                    <a:pt x="293" y="1520"/>
                    <a:pt x="346" y="1594"/>
                  </a:cubicBezTo>
                  <a:cubicBezTo>
                    <a:pt x="402" y="1666"/>
                    <a:pt x="464" y="1732"/>
                    <a:pt x="531" y="1795"/>
                  </a:cubicBezTo>
                  <a:cubicBezTo>
                    <a:pt x="571" y="1833"/>
                    <a:pt x="608" y="1873"/>
                    <a:pt x="650" y="1911"/>
                  </a:cubicBezTo>
                  <a:cubicBezTo>
                    <a:pt x="790" y="2039"/>
                    <a:pt x="938" y="2104"/>
                    <a:pt x="1113" y="2163"/>
                  </a:cubicBezTo>
                  <a:cubicBezTo>
                    <a:pt x="1223" y="2200"/>
                    <a:pt x="1330" y="2222"/>
                    <a:pt x="1438" y="2222"/>
                  </a:cubicBezTo>
                  <a:cubicBezTo>
                    <a:pt x="1507" y="2222"/>
                    <a:pt x="1576" y="2213"/>
                    <a:pt x="1646" y="2193"/>
                  </a:cubicBezTo>
                  <a:cubicBezTo>
                    <a:pt x="1751" y="2193"/>
                    <a:pt x="1862" y="2167"/>
                    <a:pt x="1931" y="2096"/>
                  </a:cubicBezTo>
                  <a:cubicBezTo>
                    <a:pt x="2000" y="2027"/>
                    <a:pt x="2025" y="1932"/>
                    <a:pt x="2034" y="1833"/>
                  </a:cubicBezTo>
                  <a:cubicBezTo>
                    <a:pt x="2034" y="1831"/>
                    <a:pt x="2034" y="1830"/>
                    <a:pt x="2034" y="1828"/>
                  </a:cubicBezTo>
                  <a:cubicBezTo>
                    <a:pt x="2070" y="1746"/>
                    <a:pt x="2090" y="1658"/>
                    <a:pt x="2093" y="1569"/>
                  </a:cubicBezTo>
                  <a:cubicBezTo>
                    <a:pt x="2094" y="1494"/>
                    <a:pt x="2085" y="1419"/>
                    <a:pt x="2068" y="1347"/>
                  </a:cubicBezTo>
                  <a:cubicBezTo>
                    <a:pt x="2057" y="1294"/>
                    <a:pt x="2044" y="1240"/>
                    <a:pt x="2032" y="1187"/>
                  </a:cubicBezTo>
                  <a:cubicBezTo>
                    <a:pt x="2028" y="1163"/>
                    <a:pt x="2022" y="1138"/>
                    <a:pt x="2015" y="1115"/>
                  </a:cubicBezTo>
                  <a:cubicBezTo>
                    <a:pt x="1969" y="952"/>
                    <a:pt x="1897" y="859"/>
                    <a:pt x="1800" y="733"/>
                  </a:cubicBezTo>
                  <a:cubicBezTo>
                    <a:pt x="1763" y="684"/>
                    <a:pt x="1725" y="637"/>
                    <a:pt x="1688" y="588"/>
                  </a:cubicBezTo>
                  <a:cubicBezTo>
                    <a:pt x="1637" y="518"/>
                    <a:pt x="1578" y="455"/>
                    <a:pt x="1512" y="402"/>
                  </a:cubicBezTo>
                  <a:cubicBezTo>
                    <a:pt x="1441" y="347"/>
                    <a:pt x="1368" y="298"/>
                    <a:pt x="1291" y="255"/>
                  </a:cubicBezTo>
                  <a:lnTo>
                    <a:pt x="1156" y="174"/>
                  </a:lnTo>
                  <a:cubicBezTo>
                    <a:pt x="1018" y="91"/>
                    <a:pt x="877" y="46"/>
                    <a:pt x="729" y="46"/>
                  </a:cubicBezTo>
                  <a:cubicBezTo>
                    <a:pt x="714" y="46"/>
                    <a:pt x="700" y="46"/>
                    <a:pt x="685" y="47"/>
                  </a:cubicBezTo>
                  <a:cubicBezTo>
                    <a:pt x="656" y="34"/>
                    <a:pt x="628" y="24"/>
                    <a:pt x="598" y="16"/>
                  </a:cubicBezTo>
                  <a:cubicBezTo>
                    <a:pt x="549" y="5"/>
                    <a:pt x="498" y="0"/>
                    <a:pt x="44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14"/>
            <p:cNvSpPr/>
            <p:nvPr/>
          </p:nvSpPr>
          <p:spPr>
            <a:xfrm>
              <a:off x="4654575" y="2318750"/>
              <a:ext cx="62350" cy="66250"/>
            </a:xfrm>
            <a:custGeom>
              <a:avLst/>
              <a:gdLst/>
              <a:ahLst/>
              <a:cxnLst/>
              <a:rect l="l" t="t" r="r" b="b"/>
              <a:pathLst>
                <a:path w="2494" h="2650" extrusionOk="0">
                  <a:moveTo>
                    <a:pt x="1100" y="0"/>
                  </a:moveTo>
                  <a:cubicBezTo>
                    <a:pt x="1003" y="6"/>
                    <a:pt x="907" y="19"/>
                    <a:pt x="812" y="39"/>
                  </a:cubicBezTo>
                  <a:cubicBezTo>
                    <a:pt x="764" y="52"/>
                    <a:pt x="743" y="66"/>
                    <a:pt x="681" y="94"/>
                  </a:cubicBezTo>
                  <a:cubicBezTo>
                    <a:pt x="598" y="117"/>
                    <a:pt x="525" y="160"/>
                    <a:pt x="466" y="222"/>
                  </a:cubicBezTo>
                  <a:cubicBezTo>
                    <a:pt x="359" y="291"/>
                    <a:pt x="274" y="388"/>
                    <a:pt x="215" y="502"/>
                  </a:cubicBezTo>
                  <a:cubicBezTo>
                    <a:pt x="45" y="757"/>
                    <a:pt x="0" y="1139"/>
                    <a:pt x="111" y="1422"/>
                  </a:cubicBezTo>
                  <a:cubicBezTo>
                    <a:pt x="169" y="1567"/>
                    <a:pt x="214" y="1727"/>
                    <a:pt x="290" y="1858"/>
                  </a:cubicBezTo>
                  <a:cubicBezTo>
                    <a:pt x="369" y="1995"/>
                    <a:pt x="482" y="2107"/>
                    <a:pt x="587" y="2222"/>
                  </a:cubicBezTo>
                  <a:cubicBezTo>
                    <a:pt x="673" y="2316"/>
                    <a:pt x="743" y="2387"/>
                    <a:pt x="865" y="2460"/>
                  </a:cubicBezTo>
                  <a:cubicBezTo>
                    <a:pt x="939" y="2505"/>
                    <a:pt x="1016" y="2538"/>
                    <a:pt x="1098" y="2561"/>
                  </a:cubicBezTo>
                  <a:cubicBezTo>
                    <a:pt x="1233" y="2620"/>
                    <a:pt x="1378" y="2650"/>
                    <a:pt x="1523" y="2650"/>
                  </a:cubicBezTo>
                  <a:cubicBezTo>
                    <a:pt x="1618" y="2650"/>
                    <a:pt x="1713" y="2637"/>
                    <a:pt x="1806" y="2611"/>
                  </a:cubicBezTo>
                  <a:cubicBezTo>
                    <a:pt x="1823" y="2608"/>
                    <a:pt x="1839" y="2604"/>
                    <a:pt x="1855" y="2600"/>
                  </a:cubicBezTo>
                  <a:cubicBezTo>
                    <a:pt x="1859" y="2598"/>
                    <a:pt x="1865" y="2598"/>
                    <a:pt x="1869" y="2597"/>
                  </a:cubicBezTo>
                  <a:lnTo>
                    <a:pt x="1867" y="2597"/>
                  </a:lnTo>
                  <a:cubicBezTo>
                    <a:pt x="1954" y="2577"/>
                    <a:pt x="2037" y="2538"/>
                    <a:pt x="2107" y="2483"/>
                  </a:cubicBezTo>
                  <a:cubicBezTo>
                    <a:pt x="2178" y="2425"/>
                    <a:pt x="2237" y="2356"/>
                    <a:pt x="2282" y="2277"/>
                  </a:cubicBezTo>
                  <a:cubicBezTo>
                    <a:pt x="2341" y="2186"/>
                    <a:pt x="2384" y="2081"/>
                    <a:pt x="2423" y="1984"/>
                  </a:cubicBezTo>
                  <a:cubicBezTo>
                    <a:pt x="2431" y="1967"/>
                    <a:pt x="2439" y="1948"/>
                    <a:pt x="2446" y="1930"/>
                  </a:cubicBezTo>
                  <a:cubicBezTo>
                    <a:pt x="2493" y="1803"/>
                    <a:pt x="2493" y="1673"/>
                    <a:pt x="2479" y="1544"/>
                  </a:cubicBezTo>
                  <a:cubicBezTo>
                    <a:pt x="2479" y="1542"/>
                    <a:pt x="2479" y="1541"/>
                    <a:pt x="2479" y="1539"/>
                  </a:cubicBezTo>
                  <a:lnTo>
                    <a:pt x="2479" y="1513"/>
                  </a:lnTo>
                  <a:cubicBezTo>
                    <a:pt x="2466" y="1417"/>
                    <a:pt x="2453" y="1320"/>
                    <a:pt x="2440" y="1222"/>
                  </a:cubicBezTo>
                  <a:cubicBezTo>
                    <a:pt x="2408" y="1104"/>
                    <a:pt x="2346" y="989"/>
                    <a:pt x="2292" y="878"/>
                  </a:cubicBezTo>
                  <a:cubicBezTo>
                    <a:pt x="2214" y="721"/>
                    <a:pt x="2132" y="571"/>
                    <a:pt x="2002" y="450"/>
                  </a:cubicBezTo>
                  <a:cubicBezTo>
                    <a:pt x="1972" y="422"/>
                    <a:pt x="1942" y="395"/>
                    <a:pt x="1911" y="368"/>
                  </a:cubicBezTo>
                  <a:cubicBezTo>
                    <a:pt x="1897" y="355"/>
                    <a:pt x="1882" y="340"/>
                    <a:pt x="1867" y="327"/>
                  </a:cubicBezTo>
                  <a:cubicBezTo>
                    <a:pt x="1829" y="293"/>
                    <a:pt x="1790" y="261"/>
                    <a:pt x="1748" y="232"/>
                  </a:cubicBezTo>
                  <a:cubicBezTo>
                    <a:pt x="1685" y="166"/>
                    <a:pt x="1604" y="118"/>
                    <a:pt x="1516" y="94"/>
                  </a:cubicBezTo>
                  <a:cubicBezTo>
                    <a:pt x="1382" y="42"/>
                    <a:pt x="1243" y="12"/>
                    <a:pt x="11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14"/>
            <p:cNvSpPr/>
            <p:nvPr/>
          </p:nvSpPr>
          <p:spPr>
            <a:xfrm>
              <a:off x="4524300" y="2340150"/>
              <a:ext cx="49850" cy="53825"/>
            </a:xfrm>
            <a:custGeom>
              <a:avLst/>
              <a:gdLst/>
              <a:ahLst/>
              <a:cxnLst/>
              <a:rect l="l" t="t" r="r" b="b"/>
              <a:pathLst>
                <a:path w="1994" h="2153" extrusionOk="0">
                  <a:moveTo>
                    <a:pt x="853" y="1"/>
                  </a:moveTo>
                  <a:cubicBezTo>
                    <a:pt x="815" y="1"/>
                    <a:pt x="776" y="6"/>
                    <a:pt x="740" y="16"/>
                  </a:cubicBezTo>
                  <a:cubicBezTo>
                    <a:pt x="683" y="17"/>
                    <a:pt x="627" y="30"/>
                    <a:pt x="575" y="53"/>
                  </a:cubicBezTo>
                  <a:cubicBezTo>
                    <a:pt x="453" y="87"/>
                    <a:pt x="335" y="144"/>
                    <a:pt x="250" y="238"/>
                  </a:cubicBezTo>
                  <a:lnTo>
                    <a:pt x="139" y="386"/>
                  </a:lnTo>
                  <a:cubicBezTo>
                    <a:pt x="127" y="409"/>
                    <a:pt x="117" y="434"/>
                    <a:pt x="108" y="458"/>
                  </a:cubicBezTo>
                  <a:cubicBezTo>
                    <a:pt x="28" y="610"/>
                    <a:pt x="0" y="787"/>
                    <a:pt x="5" y="957"/>
                  </a:cubicBezTo>
                  <a:cubicBezTo>
                    <a:pt x="9" y="1172"/>
                    <a:pt x="75" y="1379"/>
                    <a:pt x="196" y="1556"/>
                  </a:cubicBezTo>
                  <a:cubicBezTo>
                    <a:pt x="253" y="1639"/>
                    <a:pt x="312" y="1729"/>
                    <a:pt x="387" y="1796"/>
                  </a:cubicBezTo>
                  <a:cubicBezTo>
                    <a:pt x="408" y="1814"/>
                    <a:pt x="430" y="1833"/>
                    <a:pt x="451" y="1852"/>
                  </a:cubicBezTo>
                  <a:cubicBezTo>
                    <a:pt x="522" y="1917"/>
                    <a:pt x="596" y="1986"/>
                    <a:pt x="678" y="2033"/>
                  </a:cubicBezTo>
                  <a:cubicBezTo>
                    <a:pt x="815" y="2112"/>
                    <a:pt x="969" y="2152"/>
                    <a:pt x="1125" y="2152"/>
                  </a:cubicBezTo>
                  <a:cubicBezTo>
                    <a:pt x="1168" y="2152"/>
                    <a:pt x="1211" y="2149"/>
                    <a:pt x="1254" y="2143"/>
                  </a:cubicBezTo>
                  <a:cubicBezTo>
                    <a:pt x="1333" y="2140"/>
                    <a:pt x="1411" y="2123"/>
                    <a:pt x="1485" y="2093"/>
                  </a:cubicBezTo>
                  <a:cubicBezTo>
                    <a:pt x="1593" y="2046"/>
                    <a:pt x="1718" y="1960"/>
                    <a:pt x="1779" y="1849"/>
                  </a:cubicBezTo>
                  <a:cubicBezTo>
                    <a:pt x="1813" y="1807"/>
                    <a:pt x="1845" y="1764"/>
                    <a:pt x="1874" y="1719"/>
                  </a:cubicBezTo>
                  <a:cubicBezTo>
                    <a:pt x="1937" y="1620"/>
                    <a:pt x="1972" y="1506"/>
                    <a:pt x="1978" y="1388"/>
                  </a:cubicBezTo>
                  <a:cubicBezTo>
                    <a:pt x="1985" y="1346"/>
                    <a:pt x="1991" y="1303"/>
                    <a:pt x="1993" y="1261"/>
                  </a:cubicBezTo>
                  <a:cubicBezTo>
                    <a:pt x="1992" y="1159"/>
                    <a:pt x="1978" y="1058"/>
                    <a:pt x="1950" y="960"/>
                  </a:cubicBezTo>
                  <a:cubicBezTo>
                    <a:pt x="1943" y="928"/>
                    <a:pt x="1934" y="898"/>
                    <a:pt x="1926" y="868"/>
                  </a:cubicBezTo>
                  <a:cubicBezTo>
                    <a:pt x="1900" y="783"/>
                    <a:pt x="1865" y="699"/>
                    <a:pt x="1825" y="620"/>
                  </a:cubicBezTo>
                  <a:cubicBezTo>
                    <a:pt x="1816" y="604"/>
                    <a:pt x="1808" y="588"/>
                    <a:pt x="1797" y="574"/>
                  </a:cubicBezTo>
                  <a:cubicBezTo>
                    <a:pt x="1760" y="519"/>
                    <a:pt x="1720" y="467"/>
                    <a:pt x="1679" y="414"/>
                  </a:cubicBezTo>
                  <a:cubicBezTo>
                    <a:pt x="1594" y="301"/>
                    <a:pt x="1539" y="229"/>
                    <a:pt x="1401" y="154"/>
                  </a:cubicBezTo>
                  <a:cubicBezTo>
                    <a:pt x="1325" y="114"/>
                    <a:pt x="1246" y="81"/>
                    <a:pt x="1163" y="53"/>
                  </a:cubicBezTo>
                  <a:cubicBezTo>
                    <a:pt x="1142" y="48"/>
                    <a:pt x="1119" y="40"/>
                    <a:pt x="1096" y="36"/>
                  </a:cubicBezTo>
                  <a:cubicBezTo>
                    <a:pt x="1054" y="25"/>
                    <a:pt x="1011" y="17"/>
                    <a:pt x="966" y="16"/>
                  </a:cubicBezTo>
                  <a:cubicBezTo>
                    <a:pt x="929" y="6"/>
                    <a:pt x="891" y="1"/>
                    <a:pt x="8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14"/>
            <p:cNvSpPr/>
            <p:nvPr/>
          </p:nvSpPr>
          <p:spPr>
            <a:xfrm>
              <a:off x="4632300" y="2490475"/>
              <a:ext cx="54575" cy="66350"/>
            </a:xfrm>
            <a:custGeom>
              <a:avLst/>
              <a:gdLst/>
              <a:ahLst/>
              <a:cxnLst/>
              <a:rect l="l" t="t" r="r" b="b"/>
              <a:pathLst>
                <a:path w="2183" h="2654" extrusionOk="0">
                  <a:moveTo>
                    <a:pt x="536" y="1"/>
                  </a:moveTo>
                  <a:cubicBezTo>
                    <a:pt x="532" y="1"/>
                    <a:pt x="549" y="4"/>
                    <a:pt x="599" y="11"/>
                  </a:cubicBezTo>
                  <a:lnTo>
                    <a:pt x="599" y="11"/>
                  </a:lnTo>
                  <a:cubicBezTo>
                    <a:pt x="559" y="6"/>
                    <a:pt x="521" y="2"/>
                    <a:pt x="484" y="2"/>
                  </a:cubicBezTo>
                  <a:cubicBezTo>
                    <a:pt x="383" y="2"/>
                    <a:pt x="292" y="28"/>
                    <a:pt x="200" y="100"/>
                  </a:cubicBezTo>
                  <a:cubicBezTo>
                    <a:pt x="76" y="198"/>
                    <a:pt x="25" y="324"/>
                    <a:pt x="12" y="482"/>
                  </a:cubicBezTo>
                  <a:cubicBezTo>
                    <a:pt x="1" y="659"/>
                    <a:pt x="14" y="838"/>
                    <a:pt x="51" y="1012"/>
                  </a:cubicBezTo>
                  <a:cubicBezTo>
                    <a:pt x="94" y="1216"/>
                    <a:pt x="123" y="1433"/>
                    <a:pt x="224" y="1618"/>
                  </a:cubicBezTo>
                  <a:cubicBezTo>
                    <a:pt x="439" y="2012"/>
                    <a:pt x="737" y="2425"/>
                    <a:pt x="1185" y="2546"/>
                  </a:cubicBezTo>
                  <a:cubicBezTo>
                    <a:pt x="1227" y="2564"/>
                    <a:pt x="1270" y="2580"/>
                    <a:pt x="1315" y="2593"/>
                  </a:cubicBezTo>
                  <a:lnTo>
                    <a:pt x="1269" y="2570"/>
                  </a:lnTo>
                  <a:lnTo>
                    <a:pt x="1269" y="2570"/>
                  </a:lnTo>
                  <a:cubicBezTo>
                    <a:pt x="1286" y="2579"/>
                    <a:pt x="1305" y="2586"/>
                    <a:pt x="1322" y="2593"/>
                  </a:cubicBezTo>
                  <a:cubicBezTo>
                    <a:pt x="1337" y="2598"/>
                    <a:pt x="1353" y="2602"/>
                    <a:pt x="1368" y="2605"/>
                  </a:cubicBezTo>
                  <a:lnTo>
                    <a:pt x="1368" y="2605"/>
                  </a:lnTo>
                  <a:lnTo>
                    <a:pt x="1342" y="2602"/>
                  </a:lnTo>
                  <a:lnTo>
                    <a:pt x="1342" y="2602"/>
                  </a:lnTo>
                  <a:cubicBezTo>
                    <a:pt x="1364" y="2612"/>
                    <a:pt x="1386" y="2623"/>
                    <a:pt x="1409" y="2632"/>
                  </a:cubicBezTo>
                  <a:cubicBezTo>
                    <a:pt x="1468" y="2645"/>
                    <a:pt x="1528" y="2654"/>
                    <a:pt x="1589" y="2654"/>
                  </a:cubicBezTo>
                  <a:cubicBezTo>
                    <a:pt x="1677" y="2652"/>
                    <a:pt x="1782" y="2645"/>
                    <a:pt x="1860" y="2599"/>
                  </a:cubicBezTo>
                  <a:cubicBezTo>
                    <a:pt x="2008" y="2510"/>
                    <a:pt x="2083" y="2332"/>
                    <a:pt x="2115" y="2159"/>
                  </a:cubicBezTo>
                  <a:lnTo>
                    <a:pt x="2119" y="2144"/>
                  </a:lnTo>
                  <a:lnTo>
                    <a:pt x="2119" y="2144"/>
                  </a:lnTo>
                  <a:cubicBezTo>
                    <a:pt x="2118" y="2147"/>
                    <a:pt x="2118" y="2149"/>
                    <a:pt x="2115" y="2152"/>
                  </a:cubicBezTo>
                  <a:cubicBezTo>
                    <a:pt x="2118" y="2141"/>
                    <a:pt x="2118" y="2131"/>
                    <a:pt x="2119" y="2119"/>
                  </a:cubicBezTo>
                  <a:cubicBezTo>
                    <a:pt x="2135" y="2056"/>
                    <a:pt x="2145" y="1992"/>
                    <a:pt x="2147" y="1927"/>
                  </a:cubicBezTo>
                  <a:cubicBezTo>
                    <a:pt x="2183" y="1706"/>
                    <a:pt x="2161" y="1479"/>
                    <a:pt x="2083" y="1269"/>
                  </a:cubicBezTo>
                  <a:cubicBezTo>
                    <a:pt x="2024" y="1106"/>
                    <a:pt x="1981" y="1017"/>
                    <a:pt x="1889" y="890"/>
                  </a:cubicBezTo>
                  <a:cubicBezTo>
                    <a:pt x="1805" y="773"/>
                    <a:pt x="1721" y="638"/>
                    <a:pt x="1623" y="537"/>
                  </a:cubicBezTo>
                  <a:cubicBezTo>
                    <a:pt x="1484" y="393"/>
                    <a:pt x="1292" y="293"/>
                    <a:pt x="1119" y="194"/>
                  </a:cubicBezTo>
                  <a:cubicBezTo>
                    <a:pt x="1020" y="139"/>
                    <a:pt x="914" y="94"/>
                    <a:pt x="806" y="60"/>
                  </a:cubicBezTo>
                  <a:cubicBezTo>
                    <a:pt x="778" y="51"/>
                    <a:pt x="749" y="40"/>
                    <a:pt x="720" y="31"/>
                  </a:cubicBezTo>
                  <a:cubicBezTo>
                    <a:pt x="676" y="19"/>
                    <a:pt x="545" y="1"/>
                    <a:pt x="53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14"/>
            <p:cNvSpPr/>
            <p:nvPr/>
          </p:nvSpPr>
          <p:spPr>
            <a:xfrm>
              <a:off x="4812950" y="2412650"/>
              <a:ext cx="57300" cy="57750"/>
            </a:xfrm>
            <a:custGeom>
              <a:avLst/>
              <a:gdLst/>
              <a:ahLst/>
              <a:cxnLst/>
              <a:rect l="l" t="t" r="r" b="b"/>
              <a:pathLst>
                <a:path w="2292" h="2310" extrusionOk="0">
                  <a:moveTo>
                    <a:pt x="744" y="1"/>
                  </a:moveTo>
                  <a:cubicBezTo>
                    <a:pt x="712" y="1"/>
                    <a:pt x="679" y="4"/>
                    <a:pt x="647" y="8"/>
                  </a:cubicBezTo>
                  <a:cubicBezTo>
                    <a:pt x="617" y="4"/>
                    <a:pt x="587" y="2"/>
                    <a:pt x="557" y="2"/>
                  </a:cubicBezTo>
                  <a:cubicBezTo>
                    <a:pt x="421" y="2"/>
                    <a:pt x="293" y="45"/>
                    <a:pt x="189" y="151"/>
                  </a:cubicBezTo>
                  <a:cubicBezTo>
                    <a:pt x="62" y="281"/>
                    <a:pt x="0" y="491"/>
                    <a:pt x="55" y="673"/>
                  </a:cubicBezTo>
                  <a:cubicBezTo>
                    <a:pt x="55" y="673"/>
                    <a:pt x="55" y="674"/>
                    <a:pt x="55" y="674"/>
                  </a:cubicBezTo>
                  <a:cubicBezTo>
                    <a:pt x="55" y="817"/>
                    <a:pt x="100" y="956"/>
                    <a:pt x="143" y="1096"/>
                  </a:cubicBezTo>
                  <a:cubicBezTo>
                    <a:pt x="195" y="1266"/>
                    <a:pt x="281" y="1416"/>
                    <a:pt x="365" y="1572"/>
                  </a:cubicBezTo>
                  <a:cubicBezTo>
                    <a:pt x="444" y="1720"/>
                    <a:pt x="583" y="1860"/>
                    <a:pt x="707" y="1978"/>
                  </a:cubicBezTo>
                  <a:cubicBezTo>
                    <a:pt x="842" y="2109"/>
                    <a:pt x="993" y="2219"/>
                    <a:pt x="1176" y="2271"/>
                  </a:cubicBezTo>
                  <a:cubicBezTo>
                    <a:pt x="1269" y="2297"/>
                    <a:pt x="1368" y="2310"/>
                    <a:pt x="1465" y="2310"/>
                  </a:cubicBezTo>
                  <a:cubicBezTo>
                    <a:pt x="1470" y="2310"/>
                    <a:pt x="1475" y="2310"/>
                    <a:pt x="1480" y="2310"/>
                  </a:cubicBezTo>
                  <a:cubicBezTo>
                    <a:pt x="1488" y="2310"/>
                    <a:pt x="1496" y="2310"/>
                    <a:pt x="1504" y="2310"/>
                  </a:cubicBezTo>
                  <a:cubicBezTo>
                    <a:pt x="1546" y="2310"/>
                    <a:pt x="1588" y="2307"/>
                    <a:pt x="1629" y="2300"/>
                  </a:cubicBezTo>
                  <a:cubicBezTo>
                    <a:pt x="1682" y="2297"/>
                    <a:pt x="1735" y="2287"/>
                    <a:pt x="1786" y="2271"/>
                  </a:cubicBezTo>
                  <a:cubicBezTo>
                    <a:pt x="1788" y="2271"/>
                    <a:pt x="1791" y="2271"/>
                    <a:pt x="1793" y="2271"/>
                  </a:cubicBezTo>
                  <a:cubicBezTo>
                    <a:pt x="1905" y="2271"/>
                    <a:pt x="2021" y="2206"/>
                    <a:pt x="2045" y="2089"/>
                  </a:cubicBezTo>
                  <a:cubicBezTo>
                    <a:pt x="2083" y="2040"/>
                    <a:pt x="2112" y="1984"/>
                    <a:pt x="2133" y="1925"/>
                  </a:cubicBezTo>
                  <a:cubicBezTo>
                    <a:pt x="2161" y="1876"/>
                    <a:pt x="2182" y="1821"/>
                    <a:pt x="2195" y="1765"/>
                  </a:cubicBezTo>
                  <a:cubicBezTo>
                    <a:pt x="2292" y="1482"/>
                    <a:pt x="2223" y="1132"/>
                    <a:pt x="2078" y="896"/>
                  </a:cubicBezTo>
                  <a:cubicBezTo>
                    <a:pt x="2047" y="844"/>
                    <a:pt x="2011" y="796"/>
                    <a:pt x="1976" y="747"/>
                  </a:cubicBezTo>
                  <a:cubicBezTo>
                    <a:pt x="1921" y="673"/>
                    <a:pt x="1854" y="569"/>
                    <a:pt x="1800" y="514"/>
                  </a:cubicBezTo>
                  <a:cubicBezTo>
                    <a:pt x="1731" y="448"/>
                    <a:pt x="1656" y="386"/>
                    <a:pt x="1577" y="331"/>
                  </a:cubicBezTo>
                  <a:cubicBezTo>
                    <a:pt x="1436" y="227"/>
                    <a:pt x="1282" y="144"/>
                    <a:pt x="1117" y="85"/>
                  </a:cubicBezTo>
                  <a:cubicBezTo>
                    <a:pt x="1071" y="69"/>
                    <a:pt x="1026" y="53"/>
                    <a:pt x="980" y="38"/>
                  </a:cubicBezTo>
                  <a:cubicBezTo>
                    <a:pt x="930" y="23"/>
                    <a:pt x="879" y="13"/>
                    <a:pt x="826" y="7"/>
                  </a:cubicBezTo>
                  <a:cubicBezTo>
                    <a:pt x="799" y="3"/>
                    <a:pt x="772" y="1"/>
                    <a:pt x="7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14"/>
            <p:cNvSpPr/>
            <p:nvPr/>
          </p:nvSpPr>
          <p:spPr>
            <a:xfrm>
              <a:off x="4770950" y="2539750"/>
              <a:ext cx="59675" cy="71650"/>
            </a:xfrm>
            <a:custGeom>
              <a:avLst/>
              <a:gdLst/>
              <a:ahLst/>
              <a:cxnLst/>
              <a:rect l="l" t="t" r="r" b="b"/>
              <a:pathLst>
                <a:path w="2387" h="2866" extrusionOk="0">
                  <a:moveTo>
                    <a:pt x="242" y="1"/>
                  </a:moveTo>
                  <a:cubicBezTo>
                    <a:pt x="173" y="1"/>
                    <a:pt x="103" y="45"/>
                    <a:pt x="111" y="128"/>
                  </a:cubicBezTo>
                  <a:cubicBezTo>
                    <a:pt x="111" y="154"/>
                    <a:pt x="108" y="178"/>
                    <a:pt x="101" y="203"/>
                  </a:cubicBezTo>
                  <a:cubicBezTo>
                    <a:pt x="0" y="380"/>
                    <a:pt x="17" y="544"/>
                    <a:pt x="56" y="726"/>
                  </a:cubicBezTo>
                  <a:cubicBezTo>
                    <a:pt x="45" y="827"/>
                    <a:pt x="40" y="928"/>
                    <a:pt x="65" y="1032"/>
                  </a:cubicBezTo>
                  <a:cubicBezTo>
                    <a:pt x="84" y="1109"/>
                    <a:pt x="111" y="1184"/>
                    <a:pt x="136" y="1261"/>
                  </a:cubicBezTo>
                  <a:cubicBezTo>
                    <a:pt x="149" y="1301"/>
                    <a:pt x="159" y="1344"/>
                    <a:pt x="164" y="1386"/>
                  </a:cubicBezTo>
                  <a:cubicBezTo>
                    <a:pt x="183" y="1481"/>
                    <a:pt x="231" y="1566"/>
                    <a:pt x="272" y="1653"/>
                  </a:cubicBezTo>
                  <a:cubicBezTo>
                    <a:pt x="311" y="1735"/>
                    <a:pt x="352" y="1818"/>
                    <a:pt x="391" y="1900"/>
                  </a:cubicBezTo>
                  <a:cubicBezTo>
                    <a:pt x="444" y="2009"/>
                    <a:pt x="489" y="2105"/>
                    <a:pt x="562" y="2202"/>
                  </a:cubicBezTo>
                  <a:cubicBezTo>
                    <a:pt x="630" y="2295"/>
                    <a:pt x="705" y="2382"/>
                    <a:pt x="787" y="2462"/>
                  </a:cubicBezTo>
                  <a:cubicBezTo>
                    <a:pt x="1002" y="2672"/>
                    <a:pt x="1286" y="2865"/>
                    <a:pt x="1586" y="2865"/>
                  </a:cubicBezTo>
                  <a:cubicBezTo>
                    <a:pt x="1633" y="2865"/>
                    <a:pt x="1680" y="2860"/>
                    <a:pt x="1728" y="2850"/>
                  </a:cubicBezTo>
                  <a:cubicBezTo>
                    <a:pt x="1773" y="2850"/>
                    <a:pt x="1817" y="2844"/>
                    <a:pt x="1861" y="2831"/>
                  </a:cubicBezTo>
                  <a:cubicBezTo>
                    <a:pt x="2008" y="2829"/>
                    <a:pt x="2127" y="2742"/>
                    <a:pt x="2185" y="2608"/>
                  </a:cubicBezTo>
                  <a:cubicBezTo>
                    <a:pt x="2209" y="2565"/>
                    <a:pt x="2229" y="2519"/>
                    <a:pt x="2245" y="2471"/>
                  </a:cubicBezTo>
                  <a:cubicBezTo>
                    <a:pt x="2368" y="2248"/>
                    <a:pt x="2387" y="1988"/>
                    <a:pt x="2312" y="1729"/>
                  </a:cubicBezTo>
                  <a:cubicBezTo>
                    <a:pt x="2258" y="1537"/>
                    <a:pt x="2182" y="1354"/>
                    <a:pt x="2084" y="1183"/>
                  </a:cubicBezTo>
                  <a:cubicBezTo>
                    <a:pt x="1987" y="1017"/>
                    <a:pt x="1842" y="883"/>
                    <a:pt x="1711" y="746"/>
                  </a:cubicBezTo>
                  <a:cubicBezTo>
                    <a:pt x="1669" y="703"/>
                    <a:pt x="1629" y="658"/>
                    <a:pt x="1587" y="615"/>
                  </a:cubicBezTo>
                  <a:cubicBezTo>
                    <a:pt x="1516" y="544"/>
                    <a:pt x="1435" y="493"/>
                    <a:pt x="1356" y="438"/>
                  </a:cubicBezTo>
                  <a:cubicBezTo>
                    <a:pt x="1208" y="307"/>
                    <a:pt x="1036" y="150"/>
                    <a:pt x="847" y="147"/>
                  </a:cubicBezTo>
                  <a:cubicBezTo>
                    <a:pt x="820" y="125"/>
                    <a:pt x="793" y="105"/>
                    <a:pt x="762" y="88"/>
                  </a:cubicBezTo>
                  <a:cubicBezTo>
                    <a:pt x="670" y="30"/>
                    <a:pt x="578" y="4"/>
                    <a:pt x="481" y="4"/>
                  </a:cubicBezTo>
                  <a:cubicBezTo>
                    <a:pt x="437" y="4"/>
                    <a:pt x="391" y="10"/>
                    <a:pt x="343" y="20"/>
                  </a:cubicBezTo>
                  <a:cubicBezTo>
                    <a:pt x="330" y="20"/>
                    <a:pt x="317" y="18"/>
                    <a:pt x="304" y="14"/>
                  </a:cubicBezTo>
                  <a:cubicBezTo>
                    <a:pt x="285" y="5"/>
                    <a:pt x="263" y="1"/>
                    <a:pt x="24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Design">
  <p:cSld name="SECTION_TITLE_AND_DESCRIPTION_1_2">
    <p:spTree>
      <p:nvGrpSpPr>
        <p:cNvPr id="1" name="Shape 286"/>
        <p:cNvGrpSpPr/>
        <p:nvPr/>
      </p:nvGrpSpPr>
      <p:grpSpPr>
        <a:xfrm>
          <a:off x="0" y="0"/>
          <a:ext cx="0" cy="0"/>
          <a:chOff x="0" y="0"/>
          <a:chExt cx="0" cy="0"/>
        </a:xfrm>
      </p:grpSpPr>
      <p:sp>
        <p:nvSpPr>
          <p:cNvPr id="287" name="Google Shape;287;p18"/>
          <p:cNvSpPr/>
          <p:nvPr/>
        </p:nvSpPr>
        <p:spPr>
          <a:xfrm rot="-4968762">
            <a:off x="7459584" y="2173792"/>
            <a:ext cx="1953192" cy="737222"/>
          </a:xfrm>
          <a:custGeom>
            <a:avLst/>
            <a:gdLst/>
            <a:ahLst/>
            <a:cxnLst/>
            <a:rect l="l" t="t" r="r" b="b"/>
            <a:pathLst>
              <a:path w="37209" h="14045" extrusionOk="0">
                <a:moveTo>
                  <a:pt x="19947" y="0"/>
                </a:moveTo>
                <a:cubicBezTo>
                  <a:pt x="19224" y="0"/>
                  <a:pt x="18482" y="82"/>
                  <a:pt x="17729" y="268"/>
                </a:cubicBezTo>
                <a:cubicBezTo>
                  <a:pt x="13775" y="1242"/>
                  <a:pt x="11016" y="4774"/>
                  <a:pt x="8840" y="8103"/>
                </a:cubicBezTo>
                <a:lnTo>
                  <a:pt x="8660" y="8380"/>
                </a:lnTo>
                <a:cubicBezTo>
                  <a:pt x="7699" y="9854"/>
                  <a:pt x="6705" y="11377"/>
                  <a:pt x="5308" y="12428"/>
                </a:cubicBezTo>
                <a:cubicBezTo>
                  <a:pt x="4418" y="13096"/>
                  <a:pt x="3204" y="13591"/>
                  <a:pt x="2010" y="13591"/>
                </a:cubicBezTo>
                <a:cubicBezTo>
                  <a:pt x="1392" y="13591"/>
                  <a:pt x="780" y="13459"/>
                  <a:pt x="221" y="13150"/>
                </a:cubicBezTo>
                <a:lnTo>
                  <a:pt x="1" y="13547"/>
                </a:lnTo>
                <a:cubicBezTo>
                  <a:pt x="631" y="13896"/>
                  <a:pt x="1315" y="14045"/>
                  <a:pt x="2002" y="14045"/>
                </a:cubicBezTo>
                <a:cubicBezTo>
                  <a:pt x="3307" y="14045"/>
                  <a:pt x="4621" y="13513"/>
                  <a:pt x="5581" y="12791"/>
                </a:cubicBezTo>
                <a:cubicBezTo>
                  <a:pt x="7042" y="11693"/>
                  <a:pt x="8059" y="10135"/>
                  <a:pt x="9041" y="8628"/>
                </a:cubicBezTo>
                <a:lnTo>
                  <a:pt x="9221" y="8351"/>
                </a:lnTo>
                <a:cubicBezTo>
                  <a:pt x="11348" y="5098"/>
                  <a:pt x="14036" y="1646"/>
                  <a:pt x="17837" y="709"/>
                </a:cubicBezTo>
                <a:cubicBezTo>
                  <a:pt x="18553" y="533"/>
                  <a:pt x="19258" y="455"/>
                  <a:pt x="19946" y="455"/>
                </a:cubicBezTo>
                <a:cubicBezTo>
                  <a:pt x="23959" y="455"/>
                  <a:pt x="27379" y="3104"/>
                  <a:pt x="28804" y="4391"/>
                </a:cubicBezTo>
                <a:cubicBezTo>
                  <a:pt x="30585" y="6000"/>
                  <a:pt x="32127" y="7908"/>
                  <a:pt x="33618" y="9754"/>
                </a:cubicBezTo>
                <a:cubicBezTo>
                  <a:pt x="34656" y="11037"/>
                  <a:pt x="35728" y="12364"/>
                  <a:pt x="36877" y="13588"/>
                </a:cubicBezTo>
                <a:lnTo>
                  <a:pt x="37208" y="13276"/>
                </a:lnTo>
                <a:cubicBezTo>
                  <a:pt x="36071" y="12066"/>
                  <a:pt x="35005" y="10746"/>
                  <a:pt x="33973" y="9468"/>
                </a:cubicBezTo>
                <a:cubicBezTo>
                  <a:pt x="32471" y="7609"/>
                  <a:pt x="30916" y="5686"/>
                  <a:pt x="29109" y="4052"/>
                </a:cubicBezTo>
                <a:cubicBezTo>
                  <a:pt x="27642" y="2727"/>
                  <a:pt x="24113" y="0"/>
                  <a:pt x="19947" y="0"/>
                </a:cubicBezTo>
                <a:close/>
              </a:path>
            </a:pathLst>
          </a:custGeom>
          <a:solidFill>
            <a:srgbClr val="534844"/>
          </a:solidFill>
          <a:ln w="11375" cap="flat" cmpd="sng">
            <a:solidFill>
              <a:srgbClr val="534844"/>
            </a:solidFill>
            <a:prstDash val="solid"/>
            <a:miter lim="144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18"/>
          <p:cNvSpPr/>
          <p:nvPr/>
        </p:nvSpPr>
        <p:spPr>
          <a:xfrm rot="-4968762">
            <a:off x="6720600" y="4065439"/>
            <a:ext cx="1307272" cy="1914205"/>
          </a:xfrm>
          <a:custGeom>
            <a:avLst/>
            <a:gdLst/>
            <a:ahLst/>
            <a:cxnLst/>
            <a:rect l="l" t="t" r="r" b="b"/>
            <a:pathLst>
              <a:path w="24904" h="36468" extrusionOk="0">
                <a:moveTo>
                  <a:pt x="5411" y="1"/>
                </a:moveTo>
                <a:cubicBezTo>
                  <a:pt x="4232" y="1"/>
                  <a:pt x="3060" y="178"/>
                  <a:pt x="1936" y="565"/>
                </a:cubicBezTo>
                <a:cubicBezTo>
                  <a:pt x="1028" y="877"/>
                  <a:pt x="0" y="1782"/>
                  <a:pt x="489" y="2611"/>
                </a:cubicBezTo>
                <a:lnTo>
                  <a:pt x="13353" y="36440"/>
                </a:lnTo>
                <a:cubicBezTo>
                  <a:pt x="13530" y="36459"/>
                  <a:pt x="13705" y="36468"/>
                  <a:pt x="13878" y="36468"/>
                </a:cubicBezTo>
                <a:cubicBezTo>
                  <a:pt x="16969" y="36468"/>
                  <a:pt x="19442" y="33611"/>
                  <a:pt x="21049" y="30872"/>
                </a:cubicBezTo>
                <a:cubicBezTo>
                  <a:pt x="23216" y="27174"/>
                  <a:pt x="24904" y="22936"/>
                  <a:pt x="24336" y="18686"/>
                </a:cubicBezTo>
                <a:cubicBezTo>
                  <a:pt x="23914" y="15523"/>
                  <a:pt x="22278" y="12654"/>
                  <a:pt x="20459" y="10031"/>
                </a:cubicBezTo>
                <a:cubicBezTo>
                  <a:pt x="18334" y="6966"/>
                  <a:pt x="15851" y="4056"/>
                  <a:pt x="12659" y="2127"/>
                </a:cubicBezTo>
                <a:cubicBezTo>
                  <a:pt x="10483" y="812"/>
                  <a:pt x="7932" y="1"/>
                  <a:pt x="54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18"/>
          <p:cNvSpPr/>
          <p:nvPr/>
        </p:nvSpPr>
        <p:spPr>
          <a:xfrm rot="-4968762">
            <a:off x="6636029" y="2378043"/>
            <a:ext cx="4165749" cy="1646716"/>
          </a:xfrm>
          <a:custGeom>
            <a:avLst/>
            <a:gdLst/>
            <a:ahLst/>
            <a:cxnLst/>
            <a:rect l="l" t="t" r="r" b="b"/>
            <a:pathLst>
              <a:path w="79359" h="31372" extrusionOk="0">
                <a:moveTo>
                  <a:pt x="37959" y="0"/>
                </a:moveTo>
                <a:cubicBezTo>
                  <a:pt x="35005" y="0"/>
                  <a:pt x="32194" y="1412"/>
                  <a:pt x="29792" y="3153"/>
                </a:cubicBezTo>
                <a:cubicBezTo>
                  <a:pt x="27292" y="4966"/>
                  <a:pt x="25080" y="7164"/>
                  <a:pt x="22506" y="8872"/>
                </a:cubicBezTo>
                <a:cubicBezTo>
                  <a:pt x="18678" y="11411"/>
                  <a:pt x="14081" y="12712"/>
                  <a:pt x="9490" y="12712"/>
                </a:cubicBezTo>
                <a:cubicBezTo>
                  <a:pt x="6232" y="12712"/>
                  <a:pt x="2976" y="12057"/>
                  <a:pt x="1" y="10723"/>
                </a:cubicBezTo>
                <a:lnTo>
                  <a:pt x="1" y="10723"/>
                </a:lnTo>
                <a:lnTo>
                  <a:pt x="11129" y="31371"/>
                </a:lnTo>
                <a:cubicBezTo>
                  <a:pt x="34128" y="30468"/>
                  <a:pt x="56900" y="26415"/>
                  <a:pt x="79358" y="21369"/>
                </a:cubicBezTo>
                <a:cubicBezTo>
                  <a:pt x="78910" y="18146"/>
                  <a:pt x="76358" y="15488"/>
                  <a:pt x="73361" y="14224"/>
                </a:cubicBezTo>
                <a:cubicBezTo>
                  <a:pt x="71399" y="13397"/>
                  <a:pt x="69274" y="13089"/>
                  <a:pt x="67136" y="13089"/>
                </a:cubicBezTo>
                <a:cubicBezTo>
                  <a:pt x="66006" y="13089"/>
                  <a:pt x="64872" y="13175"/>
                  <a:pt x="63756" y="13316"/>
                </a:cubicBezTo>
                <a:cubicBezTo>
                  <a:pt x="61980" y="13540"/>
                  <a:pt x="60096" y="13870"/>
                  <a:pt x="58298" y="13870"/>
                </a:cubicBezTo>
                <a:cubicBezTo>
                  <a:pt x="56557" y="13870"/>
                  <a:pt x="54897" y="13561"/>
                  <a:pt x="53494" y="12545"/>
                </a:cubicBezTo>
                <a:cubicBezTo>
                  <a:pt x="52413" y="11762"/>
                  <a:pt x="51635" y="10641"/>
                  <a:pt x="50871" y="9547"/>
                </a:cubicBezTo>
                <a:cubicBezTo>
                  <a:pt x="49310" y="7309"/>
                  <a:pt x="47708" y="5064"/>
                  <a:pt x="45660" y="3263"/>
                </a:cubicBezTo>
                <a:cubicBezTo>
                  <a:pt x="43611" y="1461"/>
                  <a:pt x="41048" y="116"/>
                  <a:pt x="38323" y="7"/>
                </a:cubicBezTo>
                <a:cubicBezTo>
                  <a:pt x="38202" y="3"/>
                  <a:pt x="38080" y="0"/>
                  <a:pt x="379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18"/>
          <p:cNvSpPr/>
          <p:nvPr/>
        </p:nvSpPr>
        <p:spPr>
          <a:xfrm rot="-4968762">
            <a:off x="6612091" y="2761946"/>
            <a:ext cx="3648121" cy="1941867"/>
          </a:xfrm>
          <a:custGeom>
            <a:avLst/>
            <a:gdLst/>
            <a:ahLst/>
            <a:cxnLst/>
            <a:rect l="l" t="t" r="r" b="b"/>
            <a:pathLst>
              <a:path w="69498" h="36995" extrusionOk="0">
                <a:moveTo>
                  <a:pt x="4309" y="0"/>
                </a:moveTo>
                <a:cubicBezTo>
                  <a:pt x="2804" y="0"/>
                  <a:pt x="1332" y="269"/>
                  <a:pt x="1" y="972"/>
                </a:cubicBezTo>
                <a:lnTo>
                  <a:pt x="7474" y="36898"/>
                </a:lnTo>
                <a:cubicBezTo>
                  <a:pt x="8875" y="36962"/>
                  <a:pt x="10275" y="36995"/>
                  <a:pt x="11675" y="36995"/>
                </a:cubicBezTo>
                <a:cubicBezTo>
                  <a:pt x="18980" y="36995"/>
                  <a:pt x="26265" y="36119"/>
                  <a:pt x="33372" y="34383"/>
                </a:cubicBezTo>
                <a:cubicBezTo>
                  <a:pt x="39341" y="32925"/>
                  <a:pt x="45183" y="30860"/>
                  <a:pt x="51272" y="30028"/>
                </a:cubicBezTo>
                <a:cubicBezTo>
                  <a:pt x="57320" y="29204"/>
                  <a:pt x="63512" y="29610"/>
                  <a:pt x="69497" y="28412"/>
                </a:cubicBezTo>
                <a:cubicBezTo>
                  <a:pt x="67484" y="23480"/>
                  <a:pt x="62081" y="20722"/>
                  <a:pt x="56823" y="19877"/>
                </a:cubicBezTo>
                <a:cubicBezTo>
                  <a:pt x="54420" y="19492"/>
                  <a:pt x="51992" y="19416"/>
                  <a:pt x="49556" y="19416"/>
                </a:cubicBezTo>
                <a:cubicBezTo>
                  <a:pt x="47985" y="19416"/>
                  <a:pt x="46410" y="19447"/>
                  <a:pt x="44837" y="19447"/>
                </a:cubicBezTo>
                <a:cubicBezTo>
                  <a:pt x="43513" y="19447"/>
                  <a:pt x="42189" y="19425"/>
                  <a:pt x="40870" y="19343"/>
                </a:cubicBezTo>
                <a:cubicBezTo>
                  <a:pt x="38587" y="19200"/>
                  <a:pt x="36264" y="18863"/>
                  <a:pt x="34237" y="17808"/>
                </a:cubicBezTo>
                <a:cubicBezTo>
                  <a:pt x="31538" y="16404"/>
                  <a:pt x="29632" y="13890"/>
                  <a:pt x="27543" y="11679"/>
                </a:cubicBezTo>
                <a:cubicBezTo>
                  <a:pt x="22568" y="6413"/>
                  <a:pt x="16105" y="2572"/>
                  <a:pt x="9103" y="715"/>
                </a:cubicBezTo>
                <a:cubicBezTo>
                  <a:pt x="7553" y="305"/>
                  <a:pt x="5912" y="0"/>
                  <a:pt x="43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18"/>
          <p:cNvSpPr/>
          <p:nvPr/>
        </p:nvSpPr>
        <p:spPr>
          <a:xfrm rot="-4968762">
            <a:off x="8812642" y="1053034"/>
            <a:ext cx="189235" cy="166236"/>
          </a:xfrm>
          <a:custGeom>
            <a:avLst/>
            <a:gdLst/>
            <a:ahLst/>
            <a:cxnLst/>
            <a:rect l="l" t="t" r="r" b="b"/>
            <a:pathLst>
              <a:path w="3605" h="3167" extrusionOk="0">
                <a:moveTo>
                  <a:pt x="1804" y="0"/>
                </a:moveTo>
                <a:cubicBezTo>
                  <a:pt x="1293" y="0"/>
                  <a:pt x="792" y="247"/>
                  <a:pt x="486" y="703"/>
                </a:cubicBezTo>
                <a:cubicBezTo>
                  <a:pt x="1" y="1431"/>
                  <a:pt x="197" y="2414"/>
                  <a:pt x="923" y="2900"/>
                </a:cubicBezTo>
                <a:cubicBezTo>
                  <a:pt x="1193" y="3080"/>
                  <a:pt x="1498" y="3166"/>
                  <a:pt x="1801" y="3166"/>
                </a:cubicBezTo>
                <a:cubicBezTo>
                  <a:pt x="2312" y="3166"/>
                  <a:pt x="2814" y="2919"/>
                  <a:pt x="3119" y="2463"/>
                </a:cubicBezTo>
                <a:cubicBezTo>
                  <a:pt x="3605" y="1735"/>
                  <a:pt x="3409" y="752"/>
                  <a:pt x="2683" y="267"/>
                </a:cubicBezTo>
                <a:cubicBezTo>
                  <a:pt x="2412" y="86"/>
                  <a:pt x="2107" y="0"/>
                  <a:pt x="18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2" name="Google Shape;292;p18"/>
          <p:cNvGrpSpPr/>
          <p:nvPr/>
        </p:nvGrpSpPr>
        <p:grpSpPr>
          <a:xfrm rot="-4968762">
            <a:off x="7958046" y="4048981"/>
            <a:ext cx="731220" cy="1098405"/>
            <a:chOff x="4522000" y="2088250"/>
            <a:chExt cx="348250" cy="523150"/>
          </a:xfrm>
        </p:grpSpPr>
        <p:sp>
          <p:nvSpPr>
            <p:cNvPr id="293" name="Google Shape;293;p18"/>
            <p:cNvSpPr/>
            <p:nvPr/>
          </p:nvSpPr>
          <p:spPr>
            <a:xfrm>
              <a:off x="4566125" y="2088250"/>
              <a:ext cx="60050" cy="60725"/>
            </a:xfrm>
            <a:custGeom>
              <a:avLst/>
              <a:gdLst/>
              <a:ahLst/>
              <a:cxnLst/>
              <a:rect l="l" t="t" r="r" b="b"/>
              <a:pathLst>
                <a:path w="2402" h="2429" extrusionOk="0">
                  <a:moveTo>
                    <a:pt x="626" y="0"/>
                  </a:moveTo>
                  <a:cubicBezTo>
                    <a:pt x="509" y="3"/>
                    <a:pt x="395" y="36"/>
                    <a:pt x="296" y="98"/>
                  </a:cubicBezTo>
                  <a:cubicBezTo>
                    <a:pt x="179" y="166"/>
                    <a:pt x="91" y="275"/>
                    <a:pt x="52" y="404"/>
                  </a:cubicBezTo>
                  <a:cubicBezTo>
                    <a:pt x="26" y="493"/>
                    <a:pt x="1" y="503"/>
                    <a:pt x="6" y="634"/>
                  </a:cubicBezTo>
                  <a:cubicBezTo>
                    <a:pt x="9" y="702"/>
                    <a:pt x="19" y="768"/>
                    <a:pt x="37" y="833"/>
                  </a:cubicBezTo>
                  <a:cubicBezTo>
                    <a:pt x="38" y="837"/>
                    <a:pt x="39" y="840"/>
                    <a:pt x="39" y="845"/>
                  </a:cubicBezTo>
                  <a:cubicBezTo>
                    <a:pt x="39" y="911"/>
                    <a:pt x="48" y="976"/>
                    <a:pt x="65" y="1039"/>
                  </a:cubicBezTo>
                  <a:cubicBezTo>
                    <a:pt x="90" y="1128"/>
                    <a:pt x="133" y="1208"/>
                    <a:pt x="173" y="1290"/>
                  </a:cubicBezTo>
                  <a:cubicBezTo>
                    <a:pt x="191" y="1327"/>
                    <a:pt x="209" y="1366"/>
                    <a:pt x="227" y="1404"/>
                  </a:cubicBezTo>
                  <a:cubicBezTo>
                    <a:pt x="245" y="1443"/>
                    <a:pt x="258" y="1486"/>
                    <a:pt x="276" y="1526"/>
                  </a:cubicBezTo>
                  <a:cubicBezTo>
                    <a:pt x="302" y="1598"/>
                    <a:pt x="333" y="1666"/>
                    <a:pt x="371" y="1732"/>
                  </a:cubicBezTo>
                  <a:lnTo>
                    <a:pt x="527" y="1938"/>
                  </a:lnTo>
                  <a:lnTo>
                    <a:pt x="542" y="1959"/>
                  </a:lnTo>
                  <a:cubicBezTo>
                    <a:pt x="558" y="1973"/>
                    <a:pt x="576" y="1986"/>
                    <a:pt x="591" y="1999"/>
                  </a:cubicBezTo>
                  <a:cubicBezTo>
                    <a:pt x="648" y="2045"/>
                    <a:pt x="702" y="2093"/>
                    <a:pt x="759" y="2139"/>
                  </a:cubicBezTo>
                  <a:cubicBezTo>
                    <a:pt x="887" y="2247"/>
                    <a:pt x="1019" y="2343"/>
                    <a:pt x="1182" y="2391"/>
                  </a:cubicBezTo>
                  <a:lnTo>
                    <a:pt x="1202" y="2394"/>
                  </a:lnTo>
                  <a:lnTo>
                    <a:pt x="1453" y="2428"/>
                  </a:lnTo>
                  <a:cubicBezTo>
                    <a:pt x="1553" y="2423"/>
                    <a:pt x="1652" y="2404"/>
                    <a:pt x="1750" y="2389"/>
                  </a:cubicBezTo>
                  <a:cubicBezTo>
                    <a:pt x="1894" y="2349"/>
                    <a:pt x="2024" y="2270"/>
                    <a:pt x="2129" y="2163"/>
                  </a:cubicBezTo>
                  <a:cubicBezTo>
                    <a:pt x="2234" y="2055"/>
                    <a:pt x="2311" y="1921"/>
                    <a:pt x="2351" y="1776"/>
                  </a:cubicBezTo>
                  <a:cubicBezTo>
                    <a:pt x="2364" y="1715"/>
                    <a:pt x="2374" y="1654"/>
                    <a:pt x="2380" y="1592"/>
                  </a:cubicBezTo>
                  <a:cubicBezTo>
                    <a:pt x="2401" y="1433"/>
                    <a:pt x="2400" y="1476"/>
                    <a:pt x="2378" y="1314"/>
                  </a:cubicBezTo>
                  <a:cubicBezTo>
                    <a:pt x="2361" y="1173"/>
                    <a:pt x="2332" y="1055"/>
                    <a:pt x="2251" y="930"/>
                  </a:cubicBezTo>
                  <a:cubicBezTo>
                    <a:pt x="2210" y="866"/>
                    <a:pt x="2166" y="804"/>
                    <a:pt x="2123" y="744"/>
                  </a:cubicBezTo>
                  <a:cubicBezTo>
                    <a:pt x="2070" y="670"/>
                    <a:pt x="2015" y="581"/>
                    <a:pt x="1952" y="516"/>
                  </a:cubicBezTo>
                  <a:cubicBezTo>
                    <a:pt x="1885" y="451"/>
                    <a:pt x="1811" y="392"/>
                    <a:pt x="1731" y="340"/>
                  </a:cubicBezTo>
                  <a:cubicBezTo>
                    <a:pt x="1668" y="301"/>
                    <a:pt x="1602" y="268"/>
                    <a:pt x="1532" y="241"/>
                  </a:cubicBezTo>
                  <a:cubicBezTo>
                    <a:pt x="1450" y="205"/>
                    <a:pt x="1368" y="174"/>
                    <a:pt x="1286" y="141"/>
                  </a:cubicBezTo>
                  <a:lnTo>
                    <a:pt x="1280" y="140"/>
                  </a:lnTo>
                  <a:cubicBezTo>
                    <a:pt x="1231" y="118"/>
                    <a:pt x="1120" y="64"/>
                    <a:pt x="1045" y="38"/>
                  </a:cubicBezTo>
                  <a:cubicBezTo>
                    <a:pt x="975" y="16"/>
                    <a:pt x="903" y="4"/>
                    <a:pt x="830" y="4"/>
                  </a:cubicBezTo>
                  <a:cubicBezTo>
                    <a:pt x="797" y="4"/>
                    <a:pt x="764" y="7"/>
                    <a:pt x="731" y="12"/>
                  </a:cubicBezTo>
                  <a:cubicBezTo>
                    <a:pt x="697" y="4"/>
                    <a:pt x="662" y="0"/>
                    <a:pt x="62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18"/>
            <p:cNvSpPr/>
            <p:nvPr/>
          </p:nvSpPr>
          <p:spPr>
            <a:xfrm>
              <a:off x="4522000" y="2208050"/>
              <a:ext cx="52375" cy="55575"/>
            </a:xfrm>
            <a:custGeom>
              <a:avLst/>
              <a:gdLst/>
              <a:ahLst/>
              <a:cxnLst/>
              <a:rect l="l" t="t" r="r" b="b"/>
              <a:pathLst>
                <a:path w="2095" h="2223" extrusionOk="0">
                  <a:moveTo>
                    <a:pt x="2048" y="1795"/>
                  </a:moveTo>
                  <a:lnTo>
                    <a:pt x="2037" y="1824"/>
                  </a:lnTo>
                  <a:lnTo>
                    <a:pt x="2037" y="1824"/>
                  </a:lnTo>
                  <a:cubicBezTo>
                    <a:pt x="2041" y="1814"/>
                    <a:pt x="2046" y="1805"/>
                    <a:pt x="2048" y="1795"/>
                  </a:cubicBezTo>
                  <a:close/>
                  <a:moveTo>
                    <a:pt x="2037" y="1824"/>
                  </a:moveTo>
                  <a:cubicBezTo>
                    <a:pt x="2036" y="1827"/>
                    <a:pt x="2035" y="1830"/>
                    <a:pt x="2034" y="1833"/>
                  </a:cubicBezTo>
                  <a:lnTo>
                    <a:pt x="2037" y="1824"/>
                  </a:lnTo>
                  <a:close/>
                  <a:moveTo>
                    <a:pt x="447" y="0"/>
                  </a:moveTo>
                  <a:cubicBezTo>
                    <a:pt x="426" y="0"/>
                    <a:pt x="406" y="1"/>
                    <a:pt x="385" y="3"/>
                  </a:cubicBezTo>
                  <a:cubicBezTo>
                    <a:pt x="241" y="11"/>
                    <a:pt x="52" y="114"/>
                    <a:pt x="30" y="279"/>
                  </a:cubicBezTo>
                  <a:cubicBezTo>
                    <a:pt x="19" y="369"/>
                    <a:pt x="0" y="454"/>
                    <a:pt x="12" y="543"/>
                  </a:cubicBezTo>
                  <a:cubicBezTo>
                    <a:pt x="19" y="582"/>
                    <a:pt x="28" y="619"/>
                    <a:pt x="41" y="655"/>
                  </a:cubicBezTo>
                  <a:cubicBezTo>
                    <a:pt x="20" y="763"/>
                    <a:pt x="16" y="877"/>
                    <a:pt x="45" y="972"/>
                  </a:cubicBezTo>
                  <a:cubicBezTo>
                    <a:pt x="72" y="1047"/>
                    <a:pt x="103" y="1121"/>
                    <a:pt x="139" y="1193"/>
                  </a:cubicBezTo>
                  <a:lnTo>
                    <a:pt x="213" y="1357"/>
                  </a:lnTo>
                  <a:cubicBezTo>
                    <a:pt x="248" y="1441"/>
                    <a:pt x="293" y="1520"/>
                    <a:pt x="346" y="1594"/>
                  </a:cubicBezTo>
                  <a:cubicBezTo>
                    <a:pt x="402" y="1666"/>
                    <a:pt x="464" y="1732"/>
                    <a:pt x="531" y="1795"/>
                  </a:cubicBezTo>
                  <a:cubicBezTo>
                    <a:pt x="571" y="1833"/>
                    <a:pt x="608" y="1873"/>
                    <a:pt x="650" y="1911"/>
                  </a:cubicBezTo>
                  <a:cubicBezTo>
                    <a:pt x="790" y="2039"/>
                    <a:pt x="938" y="2104"/>
                    <a:pt x="1113" y="2163"/>
                  </a:cubicBezTo>
                  <a:cubicBezTo>
                    <a:pt x="1223" y="2200"/>
                    <a:pt x="1330" y="2222"/>
                    <a:pt x="1438" y="2222"/>
                  </a:cubicBezTo>
                  <a:cubicBezTo>
                    <a:pt x="1507" y="2222"/>
                    <a:pt x="1576" y="2213"/>
                    <a:pt x="1646" y="2193"/>
                  </a:cubicBezTo>
                  <a:cubicBezTo>
                    <a:pt x="1751" y="2193"/>
                    <a:pt x="1862" y="2167"/>
                    <a:pt x="1931" y="2096"/>
                  </a:cubicBezTo>
                  <a:cubicBezTo>
                    <a:pt x="2000" y="2027"/>
                    <a:pt x="2025" y="1932"/>
                    <a:pt x="2034" y="1833"/>
                  </a:cubicBezTo>
                  <a:cubicBezTo>
                    <a:pt x="2034" y="1831"/>
                    <a:pt x="2034" y="1830"/>
                    <a:pt x="2034" y="1828"/>
                  </a:cubicBezTo>
                  <a:cubicBezTo>
                    <a:pt x="2070" y="1746"/>
                    <a:pt x="2090" y="1658"/>
                    <a:pt x="2093" y="1569"/>
                  </a:cubicBezTo>
                  <a:cubicBezTo>
                    <a:pt x="2094" y="1494"/>
                    <a:pt x="2085" y="1419"/>
                    <a:pt x="2068" y="1347"/>
                  </a:cubicBezTo>
                  <a:cubicBezTo>
                    <a:pt x="2057" y="1294"/>
                    <a:pt x="2044" y="1240"/>
                    <a:pt x="2032" y="1187"/>
                  </a:cubicBezTo>
                  <a:cubicBezTo>
                    <a:pt x="2028" y="1163"/>
                    <a:pt x="2022" y="1138"/>
                    <a:pt x="2015" y="1115"/>
                  </a:cubicBezTo>
                  <a:cubicBezTo>
                    <a:pt x="1969" y="952"/>
                    <a:pt x="1897" y="859"/>
                    <a:pt x="1800" y="733"/>
                  </a:cubicBezTo>
                  <a:cubicBezTo>
                    <a:pt x="1763" y="684"/>
                    <a:pt x="1725" y="637"/>
                    <a:pt x="1688" y="588"/>
                  </a:cubicBezTo>
                  <a:cubicBezTo>
                    <a:pt x="1637" y="518"/>
                    <a:pt x="1578" y="455"/>
                    <a:pt x="1512" y="402"/>
                  </a:cubicBezTo>
                  <a:cubicBezTo>
                    <a:pt x="1441" y="347"/>
                    <a:pt x="1368" y="298"/>
                    <a:pt x="1291" y="255"/>
                  </a:cubicBezTo>
                  <a:lnTo>
                    <a:pt x="1156" y="174"/>
                  </a:lnTo>
                  <a:cubicBezTo>
                    <a:pt x="1018" y="91"/>
                    <a:pt x="877" y="46"/>
                    <a:pt x="729" y="46"/>
                  </a:cubicBezTo>
                  <a:cubicBezTo>
                    <a:pt x="714" y="46"/>
                    <a:pt x="700" y="46"/>
                    <a:pt x="685" y="47"/>
                  </a:cubicBezTo>
                  <a:cubicBezTo>
                    <a:pt x="656" y="34"/>
                    <a:pt x="628" y="24"/>
                    <a:pt x="598" y="16"/>
                  </a:cubicBezTo>
                  <a:cubicBezTo>
                    <a:pt x="549" y="5"/>
                    <a:pt x="498" y="0"/>
                    <a:pt x="44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18"/>
            <p:cNvSpPr/>
            <p:nvPr/>
          </p:nvSpPr>
          <p:spPr>
            <a:xfrm>
              <a:off x="4654575" y="2318750"/>
              <a:ext cx="62350" cy="66250"/>
            </a:xfrm>
            <a:custGeom>
              <a:avLst/>
              <a:gdLst/>
              <a:ahLst/>
              <a:cxnLst/>
              <a:rect l="l" t="t" r="r" b="b"/>
              <a:pathLst>
                <a:path w="2494" h="2650" extrusionOk="0">
                  <a:moveTo>
                    <a:pt x="1100" y="0"/>
                  </a:moveTo>
                  <a:cubicBezTo>
                    <a:pt x="1003" y="6"/>
                    <a:pt x="907" y="19"/>
                    <a:pt x="812" y="39"/>
                  </a:cubicBezTo>
                  <a:cubicBezTo>
                    <a:pt x="764" y="52"/>
                    <a:pt x="743" y="66"/>
                    <a:pt x="681" y="94"/>
                  </a:cubicBezTo>
                  <a:cubicBezTo>
                    <a:pt x="598" y="117"/>
                    <a:pt x="525" y="160"/>
                    <a:pt x="466" y="222"/>
                  </a:cubicBezTo>
                  <a:cubicBezTo>
                    <a:pt x="359" y="291"/>
                    <a:pt x="274" y="388"/>
                    <a:pt x="215" y="502"/>
                  </a:cubicBezTo>
                  <a:cubicBezTo>
                    <a:pt x="45" y="757"/>
                    <a:pt x="0" y="1139"/>
                    <a:pt x="111" y="1422"/>
                  </a:cubicBezTo>
                  <a:cubicBezTo>
                    <a:pt x="169" y="1567"/>
                    <a:pt x="214" y="1727"/>
                    <a:pt x="290" y="1858"/>
                  </a:cubicBezTo>
                  <a:cubicBezTo>
                    <a:pt x="369" y="1995"/>
                    <a:pt x="482" y="2107"/>
                    <a:pt x="587" y="2222"/>
                  </a:cubicBezTo>
                  <a:cubicBezTo>
                    <a:pt x="673" y="2316"/>
                    <a:pt x="743" y="2387"/>
                    <a:pt x="865" y="2460"/>
                  </a:cubicBezTo>
                  <a:cubicBezTo>
                    <a:pt x="939" y="2505"/>
                    <a:pt x="1016" y="2538"/>
                    <a:pt x="1098" y="2561"/>
                  </a:cubicBezTo>
                  <a:cubicBezTo>
                    <a:pt x="1233" y="2620"/>
                    <a:pt x="1378" y="2650"/>
                    <a:pt x="1523" y="2650"/>
                  </a:cubicBezTo>
                  <a:cubicBezTo>
                    <a:pt x="1618" y="2650"/>
                    <a:pt x="1713" y="2637"/>
                    <a:pt x="1806" y="2611"/>
                  </a:cubicBezTo>
                  <a:cubicBezTo>
                    <a:pt x="1823" y="2608"/>
                    <a:pt x="1839" y="2604"/>
                    <a:pt x="1855" y="2600"/>
                  </a:cubicBezTo>
                  <a:cubicBezTo>
                    <a:pt x="1859" y="2598"/>
                    <a:pt x="1865" y="2598"/>
                    <a:pt x="1869" y="2597"/>
                  </a:cubicBezTo>
                  <a:lnTo>
                    <a:pt x="1867" y="2597"/>
                  </a:lnTo>
                  <a:cubicBezTo>
                    <a:pt x="1954" y="2577"/>
                    <a:pt x="2037" y="2538"/>
                    <a:pt x="2107" y="2483"/>
                  </a:cubicBezTo>
                  <a:cubicBezTo>
                    <a:pt x="2178" y="2425"/>
                    <a:pt x="2237" y="2356"/>
                    <a:pt x="2282" y="2277"/>
                  </a:cubicBezTo>
                  <a:cubicBezTo>
                    <a:pt x="2341" y="2186"/>
                    <a:pt x="2384" y="2081"/>
                    <a:pt x="2423" y="1984"/>
                  </a:cubicBezTo>
                  <a:cubicBezTo>
                    <a:pt x="2431" y="1967"/>
                    <a:pt x="2439" y="1948"/>
                    <a:pt x="2446" y="1930"/>
                  </a:cubicBezTo>
                  <a:cubicBezTo>
                    <a:pt x="2493" y="1803"/>
                    <a:pt x="2493" y="1673"/>
                    <a:pt x="2479" y="1544"/>
                  </a:cubicBezTo>
                  <a:cubicBezTo>
                    <a:pt x="2479" y="1542"/>
                    <a:pt x="2479" y="1541"/>
                    <a:pt x="2479" y="1539"/>
                  </a:cubicBezTo>
                  <a:lnTo>
                    <a:pt x="2479" y="1513"/>
                  </a:lnTo>
                  <a:cubicBezTo>
                    <a:pt x="2466" y="1417"/>
                    <a:pt x="2453" y="1320"/>
                    <a:pt x="2440" y="1222"/>
                  </a:cubicBezTo>
                  <a:cubicBezTo>
                    <a:pt x="2408" y="1104"/>
                    <a:pt x="2346" y="989"/>
                    <a:pt x="2292" y="878"/>
                  </a:cubicBezTo>
                  <a:cubicBezTo>
                    <a:pt x="2214" y="721"/>
                    <a:pt x="2132" y="571"/>
                    <a:pt x="2002" y="450"/>
                  </a:cubicBezTo>
                  <a:cubicBezTo>
                    <a:pt x="1972" y="422"/>
                    <a:pt x="1942" y="395"/>
                    <a:pt x="1911" y="368"/>
                  </a:cubicBezTo>
                  <a:cubicBezTo>
                    <a:pt x="1897" y="355"/>
                    <a:pt x="1882" y="340"/>
                    <a:pt x="1867" y="327"/>
                  </a:cubicBezTo>
                  <a:cubicBezTo>
                    <a:pt x="1829" y="293"/>
                    <a:pt x="1790" y="261"/>
                    <a:pt x="1748" y="232"/>
                  </a:cubicBezTo>
                  <a:cubicBezTo>
                    <a:pt x="1685" y="166"/>
                    <a:pt x="1604" y="118"/>
                    <a:pt x="1516" y="94"/>
                  </a:cubicBezTo>
                  <a:cubicBezTo>
                    <a:pt x="1382" y="42"/>
                    <a:pt x="1243" y="12"/>
                    <a:pt x="11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18"/>
            <p:cNvSpPr/>
            <p:nvPr/>
          </p:nvSpPr>
          <p:spPr>
            <a:xfrm>
              <a:off x="4524300" y="2340150"/>
              <a:ext cx="49850" cy="53825"/>
            </a:xfrm>
            <a:custGeom>
              <a:avLst/>
              <a:gdLst/>
              <a:ahLst/>
              <a:cxnLst/>
              <a:rect l="l" t="t" r="r" b="b"/>
              <a:pathLst>
                <a:path w="1994" h="2153" extrusionOk="0">
                  <a:moveTo>
                    <a:pt x="853" y="1"/>
                  </a:moveTo>
                  <a:cubicBezTo>
                    <a:pt x="815" y="1"/>
                    <a:pt x="776" y="6"/>
                    <a:pt x="740" y="16"/>
                  </a:cubicBezTo>
                  <a:cubicBezTo>
                    <a:pt x="683" y="17"/>
                    <a:pt x="627" y="30"/>
                    <a:pt x="575" y="53"/>
                  </a:cubicBezTo>
                  <a:cubicBezTo>
                    <a:pt x="453" y="87"/>
                    <a:pt x="335" y="144"/>
                    <a:pt x="250" y="238"/>
                  </a:cubicBezTo>
                  <a:lnTo>
                    <a:pt x="139" y="386"/>
                  </a:lnTo>
                  <a:cubicBezTo>
                    <a:pt x="127" y="409"/>
                    <a:pt x="117" y="434"/>
                    <a:pt x="108" y="458"/>
                  </a:cubicBezTo>
                  <a:cubicBezTo>
                    <a:pt x="28" y="610"/>
                    <a:pt x="0" y="787"/>
                    <a:pt x="5" y="957"/>
                  </a:cubicBezTo>
                  <a:cubicBezTo>
                    <a:pt x="9" y="1172"/>
                    <a:pt x="75" y="1379"/>
                    <a:pt x="196" y="1556"/>
                  </a:cubicBezTo>
                  <a:cubicBezTo>
                    <a:pt x="253" y="1639"/>
                    <a:pt x="312" y="1729"/>
                    <a:pt x="387" y="1796"/>
                  </a:cubicBezTo>
                  <a:cubicBezTo>
                    <a:pt x="408" y="1814"/>
                    <a:pt x="430" y="1833"/>
                    <a:pt x="451" y="1852"/>
                  </a:cubicBezTo>
                  <a:cubicBezTo>
                    <a:pt x="522" y="1917"/>
                    <a:pt x="596" y="1986"/>
                    <a:pt x="678" y="2033"/>
                  </a:cubicBezTo>
                  <a:cubicBezTo>
                    <a:pt x="815" y="2112"/>
                    <a:pt x="969" y="2152"/>
                    <a:pt x="1125" y="2152"/>
                  </a:cubicBezTo>
                  <a:cubicBezTo>
                    <a:pt x="1168" y="2152"/>
                    <a:pt x="1211" y="2149"/>
                    <a:pt x="1254" y="2143"/>
                  </a:cubicBezTo>
                  <a:cubicBezTo>
                    <a:pt x="1333" y="2140"/>
                    <a:pt x="1411" y="2123"/>
                    <a:pt x="1485" y="2093"/>
                  </a:cubicBezTo>
                  <a:cubicBezTo>
                    <a:pt x="1593" y="2046"/>
                    <a:pt x="1718" y="1960"/>
                    <a:pt x="1779" y="1849"/>
                  </a:cubicBezTo>
                  <a:cubicBezTo>
                    <a:pt x="1813" y="1807"/>
                    <a:pt x="1845" y="1764"/>
                    <a:pt x="1874" y="1719"/>
                  </a:cubicBezTo>
                  <a:cubicBezTo>
                    <a:pt x="1937" y="1620"/>
                    <a:pt x="1972" y="1506"/>
                    <a:pt x="1978" y="1388"/>
                  </a:cubicBezTo>
                  <a:cubicBezTo>
                    <a:pt x="1985" y="1346"/>
                    <a:pt x="1991" y="1303"/>
                    <a:pt x="1993" y="1261"/>
                  </a:cubicBezTo>
                  <a:cubicBezTo>
                    <a:pt x="1992" y="1159"/>
                    <a:pt x="1978" y="1058"/>
                    <a:pt x="1950" y="960"/>
                  </a:cubicBezTo>
                  <a:cubicBezTo>
                    <a:pt x="1943" y="928"/>
                    <a:pt x="1934" y="898"/>
                    <a:pt x="1926" y="868"/>
                  </a:cubicBezTo>
                  <a:cubicBezTo>
                    <a:pt x="1900" y="783"/>
                    <a:pt x="1865" y="699"/>
                    <a:pt x="1825" y="620"/>
                  </a:cubicBezTo>
                  <a:cubicBezTo>
                    <a:pt x="1816" y="604"/>
                    <a:pt x="1808" y="588"/>
                    <a:pt x="1797" y="574"/>
                  </a:cubicBezTo>
                  <a:cubicBezTo>
                    <a:pt x="1760" y="519"/>
                    <a:pt x="1720" y="467"/>
                    <a:pt x="1679" y="414"/>
                  </a:cubicBezTo>
                  <a:cubicBezTo>
                    <a:pt x="1594" y="301"/>
                    <a:pt x="1539" y="229"/>
                    <a:pt x="1401" y="154"/>
                  </a:cubicBezTo>
                  <a:cubicBezTo>
                    <a:pt x="1325" y="114"/>
                    <a:pt x="1246" y="81"/>
                    <a:pt x="1163" y="53"/>
                  </a:cubicBezTo>
                  <a:cubicBezTo>
                    <a:pt x="1142" y="48"/>
                    <a:pt x="1119" y="40"/>
                    <a:pt x="1096" y="36"/>
                  </a:cubicBezTo>
                  <a:cubicBezTo>
                    <a:pt x="1054" y="25"/>
                    <a:pt x="1011" y="17"/>
                    <a:pt x="966" y="16"/>
                  </a:cubicBezTo>
                  <a:cubicBezTo>
                    <a:pt x="929" y="6"/>
                    <a:pt x="891" y="1"/>
                    <a:pt x="8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18"/>
            <p:cNvSpPr/>
            <p:nvPr/>
          </p:nvSpPr>
          <p:spPr>
            <a:xfrm>
              <a:off x="4632300" y="2490475"/>
              <a:ext cx="54575" cy="66350"/>
            </a:xfrm>
            <a:custGeom>
              <a:avLst/>
              <a:gdLst/>
              <a:ahLst/>
              <a:cxnLst/>
              <a:rect l="l" t="t" r="r" b="b"/>
              <a:pathLst>
                <a:path w="2183" h="2654" extrusionOk="0">
                  <a:moveTo>
                    <a:pt x="536" y="1"/>
                  </a:moveTo>
                  <a:cubicBezTo>
                    <a:pt x="532" y="1"/>
                    <a:pt x="549" y="4"/>
                    <a:pt x="599" y="11"/>
                  </a:cubicBezTo>
                  <a:lnTo>
                    <a:pt x="599" y="11"/>
                  </a:lnTo>
                  <a:cubicBezTo>
                    <a:pt x="559" y="6"/>
                    <a:pt x="521" y="2"/>
                    <a:pt x="484" y="2"/>
                  </a:cubicBezTo>
                  <a:cubicBezTo>
                    <a:pt x="383" y="2"/>
                    <a:pt x="292" y="28"/>
                    <a:pt x="200" y="100"/>
                  </a:cubicBezTo>
                  <a:cubicBezTo>
                    <a:pt x="76" y="198"/>
                    <a:pt x="25" y="324"/>
                    <a:pt x="12" y="482"/>
                  </a:cubicBezTo>
                  <a:cubicBezTo>
                    <a:pt x="1" y="659"/>
                    <a:pt x="14" y="838"/>
                    <a:pt x="51" y="1012"/>
                  </a:cubicBezTo>
                  <a:cubicBezTo>
                    <a:pt x="94" y="1216"/>
                    <a:pt x="123" y="1433"/>
                    <a:pt x="224" y="1618"/>
                  </a:cubicBezTo>
                  <a:cubicBezTo>
                    <a:pt x="439" y="2012"/>
                    <a:pt x="737" y="2425"/>
                    <a:pt x="1185" y="2546"/>
                  </a:cubicBezTo>
                  <a:cubicBezTo>
                    <a:pt x="1227" y="2564"/>
                    <a:pt x="1270" y="2580"/>
                    <a:pt x="1315" y="2593"/>
                  </a:cubicBezTo>
                  <a:lnTo>
                    <a:pt x="1269" y="2570"/>
                  </a:lnTo>
                  <a:lnTo>
                    <a:pt x="1269" y="2570"/>
                  </a:lnTo>
                  <a:cubicBezTo>
                    <a:pt x="1286" y="2579"/>
                    <a:pt x="1305" y="2586"/>
                    <a:pt x="1322" y="2593"/>
                  </a:cubicBezTo>
                  <a:cubicBezTo>
                    <a:pt x="1337" y="2598"/>
                    <a:pt x="1353" y="2602"/>
                    <a:pt x="1368" y="2605"/>
                  </a:cubicBezTo>
                  <a:lnTo>
                    <a:pt x="1368" y="2605"/>
                  </a:lnTo>
                  <a:lnTo>
                    <a:pt x="1342" y="2602"/>
                  </a:lnTo>
                  <a:lnTo>
                    <a:pt x="1342" y="2602"/>
                  </a:lnTo>
                  <a:cubicBezTo>
                    <a:pt x="1364" y="2612"/>
                    <a:pt x="1386" y="2623"/>
                    <a:pt x="1409" y="2632"/>
                  </a:cubicBezTo>
                  <a:cubicBezTo>
                    <a:pt x="1468" y="2645"/>
                    <a:pt x="1528" y="2654"/>
                    <a:pt x="1589" y="2654"/>
                  </a:cubicBezTo>
                  <a:cubicBezTo>
                    <a:pt x="1677" y="2652"/>
                    <a:pt x="1782" y="2645"/>
                    <a:pt x="1860" y="2599"/>
                  </a:cubicBezTo>
                  <a:cubicBezTo>
                    <a:pt x="2008" y="2510"/>
                    <a:pt x="2083" y="2332"/>
                    <a:pt x="2115" y="2159"/>
                  </a:cubicBezTo>
                  <a:lnTo>
                    <a:pt x="2119" y="2144"/>
                  </a:lnTo>
                  <a:lnTo>
                    <a:pt x="2119" y="2144"/>
                  </a:lnTo>
                  <a:cubicBezTo>
                    <a:pt x="2118" y="2147"/>
                    <a:pt x="2118" y="2149"/>
                    <a:pt x="2115" y="2152"/>
                  </a:cubicBezTo>
                  <a:cubicBezTo>
                    <a:pt x="2118" y="2141"/>
                    <a:pt x="2118" y="2131"/>
                    <a:pt x="2119" y="2119"/>
                  </a:cubicBezTo>
                  <a:cubicBezTo>
                    <a:pt x="2135" y="2056"/>
                    <a:pt x="2145" y="1992"/>
                    <a:pt x="2147" y="1927"/>
                  </a:cubicBezTo>
                  <a:cubicBezTo>
                    <a:pt x="2183" y="1706"/>
                    <a:pt x="2161" y="1479"/>
                    <a:pt x="2083" y="1269"/>
                  </a:cubicBezTo>
                  <a:cubicBezTo>
                    <a:pt x="2024" y="1106"/>
                    <a:pt x="1981" y="1017"/>
                    <a:pt x="1889" y="890"/>
                  </a:cubicBezTo>
                  <a:cubicBezTo>
                    <a:pt x="1805" y="773"/>
                    <a:pt x="1721" y="638"/>
                    <a:pt x="1623" y="537"/>
                  </a:cubicBezTo>
                  <a:cubicBezTo>
                    <a:pt x="1484" y="393"/>
                    <a:pt x="1292" y="293"/>
                    <a:pt x="1119" y="194"/>
                  </a:cubicBezTo>
                  <a:cubicBezTo>
                    <a:pt x="1020" y="139"/>
                    <a:pt x="914" y="94"/>
                    <a:pt x="806" y="60"/>
                  </a:cubicBezTo>
                  <a:cubicBezTo>
                    <a:pt x="778" y="51"/>
                    <a:pt x="749" y="40"/>
                    <a:pt x="720" y="31"/>
                  </a:cubicBezTo>
                  <a:cubicBezTo>
                    <a:pt x="676" y="19"/>
                    <a:pt x="545" y="1"/>
                    <a:pt x="53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18"/>
            <p:cNvSpPr/>
            <p:nvPr/>
          </p:nvSpPr>
          <p:spPr>
            <a:xfrm>
              <a:off x="4812950" y="2412650"/>
              <a:ext cx="57300" cy="57750"/>
            </a:xfrm>
            <a:custGeom>
              <a:avLst/>
              <a:gdLst/>
              <a:ahLst/>
              <a:cxnLst/>
              <a:rect l="l" t="t" r="r" b="b"/>
              <a:pathLst>
                <a:path w="2292" h="2310" extrusionOk="0">
                  <a:moveTo>
                    <a:pt x="744" y="1"/>
                  </a:moveTo>
                  <a:cubicBezTo>
                    <a:pt x="712" y="1"/>
                    <a:pt x="679" y="4"/>
                    <a:pt x="647" y="8"/>
                  </a:cubicBezTo>
                  <a:cubicBezTo>
                    <a:pt x="617" y="4"/>
                    <a:pt x="587" y="2"/>
                    <a:pt x="557" y="2"/>
                  </a:cubicBezTo>
                  <a:cubicBezTo>
                    <a:pt x="421" y="2"/>
                    <a:pt x="293" y="45"/>
                    <a:pt x="189" y="151"/>
                  </a:cubicBezTo>
                  <a:cubicBezTo>
                    <a:pt x="62" y="281"/>
                    <a:pt x="0" y="491"/>
                    <a:pt x="55" y="673"/>
                  </a:cubicBezTo>
                  <a:cubicBezTo>
                    <a:pt x="55" y="673"/>
                    <a:pt x="55" y="674"/>
                    <a:pt x="55" y="674"/>
                  </a:cubicBezTo>
                  <a:cubicBezTo>
                    <a:pt x="55" y="817"/>
                    <a:pt x="100" y="956"/>
                    <a:pt x="143" y="1096"/>
                  </a:cubicBezTo>
                  <a:cubicBezTo>
                    <a:pt x="195" y="1266"/>
                    <a:pt x="281" y="1416"/>
                    <a:pt x="365" y="1572"/>
                  </a:cubicBezTo>
                  <a:cubicBezTo>
                    <a:pt x="444" y="1720"/>
                    <a:pt x="583" y="1860"/>
                    <a:pt x="707" y="1978"/>
                  </a:cubicBezTo>
                  <a:cubicBezTo>
                    <a:pt x="842" y="2109"/>
                    <a:pt x="993" y="2219"/>
                    <a:pt x="1176" y="2271"/>
                  </a:cubicBezTo>
                  <a:cubicBezTo>
                    <a:pt x="1269" y="2297"/>
                    <a:pt x="1368" y="2310"/>
                    <a:pt x="1465" y="2310"/>
                  </a:cubicBezTo>
                  <a:cubicBezTo>
                    <a:pt x="1470" y="2310"/>
                    <a:pt x="1475" y="2310"/>
                    <a:pt x="1480" y="2310"/>
                  </a:cubicBezTo>
                  <a:cubicBezTo>
                    <a:pt x="1488" y="2310"/>
                    <a:pt x="1496" y="2310"/>
                    <a:pt x="1504" y="2310"/>
                  </a:cubicBezTo>
                  <a:cubicBezTo>
                    <a:pt x="1546" y="2310"/>
                    <a:pt x="1588" y="2307"/>
                    <a:pt x="1629" y="2300"/>
                  </a:cubicBezTo>
                  <a:cubicBezTo>
                    <a:pt x="1682" y="2297"/>
                    <a:pt x="1735" y="2287"/>
                    <a:pt x="1786" y="2271"/>
                  </a:cubicBezTo>
                  <a:cubicBezTo>
                    <a:pt x="1788" y="2271"/>
                    <a:pt x="1791" y="2271"/>
                    <a:pt x="1793" y="2271"/>
                  </a:cubicBezTo>
                  <a:cubicBezTo>
                    <a:pt x="1905" y="2271"/>
                    <a:pt x="2021" y="2206"/>
                    <a:pt x="2045" y="2089"/>
                  </a:cubicBezTo>
                  <a:cubicBezTo>
                    <a:pt x="2083" y="2040"/>
                    <a:pt x="2112" y="1984"/>
                    <a:pt x="2133" y="1925"/>
                  </a:cubicBezTo>
                  <a:cubicBezTo>
                    <a:pt x="2161" y="1876"/>
                    <a:pt x="2182" y="1821"/>
                    <a:pt x="2195" y="1765"/>
                  </a:cubicBezTo>
                  <a:cubicBezTo>
                    <a:pt x="2292" y="1482"/>
                    <a:pt x="2223" y="1132"/>
                    <a:pt x="2078" y="896"/>
                  </a:cubicBezTo>
                  <a:cubicBezTo>
                    <a:pt x="2047" y="844"/>
                    <a:pt x="2011" y="796"/>
                    <a:pt x="1976" y="747"/>
                  </a:cubicBezTo>
                  <a:cubicBezTo>
                    <a:pt x="1921" y="673"/>
                    <a:pt x="1854" y="569"/>
                    <a:pt x="1800" y="514"/>
                  </a:cubicBezTo>
                  <a:cubicBezTo>
                    <a:pt x="1731" y="448"/>
                    <a:pt x="1656" y="386"/>
                    <a:pt x="1577" y="331"/>
                  </a:cubicBezTo>
                  <a:cubicBezTo>
                    <a:pt x="1436" y="227"/>
                    <a:pt x="1282" y="144"/>
                    <a:pt x="1117" y="85"/>
                  </a:cubicBezTo>
                  <a:cubicBezTo>
                    <a:pt x="1071" y="69"/>
                    <a:pt x="1026" y="53"/>
                    <a:pt x="980" y="38"/>
                  </a:cubicBezTo>
                  <a:cubicBezTo>
                    <a:pt x="930" y="23"/>
                    <a:pt x="879" y="13"/>
                    <a:pt x="826" y="7"/>
                  </a:cubicBezTo>
                  <a:cubicBezTo>
                    <a:pt x="799" y="3"/>
                    <a:pt x="772" y="1"/>
                    <a:pt x="7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18"/>
            <p:cNvSpPr/>
            <p:nvPr/>
          </p:nvSpPr>
          <p:spPr>
            <a:xfrm>
              <a:off x="4770950" y="2539750"/>
              <a:ext cx="59675" cy="71650"/>
            </a:xfrm>
            <a:custGeom>
              <a:avLst/>
              <a:gdLst/>
              <a:ahLst/>
              <a:cxnLst/>
              <a:rect l="l" t="t" r="r" b="b"/>
              <a:pathLst>
                <a:path w="2387" h="2866" extrusionOk="0">
                  <a:moveTo>
                    <a:pt x="242" y="1"/>
                  </a:moveTo>
                  <a:cubicBezTo>
                    <a:pt x="173" y="1"/>
                    <a:pt x="103" y="45"/>
                    <a:pt x="111" y="128"/>
                  </a:cubicBezTo>
                  <a:cubicBezTo>
                    <a:pt x="111" y="154"/>
                    <a:pt x="108" y="178"/>
                    <a:pt x="101" y="203"/>
                  </a:cubicBezTo>
                  <a:cubicBezTo>
                    <a:pt x="0" y="380"/>
                    <a:pt x="17" y="544"/>
                    <a:pt x="56" y="726"/>
                  </a:cubicBezTo>
                  <a:cubicBezTo>
                    <a:pt x="45" y="827"/>
                    <a:pt x="40" y="928"/>
                    <a:pt x="65" y="1032"/>
                  </a:cubicBezTo>
                  <a:cubicBezTo>
                    <a:pt x="84" y="1109"/>
                    <a:pt x="111" y="1184"/>
                    <a:pt x="136" y="1261"/>
                  </a:cubicBezTo>
                  <a:cubicBezTo>
                    <a:pt x="149" y="1301"/>
                    <a:pt x="159" y="1344"/>
                    <a:pt x="164" y="1386"/>
                  </a:cubicBezTo>
                  <a:cubicBezTo>
                    <a:pt x="183" y="1481"/>
                    <a:pt x="231" y="1566"/>
                    <a:pt x="272" y="1653"/>
                  </a:cubicBezTo>
                  <a:cubicBezTo>
                    <a:pt x="311" y="1735"/>
                    <a:pt x="352" y="1818"/>
                    <a:pt x="391" y="1900"/>
                  </a:cubicBezTo>
                  <a:cubicBezTo>
                    <a:pt x="444" y="2009"/>
                    <a:pt x="489" y="2105"/>
                    <a:pt x="562" y="2202"/>
                  </a:cubicBezTo>
                  <a:cubicBezTo>
                    <a:pt x="630" y="2295"/>
                    <a:pt x="705" y="2382"/>
                    <a:pt x="787" y="2462"/>
                  </a:cubicBezTo>
                  <a:cubicBezTo>
                    <a:pt x="1002" y="2672"/>
                    <a:pt x="1286" y="2865"/>
                    <a:pt x="1586" y="2865"/>
                  </a:cubicBezTo>
                  <a:cubicBezTo>
                    <a:pt x="1633" y="2865"/>
                    <a:pt x="1680" y="2860"/>
                    <a:pt x="1728" y="2850"/>
                  </a:cubicBezTo>
                  <a:cubicBezTo>
                    <a:pt x="1773" y="2850"/>
                    <a:pt x="1817" y="2844"/>
                    <a:pt x="1861" y="2831"/>
                  </a:cubicBezTo>
                  <a:cubicBezTo>
                    <a:pt x="2008" y="2829"/>
                    <a:pt x="2127" y="2742"/>
                    <a:pt x="2185" y="2608"/>
                  </a:cubicBezTo>
                  <a:cubicBezTo>
                    <a:pt x="2209" y="2565"/>
                    <a:pt x="2229" y="2519"/>
                    <a:pt x="2245" y="2471"/>
                  </a:cubicBezTo>
                  <a:cubicBezTo>
                    <a:pt x="2368" y="2248"/>
                    <a:pt x="2387" y="1988"/>
                    <a:pt x="2312" y="1729"/>
                  </a:cubicBezTo>
                  <a:cubicBezTo>
                    <a:pt x="2258" y="1537"/>
                    <a:pt x="2182" y="1354"/>
                    <a:pt x="2084" y="1183"/>
                  </a:cubicBezTo>
                  <a:cubicBezTo>
                    <a:pt x="1987" y="1017"/>
                    <a:pt x="1842" y="883"/>
                    <a:pt x="1711" y="746"/>
                  </a:cubicBezTo>
                  <a:cubicBezTo>
                    <a:pt x="1669" y="703"/>
                    <a:pt x="1629" y="658"/>
                    <a:pt x="1587" y="615"/>
                  </a:cubicBezTo>
                  <a:cubicBezTo>
                    <a:pt x="1516" y="544"/>
                    <a:pt x="1435" y="493"/>
                    <a:pt x="1356" y="438"/>
                  </a:cubicBezTo>
                  <a:cubicBezTo>
                    <a:pt x="1208" y="307"/>
                    <a:pt x="1036" y="150"/>
                    <a:pt x="847" y="147"/>
                  </a:cubicBezTo>
                  <a:cubicBezTo>
                    <a:pt x="820" y="125"/>
                    <a:pt x="793" y="105"/>
                    <a:pt x="762" y="88"/>
                  </a:cubicBezTo>
                  <a:cubicBezTo>
                    <a:pt x="670" y="30"/>
                    <a:pt x="578" y="4"/>
                    <a:pt x="481" y="4"/>
                  </a:cubicBezTo>
                  <a:cubicBezTo>
                    <a:pt x="437" y="4"/>
                    <a:pt x="391" y="10"/>
                    <a:pt x="343" y="20"/>
                  </a:cubicBezTo>
                  <a:cubicBezTo>
                    <a:pt x="330" y="20"/>
                    <a:pt x="317" y="18"/>
                    <a:pt x="304" y="14"/>
                  </a:cubicBezTo>
                  <a:cubicBezTo>
                    <a:pt x="285" y="5"/>
                    <a:pt x="263" y="1"/>
                    <a:pt x="24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0" name="Google Shape;300;p18"/>
          <p:cNvSpPr txBox="1">
            <a:spLocks noGrp="1"/>
          </p:cNvSpPr>
          <p:nvPr>
            <p:ph type="title"/>
          </p:nvPr>
        </p:nvSpPr>
        <p:spPr>
          <a:xfrm>
            <a:off x="733600" y="377725"/>
            <a:ext cx="8159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 Design 1">
  <p:cSld name="SECTION_TITLE_AND_DESCRIPTION_1_1_1_1">
    <p:spTree>
      <p:nvGrpSpPr>
        <p:cNvPr id="1" name="Shape 301"/>
        <p:cNvGrpSpPr/>
        <p:nvPr/>
      </p:nvGrpSpPr>
      <p:grpSpPr>
        <a:xfrm>
          <a:off x="0" y="0"/>
          <a:ext cx="0" cy="0"/>
          <a:chOff x="0" y="0"/>
          <a:chExt cx="0" cy="0"/>
        </a:xfrm>
      </p:grpSpPr>
      <p:sp>
        <p:nvSpPr>
          <p:cNvPr id="302" name="Google Shape;302;p19"/>
          <p:cNvSpPr txBox="1">
            <a:spLocks noGrp="1"/>
          </p:cNvSpPr>
          <p:nvPr>
            <p:ph type="title"/>
          </p:nvPr>
        </p:nvSpPr>
        <p:spPr>
          <a:xfrm>
            <a:off x="733600" y="377725"/>
            <a:ext cx="8159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303" name="Google Shape;303;p19"/>
          <p:cNvSpPr/>
          <p:nvPr/>
        </p:nvSpPr>
        <p:spPr>
          <a:xfrm rot="-5400000">
            <a:off x="-387832" y="130131"/>
            <a:ext cx="1824975" cy="1525018"/>
          </a:xfrm>
          <a:custGeom>
            <a:avLst/>
            <a:gdLst/>
            <a:ahLst/>
            <a:cxnLst/>
            <a:rect l="l" t="t" r="r" b="b"/>
            <a:pathLst>
              <a:path w="49347" h="41239" extrusionOk="0">
                <a:moveTo>
                  <a:pt x="4903" y="0"/>
                </a:moveTo>
                <a:cubicBezTo>
                  <a:pt x="5088" y="1974"/>
                  <a:pt x="4200" y="4120"/>
                  <a:pt x="3148" y="5888"/>
                </a:cubicBezTo>
                <a:cubicBezTo>
                  <a:pt x="1747" y="8239"/>
                  <a:pt x="1" y="10630"/>
                  <a:pt x="60" y="13382"/>
                </a:cubicBezTo>
                <a:cubicBezTo>
                  <a:pt x="119" y="16042"/>
                  <a:pt x="1969" y="18424"/>
                  <a:pt x="4282" y="19645"/>
                </a:cubicBezTo>
                <a:cubicBezTo>
                  <a:pt x="6163" y="20639"/>
                  <a:pt x="8300" y="20970"/>
                  <a:pt x="10431" y="20970"/>
                </a:cubicBezTo>
                <a:cubicBezTo>
                  <a:pt x="10920" y="20970"/>
                  <a:pt x="11409" y="20953"/>
                  <a:pt x="11894" y="20922"/>
                </a:cubicBezTo>
                <a:cubicBezTo>
                  <a:pt x="17010" y="20596"/>
                  <a:pt x="21980" y="18871"/>
                  <a:pt x="27103" y="18694"/>
                </a:cubicBezTo>
                <a:cubicBezTo>
                  <a:pt x="27320" y="18686"/>
                  <a:pt x="27539" y="18683"/>
                  <a:pt x="27758" y="18683"/>
                </a:cubicBezTo>
                <a:cubicBezTo>
                  <a:pt x="32707" y="18683"/>
                  <a:pt x="38067" y="20614"/>
                  <a:pt x="40181" y="25146"/>
                </a:cubicBezTo>
                <a:cubicBezTo>
                  <a:pt x="41650" y="28294"/>
                  <a:pt x="41268" y="32079"/>
                  <a:pt x="42664" y="35262"/>
                </a:cubicBezTo>
                <a:cubicBezTo>
                  <a:pt x="43909" y="38102"/>
                  <a:pt x="46474" y="40136"/>
                  <a:pt x="49346" y="41238"/>
                </a:cubicBezTo>
                <a:lnTo>
                  <a:pt x="4934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19"/>
          <p:cNvSpPr/>
          <p:nvPr/>
        </p:nvSpPr>
        <p:spPr>
          <a:xfrm rot="-1455385">
            <a:off x="-1181484" y="-212942"/>
            <a:ext cx="1877105" cy="3443590"/>
          </a:xfrm>
          <a:custGeom>
            <a:avLst/>
            <a:gdLst/>
            <a:ahLst/>
            <a:cxnLst/>
            <a:rect l="l" t="t" r="r" b="b"/>
            <a:pathLst>
              <a:path w="40791" h="74832" extrusionOk="0">
                <a:moveTo>
                  <a:pt x="32570" y="0"/>
                </a:moveTo>
                <a:cubicBezTo>
                  <a:pt x="34774" y="2601"/>
                  <a:pt x="36442" y="5743"/>
                  <a:pt x="37625" y="8879"/>
                </a:cubicBezTo>
                <a:cubicBezTo>
                  <a:pt x="39038" y="12621"/>
                  <a:pt x="39868" y="16650"/>
                  <a:pt x="39568" y="20674"/>
                </a:cubicBezTo>
                <a:cubicBezTo>
                  <a:pt x="39294" y="24330"/>
                  <a:pt x="38061" y="27989"/>
                  <a:pt x="35759" y="30834"/>
                </a:cubicBezTo>
                <a:cubicBezTo>
                  <a:pt x="33490" y="33641"/>
                  <a:pt x="30437" y="35603"/>
                  <a:pt x="27832" y="38049"/>
                </a:cubicBezTo>
                <a:cubicBezTo>
                  <a:pt x="25228" y="40495"/>
                  <a:pt x="23235" y="43524"/>
                  <a:pt x="22056" y="46936"/>
                </a:cubicBezTo>
                <a:cubicBezTo>
                  <a:pt x="21439" y="48723"/>
                  <a:pt x="21103" y="50569"/>
                  <a:pt x="20915" y="52451"/>
                </a:cubicBezTo>
                <a:cubicBezTo>
                  <a:pt x="20716" y="54447"/>
                  <a:pt x="20602" y="56450"/>
                  <a:pt x="20050" y="58387"/>
                </a:cubicBezTo>
                <a:cubicBezTo>
                  <a:pt x="19144" y="61573"/>
                  <a:pt x="17285" y="64395"/>
                  <a:pt x="14986" y="66708"/>
                </a:cubicBezTo>
                <a:cubicBezTo>
                  <a:pt x="12525" y="69186"/>
                  <a:pt x="9570" y="71057"/>
                  <a:pt x="6423" y="72489"/>
                </a:cubicBezTo>
                <a:cubicBezTo>
                  <a:pt x="4639" y="73299"/>
                  <a:pt x="2794" y="73968"/>
                  <a:pt x="928" y="74554"/>
                </a:cubicBezTo>
                <a:cubicBezTo>
                  <a:pt x="620" y="74652"/>
                  <a:pt x="310" y="74742"/>
                  <a:pt x="0" y="74831"/>
                </a:cubicBezTo>
                <a:lnTo>
                  <a:pt x="2761" y="74831"/>
                </a:lnTo>
                <a:cubicBezTo>
                  <a:pt x="3237" y="74667"/>
                  <a:pt x="3711" y="74495"/>
                  <a:pt x="4182" y="74318"/>
                </a:cubicBezTo>
                <a:cubicBezTo>
                  <a:pt x="7616" y="73015"/>
                  <a:pt x="10909" y="71315"/>
                  <a:pt x="13764" y="68947"/>
                </a:cubicBezTo>
                <a:cubicBezTo>
                  <a:pt x="16325" y="66824"/>
                  <a:pt x="18540" y="64173"/>
                  <a:pt x="19926" y="61096"/>
                </a:cubicBezTo>
                <a:cubicBezTo>
                  <a:pt x="20661" y="59466"/>
                  <a:pt x="21135" y="57759"/>
                  <a:pt x="21376" y="55980"/>
                </a:cubicBezTo>
                <a:cubicBezTo>
                  <a:pt x="21660" y="53878"/>
                  <a:pt x="21706" y="51744"/>
                  <a:pt x="22150" y="49664"/>
                </a:cubicBezTo>
                <a:cubicBezTo>
                  <a:pt x="22926" y="46025"/>
                  <a:pt x="24670" y="42610"/>
                  <a:pt x="27166" y="39896"/>
                </a:cubicBezTo>
                <a:cubicBezTo>
                  <a:pt x="29662" y="37181"/>
                  <a:pt x="32819" y="35219"/>
                  <a:pt x="35354" y="32547"/>
                </a:cubicBezTo>
                <a:cubicBezTo>
                  <a:pt x="37912" y="29852"/>
                  <a:pt x="39529" y="26415"/>
                  <a:pt x="40139" y="22720"/>
                </a:cubicBezTo>
                <a:cubicBezTo>
                  <a:pt x="40790" y="18772"/>
                  <a:pt x="40333" y="14702"/>
                  <a:pt x="39153" y="10903"/>
                </a:cubicBezTo>
                <a:cubicBezTo>
                  <a:pt x="38087" y="7466"/>
                  <a:pt x="36503" y="4179"/>
                  <a:pt x="34344" y="1320"/>
                </a:cubicBezTo>
                <a:cubicBezTo>
                  <a:pt x="34003" y="869"/>
                  <a:pt x="33639" y="431"/>
                  <a:pt x="3326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19"/>
          <p:cNvSpPr/>
          <p:nvPr/>
        </p:nvSpPr>
        <p:spPr>
          <a:xfrm>
            <a:off x="7426650" y="-891700"/>
            <a:ext cx="2412815" cy="3968509"/>
          </a:xfrm>
          <a:custGeom>
            <a:avLst/>
            <a:gdLst/>
            <a:ahLst/>
            <a:cxnLst/>
            <a:rect l="l" t="t" r="r" b="b"/>
            <a:pathLst>
              <a:path w="38670" h="63603" extrusionOk="0">
                <a:moveTo>
                  <a:pt x="1113" y="1"/>
                </a:moveTo>
                <a:lnTo>
                  <a:pt x="754" y="2"/>
                </a:lnTo>
                <a:cubicBezTo>
                  <a:pt x="1" y="4214"/>
                  <a:pt x="1407" y="8829"/>
                  <a:pt x="4706" y="11609"/>
                </a:cubicBezTo>
                <a:cubicBezTo>
                  <a:pt x="7023" y="13561"/>
                  <a:pt x="9861" y="14671"/>
                  <a:pt x="12519" y="16027"/>
                </a:cubicBezTo>
                <a:cubicBezTo>
                  <a:pt x="15216" y="17405"/>
                  <a:pt x="17815" y="19144"/>
                  <a:pt x="19081" y="22068"/>
                </a:cubicBezTo>
                <a:cubicBezTo>
                  <a:pt x="20532" y="25421"/>
                  <a:pt x="20130" y="29306"/>
                  <a:pt x="19896" y="32860"/>
                </a:cubicBezTo>
                <a:cubicBezTo>
                  <a:pt x="19646" y="36678"/>
                  <a:pt x="19784" y="40530"/>
                  <a:pt x="20591" y="44275"/>
                </a:cubicBezTo>
                <a:cubicBezTo>
                  <a:pt x="21358" y="47831"/>
                  <a:pt x="22771" y="51234"/>
                  <a:pt x="24943" y="54129"/>
                </a:cubicBezTo>
                <a:cubicBezTo>
                  <a:pt x="26808" y="56615"/>
                  <a:pt x="29152" y="58681"/>
                  <a:pt x="31755" y="60318"/>
                </a:cubicBezTo>
                <a:cubicBezTo>
                  <a:pt x="33921" y="61680"/>
                  <a:pt x="36251" y="62761"/>
                  <a:pt x="38669" y="63603"/>
                </a:cubicBezTo>
                <a:lnTo>
                  <a:pt x="38669" y="62693"/>
                </a:lnTo>
                <a:cubicBezTo>
                  <a:pt x="37091" y="62136"/>
                  <a:pt x="35549" y="61476"/>
                  <a:pt x="34068" y="60689"/>
                </a:cubicBezTo>
                <a:cubicBezTo>
                  <a:pt x="31380" y="59262"/>
                  <a:pt x="28894" y="57429"/>
                  <a:pt x="26841" y="55141"/>
                </a:cubicBezTo>
                <a:cubicBezTo>
                  <a:pt x="24560" y="52600"/>
                  <a:pt x="22928" y="49548"/>
                  <a:pt x="21943" y="46252"/>
                </a:cubicBezTo>
                <a:cubicBezTo>
                  <a:pt x="20866" y="42649"/>
                  <a:pt x="20526" y="38864"/>
                  <a:pt x="20572" y="35110"/>
                </a:cubicBezTo>
                <a:cubicBezTo>
                  <a:pt x="20617" y="31527"/>
                  <a:pt x="21120" y="27848"/>
                  <a:pt x="20419" y="24303"/>
                </a:cubicBezTo>
                <a:cubicBezTo>
                  <a:pt x="20094" y="22659"/>
                  <a:pt x="19457" y="21088"/>
                  <a:pt x="18448" y="19759"/>
                </a:cubicBezTo>
                <a:cubicBezTo>
                  <a:pt x="17583" y="18619"/>
                  <a:pt x="16485" y="17696"/>
                  <a:pt x="15302" y="16922"/>
                </a:cubicBezTo>
                <a:cubicBezTo>
                  <a:pt x="12818" y="15301"/>
                  <a:pt x="10006" y="14311"/>
                  <a:pt x="7445" y="12833"/>
                </a:cubicBezTo>
                <a:cubicBezTo>
                  <a:pt x="6169" y="12097"/>
                  <a:pt x="4939" y="11237"/>
                  <a:pt x="3931" y="10139"/>
                </a:cubicBezTo>
                <a:cubicBezTo>
                  <a:pt x="2904" y="9020"/>
                  <a:pt x="2126" y="7661"/>
                  <a:pt x="1631" y="6213"/>
                </a:cubicBezTo>
                <a:cubicBezTo>
                  <a:pt x="955" y="4240"/>
                  <a:pt x="766" y="2070"/>
                  <a:pt x="11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 Six Columns ">
  <p:cSld name="SECTION_TITLE_AND_DESCRIPTION_1_1_2">
    <p:spTree>
      <p:nvGrpSpPr>
        <p:cNvPr id="1" name="Shape 306"/>
        <p:cNvGrpSpPr/>
        <p:nvPr/>
      </p:nvGrpSpPr>
      <p:grpSpPr>
        <a:xfrm>
          <a:off x="0" y="0"/>
          <a:ext cx="0" cy="0"/>
          <a:chOff x="0" y="0"/>
          <a:chExt cx="0" cy="0"/>
        </a:xfrm>
      </p:grpSpPr>
      <p:sp>
        <p:nvSpPr>
          <p:cNvPr id="307" name="Google Shape;307;p20"/>
          <p:cNvSpPr txBox="1">
            <a:spLocks noGrp="1"/>
          </p:cNvSpPr>
          <p:nvPr>
            <p:ph type="title"/>
          </p:nvPr>
        </p:nvSpPr>
        <p:spPr>
          <a:xfrm>
            <a:off x="1322650" y="1590263"/>
            <a:ext cx="1833300" cy="40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308" name="Google Shape;308;p20"/>
          <p:cNvSpPr txBox="1">
            <a:spLocks noGrp="1"/>
          </p:cNvSpPr>
          <p:nvPr>
            <p:ph type="subTitle" idx="1"/>
          </p:nvPr>
        </p:nvSpPr>
        <p:spPr>
          <a:xfrm>
            <a:off x="1322650" y="1869887"/>
            <a:ext cx="1833300" cy="625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309" name="Google Shape;309;p20"/>
          <p:cNvSpPr txBox="1">
            <a:spLocks noGrp="1"/>
          </p:cNvSpPr>
          <p:nvPr>
            <p:ph type="title" idx="2"/>
          </p:nvPr>
        </p:nvSpPr>
        <p:spPr>
          <a:xfrm>
            <a:off x="733600" y="377725"/>
            <a:ext cx="8159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310" name="Google Shape;310;p20"/>
          <p:cNvSpPr txBox="1">
            <a:spLocks noGrp="1"/>
          </p:cNvSpPr>
          <p:nvPr>
            <p:ph type="title" idx="3"/>
          </p:nvPr>
        </p:nvSpPr>
        <p:spPr>
          <a:xfrm>
            <a:off x="3655350" y="1590263"/>
            <a:ext cx="1833300" cy="40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311" name="Google Shape;311;p20"/>
          <p:cNvSpPr txBox="1">
            <a:spLocks noGrp="1"/>
          </p:cNvSpPr>
          <p:nvPr>
            <p:ph type="subTitle" idx="4"/>
          </p:nvPr>
        </p:nvSpPr>
        <p:spPr>
          <a:xfrm>
            <a:off x="3655350" y="1869887"/>
            <a:ext cx="1833300" cy="625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312" name="Google Shape;312;p20"/>
          <p:cNvSpPr txBox="1">
            <a:spLocks noGrp="1"/>
          </p:cNvSpPr>
          <p:nvPr>
            <p:ph type="title" idx="5"/>
          </p:nvPr>
        </p:nvSpPr>
        <p:spPr>
          <a:xfrm>
            <a:off x="5988050" y="1590263"/>
            <a:ext cx="1833300" cy="40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313" name="Google Shape;313;p20"/>
          <p:cNvSpPr txBox="1">
            <a:spLocks noGrp="1"/>
          </p:cNvSpPr>
          <p:nvPr>
            <p:ph type="subTitle" idx="6"/>
          </p:nvPr>
        </p:nvSpPr>
        <p:spPr>
          <a:xfrm>
            <a:off x="5988050" y="1869887"/>
            <a:ext cx="1833300" cy="625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314" name="Google Shape;314;p20"/>
          <p:cNvSpPr txBox="1">
            <a:spLocks noGrp="1"/>
          </p:cNvSpPr>
          <p:nvPr>
            <p:ph type="title" idx="7"/>
          </p:nvPr>
        </p:nvSpPr>
        <p:spPr>
          <a:xfrm>
            <a:off x="1322650" y="2855713"/>
            <a:ext cx="1833300" cy="40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315" name="Google Shape;315;p20"/>
          <p:cNvSpPr txBox="1">
            <a:spLocks noGrp="1"/>
          </p:cNvSpPr>
          <p:nvPr>
            <p:ph type="subTitle" idx="8"/>
          </p:nvPr>
        </p:nvSpPr>
        <p:spPr>
          <a:xfrm>
            <a:off x="1322650" y="3135337"/>
            <a:ext cx="1833300" cy="625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316" name="Google Shape;316;p20"/>
          <p:cNvSpPr txBox="1">
            <a:spLocks noGrp="1"/>
          </p:cNvSpPr>
          <p:nvPr>
            <p:ph type="title" idx="9"/>
          </p:nvPr>
        </p:nvSpPr>
        <p:spPr>
          <a:xfrm>
            <a:off x="3655350" y="2855713"/>
            <a:ext cx="1833300" cy="40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317" name="Google Shape;317;p20"/>
          <p:cNvSpPr txBox="1">
            <a:spLocks noGrp="1"/>
          </p:cNvSpPr>
          <p:nvPr>
            <p:ph type="subTitle" idx="13"/>
          </p:nvPr>
        </p:nvSpPr>
        <p:spPr>
          <a:xfrm>
            <a:off x="3655350" y="3135337"/>
            <a:ext cx="1833300" cy="625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318" name="Google Shape;318;p20"/>
          <p:cNvSpPr txBox="1">
            <a:spLocks noGrp="1"/>
          </p:cNvSpPr>
          <p:nvPr>
            <p:ph type="title" idx="14"/>
          </p:nvPr>
        </p:nvSpPr>
        <p:spPr>
          <a:xfrm>
            <a:off x="5988050" y="2855713"/>
            <a:ext cx="1833300" cy="407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319" name="Google Shape;319;p20"/>
          <p:cNvSpPr txBox="1">
            <a:spLocks noGrp="1"/>
          </p:cNvSpPr>
          <p:nvPr>
            <p:ph type="subTitle" idx="15"/>
          </p:nvPr>
        </p:nvSpPr>
        <p:spPr>
          <a:xfrm>
            <a:off x="5988050" y="3135337"/>
            <a:ext cx="1833300" cy="625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320" name="Google Shape;320;p20"/>
          <p:cNvSpPr/>
          <p:nvPr/>
        </p:nvSpPr>
        <p:spPr>
          <a:xfrm rot="10800000">
            <a:off x="6100227" y="4348306"/>
            <a:ext cx="3043773" cy="795244"/>
          </a:xfrm>
          <a:custGeom>
            <a:avLst/>
            <a:gdLst/>
            <a:ahLst/>
            <a:cxnLst/>
            <a:rect l="l" t="t" r="r" b="b"/>
            <a:pathLst>
              <a:path w="51158" h="13366" extrusionOk="0">
                <a:moveTo>
                  <a:pt x="1" y="0"/>
                </a:moveTo>
                <a:lnTo>
                  <a:pt x="1" y="7976"/>
                </a:lnTo>
                <a:cubicBezTo>
                  <a:pt x="1798" y="7380"/>
                  <a:pt x="3686" y="7067"/>
                  <a:pt x="5569" y="7067"/>
                </a:cubicBezTo>
                <a:cubicBezTo>
                  <a:pt x="7497" y="7067"/>
                  <a:pt x="9419" y="7395"/>
                  <a:pt x="11235" y="8083"/>
                </a:cubicBezTo>
                <a:cubicBezTo>
                  <a:pt x="14534" y="9331"/>
                  <a:pt x="17416" y="11599"/>
                  <a:pt x="20774" y="12664"/>
                </a:cubicBezTo>
                <a:cubicBezTo>
                  <a:pt x="22298" y="13148"/>
                  <a:pt x="23846" y="13365"/>
                  <a:pt x="25396" y="13365"/>
                </a:cubicBezTo>
                <a:cubicBezTo>
                  <a:pt x="31110" y="13365"/>
                  <a:pt x="36868" y="10413"/>
                  <a:pt x="41698" y="6972"/>
                </a:cubicBezTo>
                <a:cubicBezTo>
                  <a:pt x="44867" y="4714"/>
                  <a:pt x="47937" y="2191"/>
                  <a:pt x="5115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20"/>
          <p:cNvSpPr/>
          <p:nvPr/>
        </p:nvSpPr>
        <p:spPr>
          <a:xfrm flipH="1">
            <a:off x="-157" y="3263125"/>
            <a:ext cx="5635165" cy="1880430"/>
          </a:xfrm>
          <a:custGeom>
            <a:avLst/>
            <a:gdLst/>
            <a:ahLst/>
            <a:cxnLst/>
            <a:rect l="l" t="t" r="r" b="b"/>
            <a:pathLst>
              <a:path w="87394" h="29163" extrusionOk="0">
                <a:moveTo>
                  <a:pt x="87393" y="0"/>
                </a:moveTo>
                <a:cubicBezTo>
                  <a:pt x="86559" y="97"/>
                  <a:pt x="85730" y="241"/>
                  <a:pt x="84912" y="431"/>
                </a:cubicBezTo>
                <a:cubicBezTo>
                  <a:pt x="79019" y="1810"/>
                  <a:pt x="73913" y="5665"/>
                  <a:pt x="69884" y="10272"/>
                </a:cubicBezTo>
                <a:cubicBezTo>
                  <a:pt x="67172" y="13374"/>
                  <a:pt x="64793" y="16913"/>
                  <a:pt x="61330" y="19095"/>
                </a:cubicBezTo>
                <a:cubicBezTo>
                  <a:pt x="58736" y="20731"/>
                  <a:pt x="55787" y="21430"/>
                  <a:pt x="52766" y="21430"/>
                </a:cubicBezTo>
                <a:cubicBezTo>
                  <a:pt x="48580" y="21430"/>
                  <a:pt x="44255" y="20089"/>
                  <a:pt x="40536" y="18041"/>
                </a:cubicBezTo>
                <a:cubicBezTo>
                  <a:pt x="37572" y="16409"/>
                  <a:pt x="34805" y="14358"/>
                  <a:pt x="31654" y="13147"/>
                </a:cubicBezTo>
                <a:cubicBezTo>
                  <a:pt x="29467" y="12307"/>
                  <a:pt x="27178" y="11921"/>
                  <a:pt x="24876" y="11921"/>
                </a:cubicBezTo>
                <a:cubicBezTo>
                  <a:pt x="18833" y="11921"/>
                  <a:pt x="12700" y="14587"/>
                  <a:pt x="8083" y="18717"/>
                </a:cubicBezTo>
                <a:cubicBezTo>
                  <a:pt x="4785" y="21667"/>
                  <a:pt x="2156" y="25255"/>
                  <a:pt x="0" y="29162"/>
                </a:cubicBezTo>
                <a:lnTo>
                  <a:pt x="87393" y="29162"/>
                </a:lnTo>
                <a:lnTo>
                  <a:pt x="8739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20"/>
          <p:cNvSpPr/>
          <p:nvPr/>
        </p:nvSpPr>
        <p:spPr>
          <a:xfrm rot="6299903">
            <a:off x="5980998" y="2808417"/>
            <a:ext cx="2221577" cy="3653969"/>
          </a:xfrm>
          <a:custGeom>
            <a:avLst/>
            <a:gdLst/>
            <a:ahLst/>
            <a:cxnLst/>
            <a:rect l="l" t="t" r="r" b="b"/>
            <a:pathLst>
              <a:path w="38670" h="63603" extrusionOk="0">
                <a:moveTo>
                  <a:pt x="1113" y="1"/>
                </a:moveTo>
                <a:lnTo>
                  <a:pt x="754" y="2"/>
                </a:lnTo>
                <a:cubicBezTo>
                  <a:pt x="1" y="4214"/>
                  <a:pt x="1407" y="8829"/>
                  <a:pt x="4706" y="11609"/>
                </a:cubicBezTo>
                <a:cubicBezTo>
                  <a:pt x="7023" y="13561"/>
                  <a:pt x="9861" y="14671"/>
                  <a:pt x="12519" y="16027"/>
                </a:cubicBezTo>
                <a:cubicBezTo>
                  <a:pt x="15216" y="17405"/>
                  <a:pt x="17815" y="19144"/>
                  <a:pt x="19081" y="22068"/>
                </a:cubicBezTo>
                <a:cubicBezTo>
                  <a:pt x="20532" y="25421"/>
                  <a:pt x="20130" y="29306"/>
                  <a:pt x="19896" y="32860"/>
                </a:cubicBezTo>
                <a:cubicBezTo>
                  <a:pt x="19646" y="36678"/>
                  <a:pt x="19784" y="40530"/>
                  <a:pt x="20591" y="44275"/>
                </a:cubicBezTo>
                <a:cubicBezTo>
                  <a:pt x="21358" y="47831"/>
                  <a:pt x="22771" y="51234"/>
                  <a:pt x="24943" y="54129"/>
                </a:cubicBezTo>
                <a:cubicBezTo>
                  <a:pt x="26808" y="56615"/>
                  <a:pt x="29152" y="58681"/>
                  <a:pt x="31755" y="60318"/>
                </a:cubicBezTo>
                <a:cubicBezTo>
                  <a:pt x="33921" y="61680"/>
                  <a:pt x="36251" y="62761"/>
                  <a:pt x="38669" y="63603"/>
                </a:cubicBezTo>
                <a:lnTo>
                  <a:pt x="38669" y="62693"/>
                </a:lnTo>
                <a:cubicBezTo>
                  <a:pt x="37091" y="62136"/>
                  <a:pt x="35549" y="61476"/>
                  <a:pt x="34068" y="60689"/>
                </a:cubicBezTo>
                <a:cubicBezTo>
                  <a:pt x="31380" y="59262"/>
                  <a:pt x="28894" y="57429"/>
                  <a:pt x="26841" y="55141"/>
                </a:cubicBezTo>
                <a:cubicBezTo>
                  <a:pt x="24560" y="52600"/>
                  <a:pt x="22928" y="49548"/>
                  <a:pt x="21943" y="46252"/>
                </a:cubicBezTo>
                <a:cubicBezTo>
                  <a:pt x="20866" y="42649"/>
                  <a:pt x="20526" y="38864"/>
                  <a:pt x="20572" y="35110"/>
                </a:cubicBezTo>
                <a:cubicBezTo>
                  <a:pt x="20617" y="31527"/>
                  <a:pt x="21120" y="27848"/>
                  <a:pt x="20419" y="24303"/>
                </a:cubicBezTo>
                <a:cubicBezTo>
                  <a:pt x="20094" y="22659"/>
                  <a:pt x="19457" y="21088"/>
                  <a:pt x="18448" y="19759"/>
                </a:cubicBezTo>
                <a:cubicBezTo>
                  <a:pt x="17583" y="18619"/>
                  <a:pt x="16485" y="17696"/>
                  <a:pt x="15302" y="16922"/>
                </a:cubicBezTo>
                <a:cubicBezTo>
                  <a:pt x="12818" y="15301"/>
                  <a:pt x="10006" y="14311"/>
                  <a:pt x="7445" y="12833"/>
                </a:cubicBezTo>
                <a:cubicBezTo>
                  <a:pt x="6169" y="12097"/>
                  <a:pt x="4939" y="11237"/>
                  <a:pt x="3931" y="10139"/>
                </a:cubicBezTo>
                <a:cubicBezTo>
                  <a:pt x="2904" y="9020"/>
                  <a:pt x="2126" y="7661"/>
                  <a:pt x="1631" y="6213"/>
                </a:cubicBezTo>
                <a:cubicBezTo>
                  <a:pt x="955" y="4240"/>
                  <a:pt x="766" y="2070"/>
                  <a:pt x="11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3" name="Google Shape;323;p20"/>
          <p:cNvGrpSpPr/>
          <p:nvPr/>
        </p:nvGrpSpPr>
        <p:grpSpPr>
          <a:xfrm>
            <a:off x="275208" y="3872319"/>
            <a:ext cx="595507" cy="894587"/>
            <a:chOff x="4522000" y="2088250"/>
            <a:chExt cx="348250" cy="523150"/>
          </a:xfrm>
        </p:grpSpPr>
        <p:sp>
          <p:nvSpPr>
            <p:cNvPr id="324" name="Google Shape;324;p20"/>
            <p:cNvSpPr/>
            <p:nvPr/>
          </p:nvSpPr>
          <p:spPr>
            <a:xfrm>
              <a:off x="4566125" y="2088250"/>
              <a:ext cx="60050" cy="60725"/>
            </a:xfrm>
            <a:custGeom>
              <a:avLst/>
              <a:gdLst/>
              <a:ahLst/>
              <a:cxnLst/>
              <a:rect l="l" t="t" r="r" b="b"/>
              <a:pathLst>
                <a:path w="2402" h="2429" extrusionOk="0">
                  <a:moveTo>
                    <a:pt x="626" y="0"/>
                  </a:moveTo>
                  <a:cubicBezTo>
                    <a:pt x="509" y="3"/>
                    <a:pt x="395" y="36"/>
                    <a:pt x="296" y="98"/>
                  </a:cubicBezTo>
                  <a:cubicBezTo>
                    <a:pt x="179" y="166"/>
                    <a:pt x="91" y="275"/>
                    <a:pt x="52" y="404"/>
                  </a:cubicBezTo>
                  <a:cubicBezTo>
                    <a:pt x="26" y="493"/>
                    <a:pt x="1" y="503"/>
                    <a:pt x="6" y="634"/>
                  </a:cubicBezTo>
                  <a:cubicBezTo>
                    <a:pt x="9" y="702"/>
                    <a:pt x="19" y="768"/>
                    <a:pt x="37" y="833"/>
                  </a:cubicBezTo>
                  <a:cubicBezTo>
                    <a:pt x="38" y="837"/>
                    <a:pt x="39" y="840"/>
                    <a:pt x="39" y="845"/>
                  </a:cubicBezTo>
                  <a:cubicBezTo>
                    <a:pt x="39" y="911"/>
                    <a:pt x="48" y="976"/>
                    <a:pt x="65" y="1039"/>
                  </a:cubicBezTo>
                  <a:cubicBezTo>
                    <a:pt x="90" y="1128"/>
                    <a:pt x="133" y="1208"/>
                    <a:pt x="173" y="1290"/>
                  </a:cubicBezTo>
                  <a:cubicBezTo>
                    <a:pt x="191" y="1327"/>
                    <a:pt x="209" y="1366"/>
                    <a:pt x="227" y="1404"/>
                  </a:cubicBezTo>
                  <a:cubicBezTo>
                    <a:pt x="245" y="1443"/>
                    <a:pt x="258" y="1486"/>
                    <a:pt x="276" y="1526"/>
                  </a:cubicBezTo>
                  <a:cubicBezTo>
                    <a:pt x="302" y="1598"/>
                    <a:pt x="333" y="1666"/>
                    <a:pt x="371" y="1732"/>
                  </a:cubicBezTo>
                  <a:lnTo>
                    <a:pt x="527" y="1938"/>
                  </a:lnTo>
                  <a:lnTo>
                    <a:pt x="542" y="1959"/>
                  </a:lnTo>
                  <a:cubicBezTo>
                    <a:pt x="558" y="1973"/>
                    <a:pt x="576" y="1986"/>
                    <a:pt x="591" y="1999"/>
                  </a:cubicBezTo>
                  <a:cubicBezTo>
                    <a:pt x="648" y="2045"/>
                    <a:pt x="702" y="2093"/>
                    <a:pt x="759" y="2139"/>
                  </a:cubicBezTo>
                  <a:cubicBezTo>
                    <a:pt x="887" y="2247"/>
                    <a:pt x="1019" y="2343"/>
                    <a:pt x="1182" y="2391"/>
                  </a:cubicBezTo>
                  <a:lnTo>
                    <a:pt x="1202" y="2394"/>
                  </a:lnTo>
                  <a:lnTo>
                    <a:pt x="1453" y="2428"/>
                  </a:lnTo>
                  <a:cubicBezTo>
                    <a:pt x="1553" y="2423"/>
                    <a:pt x="1652" y="2404"/>
                    <a:pt x="1750" y="2389"/>
                  </a:cubicBezTo>
                  <a:cubicBezTo>
                    <a:pt x="1894" y="2349"/>
                    <a:pt x="2024" y="2270"/>
                    <a:pt x="2129" y="2163"/>
                  </a:cubicBezTo>
                  <a:cubicBezTo>
                    <a:pt x="2234" y="2055"/>
                    <a:pt x="2311" y="1921"/>
                    <a:pt x="2351" y="1776"/>
                  </a:cubicBezTo>
                  <a:cubicBezTo>
                    <a:pt x="2364" y="1715"/>
                    <a:pt x="2374" y="1654"/>
                    <a:pt x="2380" y="1592"/>
                  </a:cubicBezTo>
                  <a:cubicBezTo>
                    <a:pt x="2401" y="1433"/>
                    <a:pt x="2400" y="1476"/>
                    <a:pt x="2378" y="1314"/>
                  </a:cubicBezTo>
                  <a:cubicBezTo>
                    <a:pt x="2361" y="1173"/>
                    <a:pt x="2332" y="1055"/>
                    <a:pt x="2251" y="930"/>
                  </a:cubicBezTo>
                  <a:cubicBezTo>
                    <a:pt x="2210" y="866"/>
                    <a:pt x="2166" y="804"/>
                    <a:pt x="2123" y="744"/>
                  </a:cubicBezTo>
                  <a:cubicBezTo>
                    <a:pt x="2070" y="670"/>
                    <a:pt x="2015" y="581"/>
                    <a:pt x="1952" y="516"/>
                  </a:cubicBezTo>
                  <a:cubicBezTo>
                    <a:pt x="1885" y="451"/>
                    <a:pt x="1811" y="392"/>
                    <a:pt x="1731" y="340"/>
                  </a:cubicBezTo>
                  <a:cubicBezTo>
                    <a:pt x="1668" y="301"/>
                    <a:pt x="1602" y="268"/>
                    <a:pt x="1532" y="241"/>
                  </a:cubicBezTo>
                  <a:cubicBezTo>
                    <a:pt x="1450" y="205"/>
                    <a:pt x="1368" y="174"/>
                    <a:pt x="1286" y="141"/>
                  </a:cubicBezTo>
                  <a:lnTo>
                    <a:pt x="1280" y="140"/>
                  </a:lnTo>
                  <a:cubicBezTo>
                    <a:pt x="1231" y="118"/>
                    <a:pt x="1120" y="64"/>
                    <a:pt x="1045" y="38"/>
                  </a:cubicBezTo>
                  <a:cubicBezTo>
                    <a:pt x="975" y="16"/>
                    <a:pt x="903" y="4"/>
                    <a:pt x="830" y="4"/>
                  </a:cubicBezTo>
                  <a:cubicBezTo>
                    <a:pt x="797" y="4"/>
                    <a:pt x="764" y="7"/>
                    <a:pt x="731" y="12"/>
                  </a:cubicBezTo>
                  <a:cubicBezTo>
                    <a:pt x="697" y="4"/>
                    <a:pt x="662" y="0"/>
                    <a:pt x="62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20"/>
            <p:cNvSpPr/>
            <p:nvPr/>
          </p:nvSpPr>
          <p:spPr>
            <a:xfrm>
              <a:off x="4522000" y="2208050"/>
              <a:ext cx="52375" cy="55575"/>
            </a:xfrm>
            <a:custGeom>
              <a:avLst/>
              <a:gdLst/>
              <a:ahLst/>
              <a:cxnLst/>
              <a:rect l="l" t="t" r="r" b="b"/>
              <a:pathLst>
                <a:path w="2095" h="2223" extrusionOk="0">
                  <a:moveTo>
                    <a:pt x="2048" y="1795"/>
                  </a:moveTo>
                  <a:lnTo>
                    <a:pt x="2037" y="1824"/>
                  </a:lnTo>
                  <a:lnTo>
                    <a:pt x="2037" y="1824"/>
                  </a:lnTo>
                  <a:cubicBezTo>
                    <a:pt x="2041" y="1814"/>
                    <a:pt x="2046" y="1805"/>
                    <a:pt x="2048" y="1795"/>
                  </a:cubicBezTo>
                  <a:close/>
                  <a:moveTo>
                    <a:pt x="2037" y="1824"/>
                  </a:moveTo>
                  <a:cubicBezTo>
                    <a:pt x="2036" y="1827"/>
                    <a:pt x="2035" y="1830"/>
                    <a:pt x="2034" y="1833"/>
                  </a:cubicBezTo>
                  <a:lnTo>
                    <a:pt x="2037" y="1824"/>
                  </a:lnTo>
                  <a:close/>
                  <a:moveTo>
                    <a:pt x="447" y="0"/>
                  </a:moveTo>
                  <a:cubicBezTo>
                    <a:pt x="426" y="0"/>
                    <a:pt x="406" y="1"/>
                    <a:pt x="385" y="3"/>
                  </a:cubicBezTo>
                  <a:cubicBezTo>
                    <a:pt x="241" y="11"/>
                    <a:pt x="52" y="114"/>
                    <a:pt x="30" y="279"/>
                  </a:cubicBezTo>
                  <a:cubicBezTo>
                    <a:pt x="19" y="369"/>
                    <a:pt x="0" y="454"/>
                    <a:pt x="12" y="543"/>
                  </a:cubicBezTo>
                  <a:cubicBezTo>
                    <a:pt x="19" y="582"/>
                    <a:pt x="28" y="619"/>
                    <a:pt x="41" y="655"/>
                  </a:cubicBezTo>
                  <a:cubicBezTo>
                    <a:pt x="20" y="763"/>
                    <a:pt x="16" y="877"/>
                    <a:pt x="45" y="972"/>
                  </a:cubicBezTo>
                  <a:cubicBezTo>
                    <a:pt x="72" y="1047"/>
                    <a:pt x="103" y="1121"/>
                    <a:pt x="139" y="1193"/>
                  </a:cubicBezTo>
                  <a:lnTo>
                    <a:pt x="213" y="1357"/>
                  </a:lnTo>
                  <a:cubicBezTo>
                    <a:pt x="248" y="1441"/>
                    <a:pt x="293" y="1520"/>
                    <a:pt x="346" y="1594"/>
                  </a:cubicBezTo>
                  <a:cubicBezTo>
                    <a:pt x="402" y="1666"/>
                    <a:pt x="464" y="1732"/>
                    <a:pt x="531" y="1795"/>
                  </a:cubicBezTo>
                  <a:cubicBezTo>
                    <a:pt x="571" y="1833"/>
                    <a:pt x="608" y="1873"/>
                    <a:pt x="650" y="1911"/>
                  </a:cubicBezTo>
                  <a:cubicBezTo>
                    <a:pt x="790" y="2039"/>
                    <a:pt x="938" y="2104"/>
                    <a:pt x="1113" y="2163"/>
                  </a:cubicBezTo>
                  <a:cubicBezTo>
                    <a:pt x="1223" y="2200"/>
                    <a:pt x="1330" y="2222"/>
                    <a:pt x="1438" y="2222"/>
                  </a:cubicBezTo>
                  <a:cubicBezTo>
                    <a:pt x="1507" y="2222"/>
                    <a:pt x="1576" y="2213"/>
                    <a:pt x="1646" y="2193"/>
                  </a:cubicBezTo>
                  <a:cubicBezTo>
                    <a:pt x="1751" y="2193"/>
                    <a:pt x="1862" y="2167"/>
                    <a:pt x="1931" y="2096"/>
                  </a:cubicBezTo>
                  <a:cubicBezTo>
                    <a:pt x="2000" y="2027"/>
                    <a:pt x="2025" y="1932"/>
                    <a:pt x="2034" y="1833"/>
                  </a:cubicBezTo>
                  <a:cubicBezTo>
                    <a:pt x="2034" y="1831"/>
                    <a:pt x="2034" y="1830"/>
                    <a:pt x="2034" y="1828"/>
                  </a:cubicBezTo>
                  <a:cubicBezTo>
                    <a:pt x="2070" y="1746"/>
                    <a:pt x="2090" y="1658"/>
                    <a:pt x="2093" y="1569"/>
                  </a:cubicBezTo>
                  <a:cubicBezTo>
                    <a:pt x="2094" y="1494"/>
                    <a:pt x="2085" y="1419"/>
                    <a:pt x="2068" y="1347"/>
                  </a:cubicBezTo>
                  <a:cubicBezTo>
                    <a:pt x="2057" y="1294"/>
                    <a:pt x="2044" y="1240"/>
                    <a:pt x="2032" y="1187"/>
                  </a:cubicBezTo>
                  <a:cubicBezTo>
                    <a:pt x="2028" y="1163"/>
                    <a:pt x="2022" y="1138"/>
                    <a:pt x="2015" y="1115"/>
                  </a:cubicBezTo>
                  <a:cubicBezTo>
                    <a:pt x="1969" y="952"/>
                    <a:pt x="1897" y="859"/>
                    <a:pt x="1800" y="733"/>
                  </a:cubicBezTo>
                  <a:cubicBezTo>
                    <a:pt x="1763" y="684"/>
                    <a:pt x="1725" y="637"/>
                    <a:pt x="1688" y="588"/>
                  </a:cubicBezTo>
                  <a:cubicBezTo>
                    <a:pt x="1637" y="518"/>
                    <a:pt x="1578" y="455"/>
                    <a:pt x="1512" y="402"/>
                  </a:cubicBezTo>
                  <a:cubicBezTo>
                    <a:pt x="1441" y="347"/>
                    <a:pt x="1368" y="298"/>
                    <a:pt x="1291" y="255"/>
                  </a:cubicBezTo>
                  <a:lnTo>
                    <a:pt x="1156" y="174"/>
                  </a:lnTo>
                  <a:cubicBezTo>
                    <a:pt x="1018" y="91"/>
                    <a:pt x="877" y="46"/>
                    <a:pt x="729" y="46"/>
                  </a:cubicBezTo>
                  <a:cubicBezTo>
                    <a:pt x="714" y="46"/>
                    <a:pt x="700" y="46"/>
                    <a:pt x="685" y="47"/>
                  </a:cubicBezTo>
                  <a:cubicBezTo>
                    <a:pt x="656" y="34"/>
                    <a:pt x="628" y="24"/>
                    <a:pt x="598" y="16"/>
                  </a:cubicBezTo>
                  <a:cubicBezTo>
                    <a:pt x="549" y="5"/>
                    <a:pt x="498" y="0"/>
                    <a:pt x="44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20"/>
            <p:cNvSpPr/>
            <p:nvPr/>
          </p:nvSpPr>
          <p:spPr>
            <a:xfrm>
              <a:off x="4654575" y="2318750"/>
              <a:ext cx="62350" cy="66250"/>
            </a:xfrm>
            <a:custGeom>
              <a:avLst/>
              <a:gdLst/>
              <a:ahLst/>
              <a:cxnLst/>
              <a:rect l="l" t="t" r="r" b="b"/>
              <a:pathLst>
                <a:path w="2494" h="2650" extrusionOk="0">
                  <a:moveTo>
                    <a:pt x="1100" y="0"/>
                  </a:moveTo>
                  <a:cubicBezTo>
                    <a:pt x="1003" y="6"/>
                    <a:pt x="907" y="19"/>
                    <a:pt x="812" y="39"/>
                  </a:cubicBezTo>
                  <a:cubicBezTo>
                    <a:pt x="764" y="52"/>
                    <a:pt x="743" y="66"/>
                    <a:pt x="681" y="94"/>
                  </a:cubicBezTo>
                  <a:cubicBezTo>
                    <a:pt x="598" y="117"/>
                    <a:pt x="525" y="160"/>
                    <a:pt x="466" y="222"/>
                  </a:cubicBezTo>
                  <a:cubicBezTo>
                    <a:pt x="359" y="291"/>
                    <a:pt x="274" y="388"/>
                    <a:pt x="215" y="502"/>
                  </a:cubicBezTo>
                  <a:cubicBezTo>
                    <a:pt x="45" y="757"/>
                    <a:pt x="0" y="1139"/>
                    <a:pt x="111" y="1422"/>
                  </a:cubicBezTo>
                  <a:cubicBezTo>
                    <a:pt x="169" y="1567"/>
                    <a:pt x="214" y="1727"/>
                    <a:pt x="290" y="1858"/>
                  </a:cubicBezTo>
                  <a:cubicBezTo>
                    <a:pt x="369" y="1995"/>
                    <a:pt x="482" y="2107"/>
                    <a:pt x="587" y="2222"/>
                  </a:cubicBezTo>
                  <a:cubicBezTo>
                    <a:pt x="673" y="2316"/>
                    <a:pt x="743" y="2387"/>
                    <a:pt x="865" y="2460"/>
                  </a:cubicBezTo>
                  <a:cubicBezTo>
                    <a:pt x="939" y="2505"/>
                    <a:pt x="1016" y="2538"/>
                    <a:pt x="1098" y="2561"/>
                  </a:cubicBezTo>
                  <a:cubicBezTo>
                    <a:pt x="1233" y="2620"/>
                    <a:pt x="1378" y="2650"/>
                    <a:pt x="1523" y="2650"/>
                  </a:cubicBezTo>
                  <a:cubicBezTo>
                    <a:pt x="1618" y="2650"/>
                    <a:pt x="1713" y="2637"/>
                    <a:pt x="1806" y="2611"/>
                  </a:cubicBezTo>
                  <a:cubicBezTo>
                    <a:pt x="1823" y="2608"/>
                    <a:pt x="1839" y="2604"/>
                    <a:pt x="1855" y="2600"/>
                  </a:cubicBezTo>
                  <a:cubicBezTo>
                    <a:pt x="1859" y="2598"/>
                    <a:pt x="1865" y="2598"/>
                    <a:pt x="1869" y="2597"/>
                  </a:cubicBezTo>
                  <a:lnTo>
                    <a:pt x="1867" y="2597"/>
                  </a:lnTo>
                  <a:cubicBezTo>
                    <a:pt x="1954" y="2577"/>
                    <a:pt x="2037" y="2538"/>
                    <a:pt x="2107" y="2483"/>
                  </a:cubicBezTo>
                  <a:cubicBezTo>
                    <a:pt x="2178" y="2425"/>
                    <a:pt x="2237" y="2356"/>
                    <a:pt x="2282" y="2277"/>
                  </a:cubicBezTo>
                  <a:cubicBezTo>
                    <a:pt x="2341" y="2186"/>
                    <a:pt x="2384" y="2081"/>
                    <a:pt x="2423" y="1984"/>
                  </a:cubicBezTo>
                  <a:cubicBezTo>
                    <a:pt x="2431" y="1967"/>
                    <a:pt x="2439" y="1948"/>
                    <a:pt x="2446" y="1930"/>
                  </a:cubicBezTo>
                  <a:cubicBezTo>
                    <a:pt x="2493" y="1803"/>
                    <a:pt x="2493" y="1673"/>
                    <a:pt x="2479" y="1544"/>
                  </a:cubicBezTo>
                  <a:cubicBezTo>
                    <a:pt x="2479" y="1542"/>
                    <a:pt x="2479" y="1541"/>
                    <a:pt x="2479" y="1539"/>
                  </a:cubicBezTo>
                  <a:lnTo>
                    <a:pt x="2479" y="1513"/>
                  </a:lnTo>
                  <a:cubicBezTo>
                    <a:pt x="2466" y="1417"/>
                    <a:pt x="2453" y="1320"/>
                    <a:pt x="2440" y="1222"/>
                  </a:cubicBezTo>
                  <a:cubicBezTo>
                    <a:pt x="2408" y="1104"/>
                    <a:pt x="2346" y="989"/>
                    <a:pt x="2292" y="878"/>
                  </a:cubicBezTo>
                  <a:cubicBezTo>
                    <a:pt x="2214" y="721"/>
                    <a:pt x="2132" y="571"/>
                    <a:pt x="2002" y="450"/>
                  </a:cubicBezTo>
                  <a:cubicBezTo>
                    <a:pt x="1972" y="422"/>
                    <a:pt x="1942" y="395"/>
                    <a:pt x="1911" y="368"/>
                  </a:cubicBezTo>
                  <a:cubicBezTo>
                    <a:pt x="1897" y="355"/>
                    <a:pt x="1882" y="340"/>
                    <a:pt x="1867" y="327"/>
                  </a:cubicBezTo>
                  <a:cubicBezTo>
                    <a:pt x="1829" y="293"/>
                    <a:pt x="1790" y="261"/>
                    <a:pt x="1748" y="232"/>
                  </a:cubicBezTo>
                  <a:cubicBezTo>
                    <a:pt x="1685" y="166"/>
                    <a:pt x="1604" y="118"/>
                    <a:pt x="1516" y="94"/>
                  </a:cubicBezTo>
                  <a:cubicBezTo>
                    <a:pt x="1382" y="42"/>
                    <a:pt x="1243" y="12"/>
                    <a:pt x="11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20"/>
            <p:cNvSpPr/>
            <p:nvPr/>
          </p:nvSpPr>
          <p:spPr>
            <a:xfrm>
              <a:off x="4524300" y="2340150"/>
              <a:ext cx="49850" cy="53825"/>
            </a:xfrm>
            <a:custGeom>
              <a:avLst/>
              <a:gdLst/>
              <a:ahLst/>
              <a:cxnLst/>
              <a:rect l="l" t="t" r="r" b="b"/>
              <a:pathLst>
                <a:path w="1994" h="2153" extrusionOk="0">
                  <a:moveTo>
                    <a:pt x="853" y="1"/>
                  </a:moveTo>
                  <a:cubicBezTo>
                    <a:pt x="815" y="1"/>
                    <a:pt x="776" y="6"/>
                    <a:pt x="740" y="16"/>
                  </a:cubicBezTo>
                  <a:cubicBezTo>
                    <a:pt x="683" y="17"/>
                    <a:pt x="627" y="30"/>
                    <a:pt x="575" y="53"/>
                  </a:cubicBezTo>
                  <a:cubicBezTo>
                    <a:pt x="453" y="87"/>
                    <a:pt x="335" y="144"/>
                    <a:pt x="250" y="238"/>
                  </a:cubicBezTo>
                  <a:lnTo>
                    <a:pt x="139" y="386"/>
                  </a:lnTo>
                  <a:cubicBezTo>
                    <a:pt x="127" y="409"/>
                    <a:pt x="117" y="434"/>
                    <a:pt x="108" y="458"/>
                  </a:cubicBezTo>
                  <a:cubicBezTo>
                    <a:pt x="28" y="610"/>
                    <a:pt x="0" y="787"/>
                    <a:pt x="5" y="957"/>
                  </a:cubicBezTo>
                  <a:cubicBezTo>
                    <a:pt x="9" y="1172"/>
                    <a:pt x="75" y="1379"/>
                    <a:pt x="196" y="1556"/>
                  </a:cubicBezTo>
                  <a:cubicBezTo>
                    <a:pt x="253" y="1639"/>
                    <a:pt x="312" y="1729"/>
                    <a:pt x="387" y="1796"/>
                  </a:cubicBezTo>
                  <a:cubicBezTo>
                    <a:pt x="408" y="1814"/>
                    <a:pt x="430" y="1833"/>
                    <a:pt x="451" y="1852"/>
                  </a:cubicBezTo>
                  <a:cubicBezTo>
                    <a:pt x="522" y="1917"/>
                    <a:pt x="596" y="1986"/>
                    <a:pt x="678" y="2033"/>
                  </a:cubicBezTo>
                  <a:cubicBezTo>
                    <a:pt x="815" y="2112"/>
                    <a:pt x="969" y="2152"/>
                    <a:pt x="1125" y="2152"/>
                  </a:cubicBezTo>
                  <a:cubicBezTo>
                    <a:pt x="1168" y="2152"/>
                    <a:pt x="1211" y="2149"/>
                    <a:pt x="1254" y="2143"/>
                  </a:cubicBezTo>
                  <a:cubicBezTo>
                    <a:pt x="1333" y="2140"/>
                    <a:pt x="1411" y="2123"/>
                    <a:pt x="1485" y="2093"/>
                  </a:cubicBezTo>
                  <a:cubicBezTo>
                    <a:pt x="1593" y="2046"/>
                    <a:pt x="1718" y="1960"/>
                    <a:pt x="1779" y="1849"/>
                  </a:cubicBezTo>
                  <a:cubicBezTo>
                    <a:pt x="1813" y="1807"/>
                    <a:pt x="1845" y="1764"/>
                    <a:pt x="1874" y="1719"/>
                  </a:cubicBezTo>
                  <a:cubicBezTo>
                    <a:pt x="1937" y="1620"/>
                    <a:pt x="1972" y="1506"/>
                    <a:pt x="1978" y="1388"/>
                  </a:cubicBezTo>
                  <a:cubicBezTo>
                    <a:pt x="1985" y="1346"/>
                    <a:pt x="1991" y="1303"/>
                    <a:pt x="1993" y="1261"/>
                  </a:cubicBezTo>
                  <a:cubicBezTo>
                    <a:pt x="1992" y="1159"/>
                    <a:pt x="1978" y="1058"/>
                    <a:pt x="1950" y="960"/>
                  </a:cubicBezTo>
                  <a:cubicBezTo>
                    <a:pt x="1943" y="928"/>
                    <a:pt x="1934" y="898"/>
                    <a:pt x="1926" y="868"/>
                  </a:cubicBezTo>
                  <a:cubicBezTo>
                    <a:pt x="1900" y="783"/>
                    <a:pt x="1865" y="699"/>
                    <a:pt x="1825" y="620"/>
                  </a:cubicBezTo>
                  <a:cubicBezTo>
                    <a:pt x="1816" y="604"/>
                    <a:pt x="1808" y="588"/>
                    <a:pt x="1797" y="574"/>
                  </a:cubicBezTo>
                  <a:cubicBezTo>
                    <a:pt x="1760" y="519"/>
                    <a:pt x="1720" y="467"/>
                    <a:pt x="1679" y="414"/>
                  </a:cubicBezTo>
                  <a:cubicBezTo>
                    <a:pt x="1594" y="301"/>
                    <a:pt x="1539" y="229"/>
                    <a:pt x="1401" y="154"/>
                  </a:cubicBezTo>
                  <a:cubicBezTo>
                    <a:pt x="1325" y="114"/>
                    <a:pt x="1246" y="81"/>
                    <a:pt x="1163" y="53"/>
                  </a:cubicBezTo>
                  <a:cubicBezTo>
                    <a:pt x="1142" y="48"/>
                    <a:pt x="1119" y="40"/>
                    <a:pt x="1096" y="36"/>
                  </a:cubicBezTo>
                  <a:cubicBezTo>
                    <a:pt x="1054" y="25"/>
                    <a:pt x="1011" y="17"/>
                    <a:pt x="966" y="16"/>
                  </a:cubicBezTo>
                  <a:cubicBezTo>
                    <a:pt x="929" y="6"/>
                    <a:pt x="891" y="1"/>
                    <a:pt x="8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20"/>
            <p:cNvSpPr/>
            <p:nvPr/>
          </p:nvSpPr>
          <p:spPr>
            <a:xfrm>
              <a:off x="4632300" y="2490475"/>
              <a:ext cx="54575" cy="66350"/>
            </a:xfrm>
            <a:custGeom>
              <a:avLst/>
              <a:gdLst/>
              <a:ahLst/>
              <a:cxnLst/>
              <a:rect l="l" t="t" r="r" b="b"/>
              <a:pathLst>
                <a:path w="2183" h="2654" extrusionOk="0">
                  <a:moveTo>
                    <a:pt x="536" y="1"/>
                  </a:moveTo>
                  <a:cubicBezTo>
                    <a:pt x="532" y="1"/>
                    <a:pt x="549" y="4"/>
                    <a:pt x="599" y="11"/>
                  </a:cubicBezTo>
                  <a:lnTo>
                    <a:pt x="599" y="11"/>
                  </a:lnTo>
                  <a:cubicBezTo>
                    <a:pt x="559" y="6"/>
                    <a:pt x="521" y="2"/>
                    <a:pt x="484" y="2"/>
                  </a:cubicBezTo>
                  <a:cubicBezTo>
                    <a:pt x="383" y="2"/>
                    <a:pt x="292" y="28"/>
                    <a:pt x="200" y="100"/>
                  </a:cubicBezTo>
                  <a:cubicBezTo>
                    <a:pt x="76" y="198"/>
                    <a:pt x="25" y="324"/>
                    <a:pt x="12" y="482"/>
                  </a:cubicBezTo>
                  <a:cubicBezTo>
                    <a:pt x="1" y="659"/>
                    <a:pt x="14" y="838"/>
                    <a:pt x="51" y="1012"/>
                  </a:cubicBezTo>
                  <a:cubicBezTo>
                    <a:pt x="94" y="1216"/>
                    <a:pt x="123" y="1433"/>
                    <a:pt x="224" y="1618"/>
                  </a:cubicBezTo>
                  <a:cubicBezTo>
                    <a:pt x="439" y="2012"/>
                    <a:pt x="737" y="2425"/>
                    <a:pt x="1185" y="2546"/>
                  </a:cubicBezTo>
                  <a:cubicBezTo>
                    <a:pt x="1227" y="2564"/>
                    <a:pt x="1270" y="2580"/>
                    <a:pt x="1315" y="2593"/>
                  </a:cubicBezTo>
                  <a:lnTo>
                    <a:pt x="1269" y="2570"/>
                  </a:lnTo>
                  <a:lnTo>
                    <a:pt x="1269" y="2570"/>
                  </a:lnTo>
                  <a:cubicBezTo>
                    <a:pt x="1286" y="2579"/>
                    <a:pt x="1305" y="2586"/>
                    <a:pt x="1322" y="2593"/>
                  </a:cubicBezTo>
                  <a:cubicBezTo>
                    <a:pt x="1337" y="2598"/>
                    <a:pt x="1353" y="2602"/>
                    <a:pt x="1368" y="2605"/>
                  </a:cubicBezTo>
                  <a:lnTo>
                    <a:pt x="1368" y="2605"/>
                  </a:lnTo>
                  <a:lnTo>
                    <a:pt x="1342" y="2602"/>
                  </a:lnTo>
                  <a:lnTo>
                    <a:pt x="1342" y="2602"/>
                  </a:lnTo>
                  <a:cubicBezTo>
                    <a:pt x="1364" y="2612"/>
                    <a:pt x="1386" y="2623"/>
                    <a:pt x="1409" y="2632"/>
                  </a:cubicBezTo>
                  <a:cubicBezTo>
                    <a:pt x="1468" y="2645"/>
                    <a:pt x="1528" y="2654"/>
                    <a:pt x="1589" y="2654"/>
                  </a:cubicBezTo>
                  <a:cubicBezTo>
                    <a:pt x="1677" y="2652"/>
                    <a:pt x="1782" y="2645"/>
                    <a:pt x="1860" y="2599"/>
                  </a:cubicBezTo>
                  <a:cubicBezTo>
                    <a:pt x="2008" y="2510"/>
                    <a:pt x="2083" y="2332"/>
                    <a:pt x="2115" y="2159"/>
                  </a:cubicBezTo>
                  <a:lnTo>
                    <a:pt x="2119" y="2144"/>
                  </a:lnTo>
                  <a:lnTo>
                    <a:pt x="2119" y="2144"/>
                  </a:lnTo>
                  <a:cubicBezTo>
                    <a:pt x="2118" y="2147"/>
                    <a:pt x="2118" y="2149"/>
                    <a:pt x="2115" y="2152"/>
                  </a:cubicBezTo>
                  <a:cubicBezTo>
                    <a:pt x="2118" y="2141"/>
                    <a:pt x="2118" y="2131"/>
                    <a:pt x="2119" y="2119"/>
                  </a:cubicBezTo>
                  <a:cubicBezTo>
                    <a:pt x="2135" y="2056"/>
                    <a:pt x="2145" y="1992"/>
                    <a:pt x="2147" y="1927"/>
                  </a:cubicBezTo>
                  <a:cubicBezTo>
                    <a:pt x="2183" y="1706"/>
                    <a:pt x="2161" y="1479"/>
                    <a:pt x="2083" y="1269"/>
                  </a:cubicBezTo>
                  <a:cubicBezTo>
                    <a:pt x="2024" y="1106"/>
                    <a:pt x="1981" y="1017"/>
                    <a:pt x="1889" y="890"/>
                  </a:cubicBezTo>
                  <a:cubicBezTo>
                    <a:pt x="1805" y="773"/>
                    <a:pt x="1721" y="638"/>
                    <a:pt x="1623" y="537"/>
                  </a:cubicBezTo>
                  <a:cubicBezTo>
                    <a:pt x="1484" y="393"/>
                    <a:pt x="1292" y="293"/>
                    <a:pt x="1119" y="194"/>
                  </a:cubicBezTo>
                  <a:cubicBezTo>
                    <a:pt x="1020" y="139"/>
                    <a:pt x="914" y="94"/>
                    <a:pt x="806" y="60"/>
                  </a:cubicBezTo>
                  <a:cubicBezTo>
                    <a:pt x="778" y="51"/>
                    <a:pt x="749" y="40"/>
                    <a:pt x="720" y="31"/>
                  </a:cubicBezTo>
                  <a:cubicBezTo>
                    <a:pt x="676" y="19"/>
                    <a:pt x="545" y="1"/>
                    <a:pt x="53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20"/>
            <p:cNvSpPr/>
            <p:nvPr/>
          </p:nvSpPr>
          <p:spPr>
            <a:xfrm>
              <a:off x="4812950" y="2412650"/>
              <a:ext cx="57300" cy="57750"/>
            </a:xfrm>
            <a:custGeom>
              <a:avLst/>
              <a:gdLst/>
              <a:ahLst/>
              <a:cxnLst/>
              <a:rect l="l" t="t" r="r" b="b"/>
              <a:pathLst>
                <a:path w="2292" h="2310" extrusionOk="0">
                  <a:moveTo>
                    <a:pt x="744" y="1"/>
                  </a:moveTo>
                  <a:cubicBezTo>
                    <a:pt x="712" y="1"/>
                    <a:pt x="679" y="4"/>
                    <a:pt x="647" y="8"/>
                  </a:cubicBezTo>
                  <a:cubicBezTo>
                    <a:pt x="617" y="4"/>
                    <a:pt x="587" y="2"/>
                    <a:pt x="557" y="2"/>
                  </a:cubicBezTo>
                  <a:cubicBezTo>
                    <a:pt x="421" y="2"/>
                    <a:pt x="293" y="45"/>
                    <a:pt x="189" y="151"/>
                  </a:cubicBezTo>
                  <a:cubicBezTo>
                    <a:pt x="62" y="281"/>
                    <a:pt x="0" y="491"/>
                    <a:pt x="55" y="673"/>
                  </a:cubicBezTo>
                  <a:cubicBezTo>
                    <a:pt x="55" y="673"/>
                    <a:pt x="55" y="674"/>
                    <a:pt x="55" y="674"/>
                  </a:cubicBezTo>
                  <a:cubicBezTo>
                    <a:pt x="55" y="817"/>
                    <a:pt x="100" y="956"/>
                    <a:pt x="143" y="1096"/>
                  </a:cubicBezTo>
                  <a:cubicBezTo>
                    <a:pt x="195" y="1266"/>
                    <a:pt x="281" y="1416"/>
                    <a:pt x="365" y="1572"/>
                  </a:cubicBezTo>
                  <a:cubicBezTo>
                    <a:pt x="444" y="1720"/>
                    <a:pt x="583" y="1860"/>
                    <a:pt x="707" y="1978"/>
                  </a:cubicBezTo>
                  <a:cubicBezTo>
                    <a:pt x="842" y="2109"/>
                    <a:pt x="993" y="2219"/>
                    <a:pt x="1176" y="2271"/>
                  </a:cubicBezTo>
                  <a:cubicBezTo>
                    <a:pt x="1269" y="2297"/>
                    <a:pt x="1368" y="2310"/>
                    <a:pt x="1465" y="2310"/>
                  </a:cubicBezTo>
                  <a:cubicBezTo>
                    <a:pt x="1470" y="2310"/>
                    <a:pt x="1475" y="2310"/>
                    <a:pt x="1480" y="2310"/>
                  </a:cubicBezTo>
                  <a:cubicBezTo>
                    <a:pt x="1488" y="2310"/>
                    <a:pt x="1496" y="2310"/>
                    <a:pt x="1504" y="2310"/>
                  </a:cubicBezTo>
                  <a:cubicBezTo>
                    <a:pt x="1546" y="2310"/>
                    <a:pt x="1588" y="2307"/>
                    <a:pt x="1629" y="2300"/>
                  </a:cubicBezTo>
                  <a:cubicBezTo>
                    <a:pt x="1682" y="2297"/>
                    <a:pt x="1735" y="2287"/>
                    <a:pt x="1786" y="2271"/>
                  </a:cubicBezTo>
                  <a:cubicBezTo>
                    <a:pt x="1788" y="2271"/>
                    <a:pt x="1791" y="2271"/>
                    <a:pt x="1793" y="2271"/>
                  </a:cubicBezTo>
                  <a:cubicBezTo>
                    <a:pt x="1905" y="2271"/>
                    <a:pt x="2021" y="2206"/>
                    <a:pt x="2045" y="2089"/>
                  </a:cubicBezTo>
                  <a:cubicBezTo>
                    <a:pt x="2083" y="2040"/>
                    <a:pt x="2112" y="1984"/>
                    <a:pt x="2133" y="1925"/>
                  </a:cubicBezTo>
                  <a:cubicBezTo>
                    <a:pt x="2161" y="1876"/>
                    <a:pt x="2182" y="1821"/>
                    <a:pt x="2195" y="1765"/>
                  </a:cubicBezTo>
                  <a:cubicBezTo>
                    <a:pt x="2292" y="1482"/>
                    <a:pt x="2223" y="1132"/>
                    <a:pt x="2078" y="896"/>
                  </a:cubicBezTo>
                  <a:cubicBezTo>
                    <a:pt x="2047" y="844"/>
                    <a:pt x="2011" y="796"/>
                    <a:pt x="1976" y="747"/>
                  </a:cubicBezTo>
                  <a:cubicBezTo>
                    <a:pt x="1921" y="673"/>
                    <a:pt x="1854" y="569"/>
                    <a:pt x="1800" y="514"/>
                  </a:cubicBezTo>
                  <a:cubicBezTo>
                    <a:pt x="1731" y="448"/>
                    <a:pt x="1656" y="386"/>
                    <a:pt x="1577" y="331"/>
                  </a:cubicBezTo>
                  <a:cubicBezTo>
                    <a:pt x="1436" y="227"/>
                    <a:pt x="1282" y="144"/>
                    <a:pt x="1117" y="85"/>
                  </a:cubicBezTo>
                  <a:cubicBezTo>
                    <a:pt x="1071" y="69"/>
                    <a:pt x="1026" y="53"/>
                    <a:pt x="980" y="38"/>
                  </a:cubicBezTo>
                  <a:cubicBezTo>
                    <a:pt x="930" y="23"/>
                    <a:pt x="879" y="13"/>
                    <a:pt x="826" y="7"/>
                  </a:cubicBezTo>
                  <a:cubicBezTo>
                    <a:pt x="799" y="3"/>
                    <a:pt x="772" y="1"/>
                    <a:pt x="7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20"/>
            <p:cNvSpPr/>
            <p:nvPr/>
          </p:nvSpPr>
          <p:spPr>
            <a:xfrm>
              <a:off x="4770950" y="2539750"/>
              <a:ext cx="59675" cy="71650"/>
            </a:xfrm>
            <a:custGeom>
              <a:avLst/>
              <a:gdLst/>
              <a:ahLst/>
              <a:cxnLst/>
              <a:rect l="l" t="t" r="r" b="b"/>
              <a:pathLst>
                <a:path w="2387" h="2866" extrusionOk="0">
                  <a:moveTo>
                    <a:pt x="242" y="1"/>
                  </a:moveTo>
                  <a:cubicBezTo>
                    <a:pt x="173" y="1"/>
                    <a:pt x="103" y="45"/>
                    <a:pt x="111" y="128"/>
                  </a:cubicBezTo>
                  <a:cubicBezTo>
                    <a:pt x="111" y="154"/>
                    <a:pt x="108" y="178"/>
                    <a:pt x="101" y="203"/>
                  </a:cubicBezTo>
                  <a:cubicBezTo>
                    <a:pt x="0" y="380"/>
                    <a:pt x="17" y="544"/>
                    <a:pt x="56" y="726"/>
                  </a:cubicBezTo>
                  <a:cubicBezTo>
                    <a:pt x="45" y="827"/>
                    <a:pt x="40" y="928"/>
                    <a:pt x="65" y="1032"/>
                  </a:cubicBezTo>
                  <a:cubicBezTo>
                    <a:pt x="84" y="1109"/>
                    <a:pt x="111" y="1184"/>
                    <a:pt x="136" y="1261"/>
                  </a:cubicBezTo>
                  <a:cubicBezTo>
                    <a:pt x="149" y="1301"/>
                    <a:pt x="159" y="1344"/>
                    <a:pt x="164" y="1386"/>
                  </a:cubicBezTo>
                  <a:cubicBezTo>
                    <a:pt x="183" y="1481"/>
                    <a:pt x="231" y="1566"/>
                    <a:pt x="272" y="1653"/>
                  </a:cubicBezTo>
                  <a:cubicBezTo>
                    <a:pt x="311" y="1735"/>
                    <a:pt x="352" y="1818"/>
                    <a:pt x="391" y="1900"/>
                  </a:cubicBezTo>
                  <a:cubicBezTo>
                    <a:pt x="444" y="2009"/>
                    <a:pt x="489" y="2105"/>
                    <a:pt x="562" y="2202"/>
                  </a:cubicBezTo>
                  <a:cubicBezTo>
                    <a:pt x="630" y="2295"/>
                    <a:pt x="705" y="2382"/>
                    <a:pt x="787" y="2462"/>
                  </a:cubicBezTo>
                  <a:cubicBezTo>
                    <a:pt x="1002" y="2672"/>
                    <a:pt x="1286" y="2865"/>
                    <a:pt x="1586" y="2865"/>
                  </a:cubicBezTo>
                  <a:cubicBezTo>
                    <a:pt x="1633" y="2865"/>
                    <a:pt x="1680" y="2860"/>
                    <a:pt x="1728" y="2850"/>
                  </a:cubicBezTo>
                  <a:cubicBezTo>
                    <a:pt x="1773" y="2850"/>
                    <a:pt x="1817" y="2844"/>
                    <a:pt x="1861" y="2831"/>
                  </a:cubicBezTo>
                  <a:cubicBezTo>
                    <a:pt x="2008" y="2829"/>
                    <a:pt x="2127" y="2742"/>
                    <a:pt x="2185" y="2608"/>
                  </a:cubicBezTo>
                  <a:cubicBezTo>
                    <a:pt x="2209" y="2565"/>
                    <a:pt x="2229" y="2519"/>
                    <a:pt x="2245" y="2471"/>
                  </a:cubicBezTo>
                  <a:cubicBezTo>
                    <a:pt x="2368" y="2248"/>
                    <a:pt x="2387" y="1988"/>
                    <a:pt x="2312" y="1729"/>
                  </a:cubicBezTo>
                  <a:cubicBezTo>
                    <a:pt x="2258" y="1537"/>
                    <a:pt x="2182" y="1354"/>
                    <a:pt x="2084" y="1183"/>
                  </a:cubicBezTo>
                  <a:cubicBezTo>
                    <a:pt x="1987" y="1017"/>
                    <a:pt x="1842" y="883"/>
                    <a:pt x="1711" y="746"/>
                  </a:cubicBezTo>
                  <a:cubicBezTo>
                    <a:pt x="1669" y="703"/>
                    <a:pt x="1629" y="658"/>
                    <a:pt x="1587" y="615"/>
                  </a:cubicBezTo>
                  <a:cubicBezTo>
                    <a:pt x="1516" y="544"/>
                    <a:pt x="1435" y="493"/>
                    <a:pt x="1356" y="438"/>
                  </a:cubicBezTo>
                  <a:cubicBezTo>
                    <a:pt x="1208" y="307"/>
                    <a:pt x="1036" y="150"/>
                    <a:pt x="847" y="147"/>
                  </a:cubicBezTo>
                  <a:cubicBezTo>
                    <a:pt x="820" y="125"/>
                    <a:pt x="793" y="105"/>
                    <a:pt x="762" y="88"/>
                  </a:cubicBezTo>
                  <a:cubicBezTo>
                    <a:pt x="670" y="30"/>
                    <a:pt x="578" y="4"/>
                    <a:pt x="481" y="4"/>
                  </a:cubicBezTo>
                  <a:cubicBezTo>
                    <a:pt x="437" y="4"/>
                    <a:pt x="391" y="10"/>
                    <a:pt x="343" y="20"/>
                  </a:cubicBezTo>
                  <a:cubicBezTo>
                    <a:pt x="330" y="20"/>
                    <a:pt x="317" y="18"/>
                    <a:pt x="304" y="14"/>
                  </a:cubicBezTo>
                  <a:cubicBezTo>
                    <a:pt x="285" y="5"/>
                    <a:pt x="263" y="1"/>
                    <a:pt x="24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p:cSld name="BIG_NUMBER_1">
    <p:spTree>
      <p:nvGrpSpPr>
        <p:cNvPr id="1" name="Shape 376"/>
        <p:cNvGrpSpPr/>
        <p:nvPr/>
      </p:nvGrpSpPr>
      <p:grpSpPr>
        <a:xfrm>
          <a:off x="0" y="0"/>
          <a:ext cx="0" cy="0"/>
          <a:chOff x="0" y="0"/>
          <a:chExt cx="0" cy="0"/>
        </a:xfrm>
      </p:grpSpPr>
      <p:grpSp>
        <p:nvGrpSpPr>
          <p:cNvPr id="377" name="Google Shape;377;p23"/>
          <p:cNvGrpSpPr/>
          <p:nvPr/>
        </p:nvGrpSpPr>
        <p:grpSpPr>
          <a:xfrm>
            <a:off x="3914398" y="-441321"/>
            <a:ext cx="5938495" cy="3510939"/>
            <a:chOff x="-3640850" y="-1686225"/>
            <a:chExt cx="2369900" cy="1401125"/>
          </a:xfrm>
        </p:grpSpPr>
        <p:sp>
          <p:nvSpPr>
            <p:cNvPr id="378" name="Google Shape;378;p23"/>
            <p:cNvSpPr/>
            <p:nvPr/>
          </p:nvSpPr>
          <p:spPr>
            <a:xfrm>
              <a:off x="-2031550" y="-1012175"/>
              <a:ext cx="623250" cy="727075"/>
            </a:xfrm>
            <a:custGeom>
              <a:avLst/>
              <a:gdLst/>
              <a:ahLst/>
              <a:cxnLst/>
              <a:rect l="l" t="t" r="r" b="b"/>
              <a:pathLst>
                <a:path w="24930" h="29083" extrusionOk="0">
                  <a:moveTo>
                    <a:pt x="299" y="0"/>
                  </a:moveTo>
                  <a:lnTo>
                    <a:pt x="299" y="0"/>
                  </a:lnTo>
                  <a:cubicBezTo>
                    <a:pt x="133" y="2803"/>
                    <a:pt x="0" y="5769"/>
                    <a:pt x="1310" y="8253"/>
                  </a:cubicBezTo>
                  <a:cubicBezTo>
                    <a:pt x="2312" y="10154"/>
                    <a:pt x="4067" y="11573"/>
                    <a:pt x="5077" y="13471"/>
                  </a:cubicBezTo>
                  <a:cubicBezTo>
                    <a:pt x="6667" y="16457"/>
                    <a:pt x="6191" y="20154"/>
                    <a:pt x="7457" y="23292"/>
                  </a:cubicBezTo>
                  <a:cubicBezTo>
                    <a:pt x="8875" y="26814"/>
                    <a:pt x="12677" y="29082"/>
                    <a:pt x="16431" y="29082"/>
                  </a:cubicBezTo>
                  <a:cubicBezTo>
                    <a:pt x="17571" y="29082"/>
                    <a:pt x="18706" y="28873"/>
                    <a:pt x="19769" y="28427"/>
                  </a:cubicBezTo>
                  <a:lnTo>
                    <a:pt x="24930" y="1251"/>
                  </a:lnTo>
                  <a:lnTo>
                    <a:pt x="29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23"/>
            <p:cNvSpPr/>
            <p:nvPr/>
          </p:nvSpPr>
          <p:spPr>
            <a:xfrm>
              <a:off x="-2760300" y="-1467425"/>
              <a:ext cx="1489350" cy="920150"/>
            </a:xfrm>
            <a:custGeom>
              <a:avLst/>
              <a:gdLst/>
              <a:ahLst/>
              <a:cxnLst/>
              <a:rect l="l" t="t" r="r" b="b"/>
              <a:pathLst>
                <a:path w="59574" h="36806" extrusionOk="0">
                  <a:moveTo>
                    <a:pt x="456" y="1"/>
                  </a:moveTo>
                  <a:lnTo>
                    <a:pt x="0" y="8"/>
                  </a:lnTo>
                  <a:cubicBezTo>
                    <a:pt x="77" y="4214"/>
                    <a:pt x="721" y="7696"/>
                    <a:pt x="1972" y="10653"/>
                  </a:cubicBezTo>
                  <a:cubicBezTo>
                    <a:pt x="3509" y="14289"/>
                    <a:pt x="6031" y="17152"/>
                    <a:pt x="9072" y="18716"/>
                  </a:cubicBezTo>
                  <a:cubicBezTo>
                    <a:pt x="11133" y="19775"/>
                    <a:pt x="13431" y="20252"/>
                    <a:pt x="15656" y="20713"/>
                  </a:cubicBezTo>
                  <a:cubicBezTo>
                    <a:pt x="17087" y="21010"/>
                    <a:pt x="18567" y="21317"/>
                    <a:pt x="19965" y="21775"/>
                  </a:cubicBezTo>
                  <a:cubicBezTo>
                    <a:pt x="23128" y="22817"/>
                    <a:pt x="25970" y="24655"/>
                    <a:pt x="28217" y="27115"/>
                  </a:cubicBezTo>
                  <a:cubicBezTo>
                    <a:pt x="28771" y="27723"/>
                    <a:pt x="29299" y="28378"/>
                    <a:pt x="29809" y="29014"/>
                  </a:cubicBezTo>
                  <a:cubicBezTo>
                    <a:pt x="30641" y="30050"/>
                    <a:pt x="31501" y="31121"/>
                    <a:pt x="32514" y="32026"/>
                  </a:cubicBezTo>
                  <a:cubicBezTo>
                    <a:pt x="35814" y="34971"/>
                    <a:pt x="40441" y="35911"/>
                    <a:pt x="44534" y="36441"/>
                  </a:cubicBezTo>
                  <a:cubicBezTo>
                    <a:pt x="46073" y="36640"/>
                    <a:pt x="47668" y="36806"/>
                    <a:pt x="49265" y="36806"/>
                  </a:cubicBezTo>
                  <a:cubicBezTo>
                    <a:pt x="50543" y="36806"/>
                    <a:pt x="51823" y="36699"/>
                    <a:pt x="53077" y="36422"/>
                  </a:cubicBezTo>
                  <a:cubicBezTo>
                    <a:pt x="55493" y="35886"/>
                    <a:pt x="57732" y="34735"/>
                    <a:pt x="59573" y="33079"/>
                  </a:cubicBezTo>
                  <a:lnTo>
                    <a:pt x="59269" y="32741"/>
                  </a:lnTo>
                  <a:cubicBezTo>
                    <a:pt x="57487" y="34344"/>
                    <a:pt x="55319" y="35458"/>
                    <a:pt x="52977" y="35979"/>
                  </a:cubicBezTo>
                  <a:cubicBezTo>
                    <a:pt x="51761" y="36248"/>
                    <a:pt x="50514" y="36351"/>
                    <a:pt x="49265" y="36351"/>
                  </a:cubicBezTo>
                  <a:cubicBezTo>
                    <a:pt x="47691" y="36351"/>
                    <a:pt x="46114" y="36188"/>
                    <a:pt x="44592" y="35990"/>
                  </a:cubicBezTo>
                  <a:cubicBezTo>
                    <a:pt x="40570" y="35469"/>
                    <a:pt x="36024" y="34551"/>
                    <a:pt x="32817" y="31686"/>
                  </a:cubicBezTo>
                  <a:cubicBezTo>
                    <a:pt x="31831" y="30807"/>
                    <a:pt x="30984" y="29750"/>
                    <a:pt x="30164" y="28730"/>
                  </a:cubicBezTo>
                  <a:cubicBezTo>
                    <a:pt x="29649" y="28089"/>
                    <a:pt x="29117" y="27426"/>
                    <a:pt x="28552" y="26808"/>
                  </a:cubicBezTo>
                  <a:cubicBezTo>
                    <a:pt x="26254" y="24291"/>
                    <a:pt x="23346" y="22409"/>
                    <a:pt x="20108" y="21344"/>
                  </a:cubicBezTo>
                  <a:cubicBezTo>
                    <a:pt x="18684" y="20878"/>
                    <a:pt x="17192" y="20568"/>
                    <a:pt x="15748" y="20268"/>
                  </a:cubicBezTo>
                  <a:cubicBezTo>
                    <a:pt x="13554" y="19813"/>
                    <a:pt x="11285" y="19343"/>
                    <a:pt x="9279" y="18312"/>
                  </a:cubicBezTo>
                  <a:cubicBezTo>
                    <a:pt x="6334" y="16796"/>
                    <a:pt x="3885" y="14014"/>
                    <a:pt x="2391" y="10476"/>
                  </a:cubicBezTo>
                  <a:cubicBezTo>
                    <a:pt x="1163" y="7574"/>
                    <a:pt x="530" y="4147"/>
                    <a:pt x="456" y="1"/>
                  </a:cubicBezTo>
                  <a:close/>
                </a:path>
              </a:pathLst>
            </a:custGeom>
            <a:solidFill>
              <a:srgbClr val="534844"/>
            </a:solidFill>
            <a:ln w="11375" cap="flat" cmpd="sng">
              <a:solidFill>
                <a:srgbClr val="534844"/>
              </a:solidFill>
              <a:prstDash val="solid"/>
              <a:miter lim="144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23"/>
            <p:cNvSpPr/>
            <p:nvPr/>
          </p:nvSpPr>
          <p:spPr>
            <a:xfrm>
              <a:off x="-3640850" y="-1582400"/>
              <a:ext cx="1483075" cy="594775"/>
            </a:xfrm>
            <a:custGeom>
              <a:avLst/>
              <a:gdLst/>
              <a:ahLst/>
              <a:cxnLst/>
              <a:rect l="l" t="t" r="r" b="b"/>
              <a:pathLst>
                <a:path w="59323" h="23791" extrusionOk="0">
                  <a:moveTo>
                    <a:pt x="29666" y="1"/>
                  </a:moveTo>
                  <a:cubicBezTo>
                    <a:pt x="25503" y="1"/>
                    <a:pt x="21341" y="308"/>
                    <a:pt x="17214" y="922"/>
                  </a:cubicBezTo>
                  <a:cubicBezTo>
                    <a:pt x="13145" y="1527"/>
                    <a:pt x="9019" y="2430"/>
                    <a:pt x="4944" y="2430"/>
                  </a:cubicBezTo>
                  <a:cubicBezTo>
                    <a:pt x="3285" y="2430"/>
                    <a:pt x="1635" y="2280"/>
                    <a:pt x="1" y="1901"/>
                  </a:cubicBezTo>
                  <a:lnTo>
                    <a:pt x="1" y="1901"/>
                  </a:lnTo>
                  <a:cubicBezTo>
                    <a:pt x="2397" y="5355"/>
                    <a:pt x="4980" y="8968"/>
                    <a:pt x="8690" y="10572"/>
                  </a:cubicBezTo>
                  <a:cubicBezTo>
                    <a:pt x="10291" y="11265"/>
                    <a:pt x="12021" y="11540"/>
                    <a:pt x="13658" y="12122"/>
                  </a:cubicBezTo>
                  <a:cubicBezTo>
                    <a:pt x="15404" y="12743"/>
                    <a:pt x="17041" y="13716"/>
                    <a:pt x="18462" y="14977"/>
                  </a:cubicBezTo>
                  <a:cubicBezTo>
                    <a:pt x="21556" y="17721"/>
                    <a:pt x="23753" y="21884"/>
                    <a:pt x="27537" y="23293"/>
                  </a:cubicBezTo>
                  <a:cubicBezTo>
                    <a:pt x="28469" y="23640"/>
                    <a:pt x="29436" y="23791"/>
                    <a:pt x="30413" y="23791"/>
                  </a:cubicBezTo>
                  <a:cubicBezTo>
                    <a:pt x="32293" y="23791"/>
                    <a:pt x="34206" y="23232"/>
                    <a:pt x="35956" y="22439"/>
                  </a:cubicBezTo>
                  <a:cubicBezTo>
                    <a:pt x="38614" y="21234"/>
                    <a:pt x="41050" y="19511"/>
                    <a:pt x="43703" y="18293"/>
                  </a:cubicBezTo>
                  <a:cubicBezTo>
                    <a:pt x="46691" y="16921"/>
                    <a:pt x="49939" y="16224"/>
                    <a:pt x="53185" y="16224"/>
                  </a:cubicBezTo>
                  <a:cubicBezTo>
                    <a:pt x="55254" y="16224"/>
                    <a:pt x="57322" y="16507"/>
                    <a:pt x="59323" y="17078"/>
                  </a:cubicBezTo>
                  <a:lnTo>
                    <a:pt x="48152" y="3306"/>
                  </a:lnTo>
                  <a:cubicBezTo>
                    <a:pt x="45654" y="1493"/>
                    <a:pt x="42570" y="936"/>
                    <a:pt x="39580" y="583"/>
                  </a:cubicBezTo>
                  <a:cubicBezTo>
                    <a:pt x="36286" y="195"/>
                    <a:pt x="32976" y="1"/>
                    <a:pt x="2966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23"/>
            <p:cNvSpPr/>
            <p:nvPr/>
          </p:nvSpPr>
          <p:spPr>
            <a:xfrm>
              <a:off x="-3280000" y="-1615100"/>
              <a:ext cx="1771675" cy="831175"/>
            </a:xfrm>
            <a:custGeom>
              <a:avLst/>
              <a:gdLst/>
              <a:ahLst/>
              <a:cxnLst/>
              <a:rect l="l" t="t" r="r" b="b"/>
              <a:pathLst>
                <a:path w="70867" h="33247" extrusionOk="0">
                  <a:moveTo>
                    <a:pt x="70430" y="1"/>
                  </a:moveTo>
                  <a:cubicBezTo>
                    <a:pt x="70293" y="1"/>
                    <a:pt x="70147" y="44"/>
                    <a:pt x="70014" y="87"/>
                  </a:cubicBezTo>
                  <a:cubicBezTo>
                    <a:pt x="68458" y="587"/>
                    <a:pt x="66834" y="716"/>
                    <a:pt x="65194" y="716"/>
                  </a:cubicBezTo>
                  <a:cubicBezTo>
                    <a:pt x="63842" y="716"/>
                    <a:pt x="62478" y="629"/>
                    <a:pt x="61131" y="590"/>
                  </a:cubicBezTo>
                  <a:cubicBezTo>
                    <a:pt x="60586" y="574"/>
                    <a:pt x="60040" y="567"/>
                    <a:pt x="59495" y="567"/>
                  </a:cubicBezTo>
                  <a:cubicBezTo>
                    <a:pt x="52760" y="567"/>
                    <a:pt x="46043" y="1672"/>
                    <a:pt x="39305" y="1672"/>
                  </a:cubicBezTo>
                  <a:cubicBezTo>
                    <a:pt x="38905" y="1672"/>
                    <a:pt x="38505" y="1668"/>
                    <a:pt x="38104" y="1659"/>
                  </a:cubicBezTo>
                  <a:cubicBezTo>
                    <a:pt x="32620" y="1545"/>
                    <a:pt x="27167" y="612"/>
                    <a:pt x="21684" y="612"/>
                  </a:cubicBezTo>
                  <a:cubicBezTo>
                    <a:pt x="21446" y="612"/>
                    <a:pt x="21208" y="614"/>
                    <a:pt x="20970" y="617"/>
                  </a:cubicBezTo>
                  <a:cubicBezTo>
                    <a:pt x="16413" y="688"/>
                    <a:pt x="11789" y="1445"/>
                    <a:pt x="7258" y="1445"/>
                  </a:cubicBezTo>
                  <a:cubicBezTo>
                    <a:pt x="4803" y="1445"/>
                    <a:pt x="2375" y="1223"/>
                    <a:pt x="1" y="548"/>
                  </a:cubicBezTo>
                  <a:lnTo>
                    <a:pt x="1" y="548"/>
                  </a:lnTo>
                  <a:cubicBezTo>
                    <a:pt x="2486" y="6220"/>
                    <a:pt x="8613" y="9991"/>
                    <a:pt x="14763" y="9991"/>
                  </a:cubicBezTo>
                  <a:cubicBezTo>
                    <a:pt x="15747" y="9991"/>
                    <a:pt x="16732" y="9894"/>
                    <a:pt x="17703" y="9693"/>
                  </a:cubicBezTo>
                  <a:cubicBezTo>
                    <a:pt x="18851" y="9454"/>
                    <a:pt x="19983" y="9088"/>
                    <a:pt x="21153" y="9028"/>
                  </a:cubicBezTo>
                  <a:cubicBezTo>
                    <a:pt x="21251" y="9022"/>
                    <a:pt x="21349" y="9020"/>
                    <a:pt x="21448" y="9020"/>
                  </a:cubicBezTo>
                  <a:cubicBezTo>
                    <a:pt x="22532" y="9020"/>
                    <a:pt x="23654" y="9339"/>
                    <a:pt x="24365" y="10144"/>
                  </a:cubicBezTo>
                  <a:cubicBezTo>
                    <a:pt x="24853" y="10699"/>
                    <a:pt x="25098" y="11421"/>
                    <a:pt x="25469" y="12061"/>
                  </a:cubicBezTo>
                  <a:cubicBezTo>
                    <a:pt x="26810" y="14374"/>
                    <a:pt x="29619" y="15357"/>
                    <a:pt x="32239" y="15891"/>
                  </a:cubicBezTo>
                  <a:cubicBezTo>
                    <a:pt x="34857" y="16426"/>
                    <a:pt x="37656" y="16747"/>
                    <a:pt x="39798" y="18347"/>
                  </a:cubicBezTo>
                  <a:cubicBezTo>
                    <a:pt x="42030" y="20014"/>
                    <a:pt x="43126" y="22751"/>
                    <a:pt x="44680" y="25062"/>
                  </a:cubicBezTo>
                  <a:cubicBezTo>
                    <a:pt x="48056" y="30090"/>
                    <a:pt x="54039" y="33247"/>
                    <a:pt x="60089" y="33247"/>
                  </a:cubicBezTo>
                  <a:cubicBezTo>
                    <a:pt x="60337" y="33247"/>
                    <a:pt x="60586" y="33241"/>
                    <a:pt x="60835" y="33231"/>
                  </a:cubicBezTo>
                  <a:cubicBezTo>
                    <a:pt x="63836" y="33102"/>
                    <a:pt x="67047" y="32050"/>
                    <a:pt x="68665" y="29518"/>
                  </a:cubicBezTo>
                  <a:lnTo>
                    <a:pt x="70546" y="534"/>
                  </a:lnTo>
                  <a:cubicBezTo>
                    <a:pt x="70567" y="543"/>
                    <a:pt x="70587" y="546"/>
                    <a:pt x="70606" y="546"/>
                  </a:cubicBezTo>
                  <a:cubicBezTo>
                    <a:pt x="70785" y="546"/>
                    <a:pt x="70866" y="199"/>
                    <a:pt x="70693" y="77"/>
                  </a:cubicBezTo>
                  <a:cubicBezTo>
                    <a:pt x="70614" y="21"/>
                    <a:pt x="70524" y="1"/>
                    <a:pt x="7043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23"/>
            <p:cNvSpPr/>
            <p:nvPr/>
          </p:nvSpPr>
          <p:spPr>
            <a:xfrm>
              <a:off x="-3080500" y="-1251750"/>
              <a:ext cx="73500" cy="67225"/>
            </a:xfrm>
            <a:custGeom>
              <a:avLst/>
              <a:gdLst/>
              <a:ahLst/>
              <a:cxnLst/>
              <a:rect l="l" t="t" r="r" b="b"/>
              <a:pathLst>
                <a:path w="2940" h="2689" extrusionOk="0">
                  <a:moveTo>
                    <a:pt x="426" y="0"/>
                  </a:moveTo>
                  <a:cubicBezTo>
                    <a:pt x="217" y="0"/>
                    <a:pt x="1" y="249"/>
                    <a:pt x="148" y="455"/>
                  </a:cubicBezTo>
                  <a:cubicBezTo>
                    <a:pt x="529" y="987"/>
                    <a:pt x="958" y="1477"/>
                    <a:pt x="1406" y="1951"/>
                  </a:cubicBezTo>
                  <a:cubicBezTo>
                    <a:pt x="1578" y="2134"/>
                    <a:pt x="2008" y="2688"/>
                    <a:pt x="2361" y="2688"/>
                  </a:cubicBezTo>
                  <a:cubicBezTo>
                    <a:pt x="2431" y="2688"/>
                    <a:pt x="2498" y="2666"/>
                    <a:pt x="2559" y="2616"/>
                  </a:cubicBezTo>
                  <a:cubicBezTo>
                    <a:pt x="2940" y="2301"/>
                    <a:pt x="2251" y="1722"/>
                    <a:pt x="2050" y="1530"/>
                  </a:cubicBezTo>
                  <a:cubicBezTo>
                    <a:pt x="1562" y="1058"/>
                    <a:pt x="1058" y="614"/>
                    <a:pt x="618" y="92"/>
                  </a:cubicBezTo>
                  <a:cubicBezTo>
                    <a:pt x="564" y="27"/>
                    <a:pt x="495" y="0"/>
                    <a:pt x="42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23"/>
            <p:cNvSpPr/>
            <p:nvPr/>
          </p:nvSpPr>
          <p:spPr>
            <a:xfrm>
              <a:off x="-2940225" y="-1229025"/>
              <a:ext cx="55300" cy="54275"/>
            </a:xfrm>
            <a:custGeom>
              <a:avLst/>
              <a:gdLst/>
              <a:ahLst/>
              <a:cxnLst/>
              <a:rect l="l" t="t" r="r" b="b"/>
              <a:pathLst>
                <a:path w="2212" h="2171" extrusionOk="0">
                  <a:moveTo>
                    <a:pt x="423" y="0"/>
                  </a:moveTo>
                  <a:cubicBezTo>
                    <a:pt x="190" y="0"/>
                    <a:pt x="0" y="275"/>
                    <a:pt x="204" y="500"/>
                  </a:cubicBezTo>
                  <a:cubicBezTo>
                    <a:pt x="451" y="776"/>
                    <a:pt x="688" y="1059"/>
                    <a:pt x="918" y="1351"/>
                  </a:cubicBezTo>
                  <a:cubicBezTo>
                    <a:pt x="1119" y="1604"/>
                    <a:pt x="1336" y="2001"/>
                    <a:pt x="1639" y="2132"/>
                  </a:cubicBezTo>
                  <a:cubicBezTo>
                    <a:pt x="1699" y="2158"/>
                    <a:pt x="1759" y="2170"/>
                    <a:pt x="1816" y="2170"/>
                  </a:cubicBezTo>
                  <a:cubicBezTo>
                    <a:pt x="2038" y="2170"/>
                    <a:pt x="2211" y="1986"/>
                    <a:pt x="2166" y="1725"/>
                  </a:cubicBezTo>
                  <a:cubicBezTo>
                    <a:pt x="2109" y="1385"/>
                    <a:pt x="1746" y="1078"/>
                    <a:pt x="1506" y="845"/>
                  </a:cubicBezTo>
                  <a:cubicBezTo>
                    <a:pt x="1228" y="574"/>
                    <a:pt x="928" y="322"/>
                    <a:pt x="627" y="77"/>
                  </a:cubicBezTo>
                  <a:cubicBezTo>
                    <a:pt x="561" y="23"/>
                    <a:pt x="490" y="0"/>
                    <a:pt x="42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23"/>
            <p:cNvSpPr/>
            <p:nvPr/>
          </p:nvSpPr>
          <p:spPr>
            <a:xfrm>
              <a:off x="-3043875" y="-1418000"/>
              <a:ext cx="53225" cy="63575"/>
            </a:xfrm>
            <a:custGeom>
              <a:avLst/>
              <a:gdLst/>
              <a:ahLst/>
              <a:cxnLst/>
              <a:rect l="l" t="t" r="r" b="b"/>
              <a:pathLst>
                <a:path w="2129" h="2543" extrusionOk="0">
                  <a:moveTo>
                    <a:pt x="369" y="1"/>
                  </a:moveTo>
                  <a:cubicBezTo>
                    <a:pt x="187" y="1"/>
                    <a:pt x="1" y="175"/>
                    <a:pt x="46" y="396"/>
                  </a:cubicBezTo>
                  <a:cubicBezTo>
                    <a:pt x="155" y="913"/>
                    <a:pt x="402" y="1341"/>
                    <a:pt x="721" y="1760"/>
                  </a:cubicBezTo>
                  <a:cubicBezTo>
                    <a:pt x="949" y="2060"/>
                    <a:pt x="1254" y="2542"/>
                    <a:pt x="1666" y="2542"/>
                  </a:cubicBezTo>
                  <a:cubicBezTo>
                    <a:pt x="1719" y="2542"/>
                    <a:pt x="1774" y="2534"/>
                    <a:pt x="1831" y="2517"/>
                  </a:cubicBezTo>
                  <a:cubicBezTo>
                    <a:pt x="1926" y="2488"/>
                    <a:pt x="2021" y="2410"/>
                    <a:pt x="2040" y="2308"/>
                  </a:cubicBezTo>
                  <a:cubicBezTo>
                    <a:pt x="2129" y="1841"/>
                    <a:pt x="1714" y="1603"/>
                    <a:pt x="1431" y="1298"/>
                  </a:cubicBezTo>
                  <a:cubicBezTo>
                    <a:pt x="1114" y="958"/>
                    <a:pt x="842" y="563"/>
                    <a:pt x="616" y="155"/>
                  </a:cubicBezTo>
                  <a:cubicBezTo>
                    <a:pt x="555" y="46"/>
                    <a:pt x="463" y="1"/>
                    <a:pt x="36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23"/>
            <p:cNvSpPr/>
            <p:nvPr/>
          </p:nvSpPr>
          <p:spPr>
            <a:xfrm>
              <a:off x="-2850725" y="-1341175"/>
              <a:ext cx="58925" cy="58150"/>
            </a:xfrm>
            <a:custGeom>
              <a:avLst/>
              <a:gdLst/>
              <a:ahLst/>
              <a:cxnLst/>
              <a:rect l="l" t="t" r="r" b="b"/>
              <a:pathLst>
                <a:path w="2357" h="2326" extrusionOk="0">
                  <a:moveTo>
                    <a:pt x="474" y="1"/>
                  </a:moveTo>
                  <a:cubicBezTo>
                    <a:pt x="369" y="1"/>
                    <a:pt x="261" y="24"/>
                    <a:pt x="151" y="78"/>
                  </a:cubicBezTo>
                  <a:cubicBezTo>
                    <a:pt x="48" y="128"/>
                    <a:pt x="0" y="270"/>
                    <a:pt x="29" y="375"/>
                  </a:cubicBezTo>
                  <a:cubicBezTo>
                    <a:pt x="39" y="408"/>
                    <a:pt x="36" y="479"/>
                    <a:pt x="61" y="552"/>
                  </a:cubicBezTo>
                  <a:cubicBezTo>
                    <a:pt x="101" y="682"/>
                    <a:pt x="193" y="763"/>
                    <a:pt x="272" y="865"/>
                  </a:cubicBezTo>
                  <a:cubicBezTo>
                    <a:pt x="395" y="1022"/>
                    <a:pt x="513" y="1179"/>
                    <a:pt x="638" y="1333"/>
                  </a:cubicBezTo>
                  <a:cubicBezTo>
                    <a:pt x="909" y="1668"/>
                    <a:pt x="1177" y="2207"/>
                    <a:pt x="1623" y="2309"/>
                  </a:cubicBezTo>
                  <a:cubicBezTo>
                    <a:pt x="1671" y="2320"/>
                    <a:pt x="1718" y="2325"/>
                    <a:pt x="1763" y="2325"/>
                  </a:cubicBezTo>
                  <a:cubicBezTo>
                    <a:pt x="2114" y="2325"/>
                    <a:pt x="2356" y="2006"/>
                    <a:pt x="2288" y="1643"/>
                  </a:cubicBezTo>
                  <a:cubicBezTo>
                    <a:pt x="2237" y="1365"/>
                    <a:pt x="2006" y="1178"/>
                    <a:pt x="1822" y="980"/>
                  </a:cubicBezTo>
                  <a:cubicBezTo>
                    <a:pt x="1657" y="806"/>
                    <a:pt x="1496" y="627"/>
                    <a:pt x="1326" y="458"/>
                  </a:cubicBezTo>
                  <a:cubicBezTo>
                    <a:pt x="1084" y="218"/>
                    <a:pt x="792" y="1"/>
                    <a:pt x="47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23"/>
            <p:cNvSpPr/>
            <p:nvPr/>
          </p:nvSpPr>
          <p:spPr>
            <a:xfrm>
              <a:off x="-2689450" y="-1243125"/>
              <a:ext cx="61800" cy="54475"/>
            </a:xfrm>
            <a:custGeom>
              <a:avLst/>
              <a:gdLst/>
              <a:ahLst/>
              <a:cxnLst/>
              <a:rect l="l" t="t" r="r" b="b"/>
              <a:pathLst>
                <a:path w="2472" h="2179" extrusionOk="0">
                  <a:moveTo>
                    <a:pt x="481" y="0"/>
                  </a:moveTo>
                  <a:cubicBezTo>
                    <a:pt x="216" y="0"/>
                    <a:pt x="0" y="327"/>
                    <a:pt x="228" y="587"/>
                  </a:cubicBezTo>
                  <a:cubicBezTo>
                    <a:pt x="655" y="1077"/>
                    <a:pt x="1061" y="1648"/>
                    <a:pt x="1566" y="2060"/>
                  </a:cubicBezTo>
                  <a:cubicBezTo>
                    <a:pt x="1667" y="2143"/>
                    <a:pt x="1774" y="2179"/>
                    <a:pt x="1874" y="2179"/>
                  </a:cubicBezTo>
                  <a:cubicBezTo>
                    <a:pt x="2211" y="2179"/>
                    <a:pt x="2471" y="1776"/>
                    <a:pt x="2191" y="1433"/>
                  </a:cubicBezTo>
                  <a:cubicBezTo>
                    <a:pt x="1779" y="929"/>
                    <a:pt x="1210" y="524"/>
                    <a:pt x="718" y="96"/>
                  </a:cubicBezTo>
                  <a:cubicBezTo>
                    <a:pt x="642" y="29"/>
                    <a:pt x="559" y="0"/>
                    <a:pt x="48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23"/>
            <p:cNvSpPr/>
            <p:nvPr/>
          </p:nvSpPr>
          <p:spPr>
            <a:xfrm>
              <a:off x="-2949275" y="-1554550"/>
              <a:ext cx="57400" cy="60475"/>
            </a:xfrm>
            <a:custGeom>
              <a:avLst/>
              <a:gdLst/>
              <a:ahLst/>
              <a:cxnLst/>
              <a:rect l="l" t="t" r="r" b="b"/>
              <a:pathLst>
                <a:path w="2296" h="2419" extrusionOk="0">
                  <a:moveTo>
                    <a:pt x="408" y="0"/>
                  </a:moveTo>
                  <a:cubicBezTo>
                    <a:pt x="203" y="0"/>
                    <a:pt x="0" y="223"/>
                    <a:pt x="146" y="428"/>
                  </a:cubicBezTo>
                  <a:cubicBezTo>
                    <a:pt x="420" y="811"/>
                    <a:pt x="661" y="1216"/>
                    <a:pt x="932" y="1602"/>
                  </a:cubicBezTo>
                  <a:cubicBezTo>
                    <a:pt x="1172" y="1944"/>
                    <a:pt x="1476" y="2401"/>
                    <a:pt x="1927" y="2418"/>
                  </a:cubicBezTo>
                  <a:cubicBezTo>
                    <a:pt x="1932" y="2418"/>
                    <a:pt x="1937" y="2418"/>
                    <a:pt x="1942" y="2418"/>
                  </a:cubicBezTo>
                  <a:cubicBezTo>
                    <a:pt x="2177" y="2418"/>
                    <a:pt x="2296" y="2184"/>
                    <a:pt x="2262" y="1978"/>
                  </a:cubicBezTo>
                  <a:cubicBezTo>
                    <a:pt x="2200" y="1602"/>
                    <a:pt x="1737" y="1287"/>
                    <a:pt x="1484" y="1021"/>
                  </a:cubicBezTo>
                  <a:cubicBezTo>
                    <a:pt x="1185" y="710"/>
                    <a:pt x="903" y="383"/>
                    <a:pt x="597" y="79"/>
                  </a:cubicBezTo>
                  <a:cubicBezTo>
                    <a:pt x="542" y="24"/>
                    <a:pt x="475" y="0"/>
                    <a:pt x="40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23"/>
            <p:cNvSpPr/>
            <p:nvPr/>
          </p:nvSpPr>
          <p:spPr>
            <a:xfrm>
              <a:off x="-2809925" y="-1499525"/>
              <a:ext cx="47250" cy="44100"/>
            </a:xfrm>
            <a:custGeom>
              <a:avLst/>
              <a:gdLst/>
              <a:ahLst/>
              <a:cxnLst/>
              <a:rect l="l" t="t" r="r" b="b"/>
              <a:pathLst>
                <a:path w="1890" h="1764" extrusionOk="0">
                  <a:moveTo>
                    <a:pt x="324" y="1"/>
                  </a:moveTo>
                  <a:cubicBezTo>
                    <a:pt x="320" y="1"/>
                    <a:pt x="316" y="1"/>
                    <a:pt x="312" y="1"/>
                  </a:cubicBezTo>
                  <a:cubicBezTo>
                    <a:pt x="120" y="4"/>
                    <a:pt x="1" y="211"/>
                    <a:pt x="94" y="380"/>
                  </a:cubicBezTo>
                  <a:cubicBezTo>
                    <a:pt x="214" y="589"/>
                    <a:pt x="378" y="737"/>
                    <a:pt x="521" y="929"/>
                  </a:cubicBezTo>
                  <a:cubicBezTo>
                    <a:pt x="661" y="1119"/>
                    <a:pt x="756" y="1316"/>
                    <a:pt x="861" y="1524"/>
                  </a:cubicBezTo>
                  <a:cubicBezTo>
                    <a:pt x="947" y="1692"/>
                    <a:pt x="1099" y="1763"/>
                    <a:pt x="1256" y="1763"/>
                  </a:cubicBezTo>
                  <a:cubicBezTo>
                    <a:pt x="1564" y="1763"/>
                    <a:pt x="1890" y="1490"/>
                    <a:pt x="1765" y="1142"/>
                  </a:cubicBezTo>
                  <a:cubicBezTo>
                    <a:pt x="1560" y="566"/>
                    <a:pt x="958" y="1"/>
                    <a:pt x="32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23"/>
            <p:cNvSpPr/>
            <p:nvPr/>
          </p:nvSpPr>
          <p:spPr>
            <a:xfrm>
              <a:off x="-3156500" y="-1686225"/>
              <a:ext cx="57825" cy="66525"/>
            </a:xfrm>
            <a:custGeom>
              <a:avLst/>
              <a:gdLst/>
              <a:ahLst/>
              <a:cxnLst/>
              <a:rect l="l" t="t" r="r" b="b"/>
              <a:pathLst>
                <a:path w="2313" h="2661" extrusionOk="0">
                  <a:moveTo>
                    <a:pt x="357" y="1"/>
                  </a:moveTo>
                  <a:cubicBezTo>
                    <a:pt x="221" y="1"/>
                    <a:pt x="92" y="68"/>
                    <a:pt x="70" y="227"/>
                  </a:cubicBezTo>
                  <a:cubicBezTo>
                    <a:pt x="1" y="722"/>
                    <a:pt x="215" y="1157"/>
                    <a:pt x="483" y="1562"/>
                  </a:cubicBezTo>
                  <a:cubicBezTo>
                    <a:pt x="751" y="1965"/>
                    <a:pt x="1077" y="2488"/>
                    <a:pt x="1557" y="2641"/>
                  </a:cubicBezTo>
                  <a:cubicBezTo>
                    <a:pt x="1600" y="2654"/>
                    <a:pt x="1643" y="2661"/>
                    <a:pt x="1687" y="2661"/>
                  </a:cubicBezTo>
                  <a:cubicBezTo>
                    <a:pt x="2003" y="2661"/>
                    <a:pt x="2313" y="2330"/>
                    <a:pt x="2191" y="2007"/>
                  </a:cubicBezTo>
                  <a:cubicBezTo>
                    <a:pt x="2035" y="1595"/>
                    <a:pt x="1661" y="1357"/>
                    <a:pt x="1378" y="1030"/>
                  </a:cubicBezTo>
                  <a:cubicBezTo>
                    <a:pt x="1115" y="726"/>
                    <a:pt x="927" y="337"/>
                    <a:pt x="610" y="85"/>
                  </a:cubicBezTo>
                  <a:cubicBezTo>
                    <a:pt x="544" y="32"/>
                    <a:pt x="449" y="1"/>
                    <a:pt x="35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23"/>
            <p:cNvSpPr/>
            <p:nvPr/>
          </p:nvSpPr>
          <p:spPr>
            <a:xfrm>
              <a:off x="-3179025" y="-1409800"/>
              <a:ext cx="83050" cy="79400"/>
            </a:xfrm>
            <a:custGeom>
              <a:avLst/>
              <a:gdLst/>
              <a:ahLst/>
              <a:cxnLst/>
              <a:rect l="l" t="t" r="r" b="b"/>
              <a:pathLst>
                <a:path w="3322" h="3176" extrusionOk="0">
                  <a:moveTo>
                    <a:pt x="396" y="1"/>
                  </a:moveTo>
                  <a:cubicBezTo>
                    <a:pt x="211" y="1"/>
                    <a:pt x="40" y="177"/>
                    <a:pt x="30" y="367"/>
                  </a:cubicBezTo>
                  <a:cubicBezTo>
                    <a:pt x="1" y="955"/>
                    <a:pt x="557" y="1548"/>
                    <a:pt x="966" y="1915"/>
                  </a:cubicBezTo>
                  <a:cubicBezTo>
                    <a:pt x="1410" y="2314"/>
                    <a:pt x="1935" y="2873"/>
                    <a:pt x="2478" y="3121"/>
                  </a:cubicBezTo>
                  <a:cubicBezTo>
                    <a:pt x="2560" y="3158"/>
                    <a:pt x="2640" y="3175"/>
                    <a:pt x="2717" y="3175"/>
                  </a:cubicBezTo>
                  <a:cubicBezTo>
                    <a:pt x="3064" y="3175"/>
                    <a:pt x="3322" y="2826"/>
                    <a:pt x="3147" y="2451"/>
                  </a:cubicBezTo>
                  <a:cubicBezTo>
                    <a:pt x="2899" y="1925"/>
                    <a:pt x="2269" y="1604"/>
                    <a:pt x="1830" y="1251"/>
                  </a:cubicBezTo>
                  <a:cubicBezTo>
                    <a:pt x="1596" y="1063"/>
                    <a:pt x="1358" y="867"/>
                    <a:pt x="1147" y="656"/>
                  </a:cubicBezTo>
                  <a:cubicBezTo>
                    <a:pt x="946" y="454"/>
                    <a:pt x="806" y="223"/>
                    <a:pt x="570" y="58"/>
                  </a:cubicBezTo>
                  <a:cubicBezTo>
                    <a:pt x="514" y="18"/>
                    <a:pt x="454" y="1"/>
                    <a:pt x="39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1" name="Google Shape;391;p23"/>
            <p:cNvGrpSpPr/>
            <p:nvPr/>
          </p:nvGrpSpPr>
          <p:grpSpPr>
            <a:xfrm>
              <a:off x="-2022225" y="-1389375"/>
              <a:ext cx="292225" cy="306950"/>
              <a:chOff x="6926075" y="1042100"/>
              <a:chExt cx="292225" cy="306950"/>
            </a:xfrm>
          </p:grpSpPr>
          <p:sp>
            <p:nvSpPr>
              <p:cNvPr id="392" name="Google Shape;392;p23"/>
              <p:cNvSpPr/>
              <p:nvPr/>
            </p:nvSpPr>
            <p:spPr>
              <a:xfrm>
                <a:off x="7104925" y="1042100"/>
                <a:ext cx="53850" cy="55050"/>
              </a:xfrm>
              <a:custGeom>
                <a:avLst/>
                <a:gdLst/>
                <a:ahLst/>
                <a:cxnLst/>
                <a:rect l="l" t="t" r="r" b="b"/>
                <a:pathLst>
                  <a:path w="2154" h="2202" extrusionOk="0">
                    <a:moveTo>
                      <a:pt x="1076" y="1"/>
                    </a:moveTo>
                    <a:cubicBezTo>
                      <a:pt x="1028" y="1"/>
                      <a:pt x="980" y="7"/>
                      <a:pt x="933" y="20"/>
                    </a:cubicBezTo>
                    <a:cubicBezTo>
                      <a:pt x="838" y="20"/>
                      <a:pt x="744" y="46"/>
                      <a:pt x="662" y="95"/>
                    </a:cubicBezTo>
                    <a:cubicBezTo>
                      <a:pt x="571" y="121"/>
                      <a:pt x="490" y="170"/>
                      <a:pt x="424" y="236"/>
                    </a:cubicBezTo>
                    <a:cubicBezTo>
                      <a:pt x="345" y="285"/>
                      <a:pt x="279" y="353"/>
                      <a:pt x="231" y="435"/>
                    </a:cubicBezTo>
                    <a:cubicBezTo>
                      <a:pt x="137" y="540"/>
                      <a:pt x="71" y="670"/>
                      <a:pt x="39" y="808"/>
                    </a:cubicBezTo>
                    <a:lnTo>
                      <a:pt x="0" y="1101"/>
                    </a:lnTo>
                    <a:lnTo>
                      <a:pt x="39" y="1394"/>
                    </a:lnTo>
                    <a:lnTo>
                      <a:pt x="147" y="1656"/>
                    </a:lnTo>
                    <a:lnTo>
                      <a:pt x="315" y="1879"/>
                    </a:lnTo>
                    <a:cubicBezTo>
                      <a:pt x="387" y="1937"/>
                      <a:pt x="460" y="1993"/>
                      <a:pt x="532" y="2051"/>
                    </a:cubicBezTo>
                    <a:cubicBezTo>
                      <a:pt x="652" y="2130"/>
                      <a:pt x="790" y="2175"/>
                      <a:pt x="933" y="2182"/>
                    </a:cubicBezTo>
                    <a:cubicBezTo>
                      <a:pt x="980" y="2195"/>
                      <a:pt x="1028" y="2201"/>
                      <a:pt x="1075" y="2201"/>
                    </a:cubicBezTo>
                    <a:cubicBezTo>
                      <a:pt x="1123" y="2201"/>
                      <a:pt x="1171" y="2195"/>
                      <a:pt x="1218" y="2182"/>
                    </a:cubicBezTo>
                    <a:cubicBezTo>
                      <a:pt x="1361" y="2175"/>
                      <a:pt x="1499" y="2130"/>
                      <a:pt x="1619" y="2051"/>
                    </a:cubicBezTo>
                    <a:lnTo>
                      <a:pt x="1623" y="2049"/>
                    </a:lnTo>
                    <a:cubicBezTo>
                      <a:pt x="1746" y="1982"/>
                      <a:pt x="1849" y="1885"/>
                      <a:pt x="1923" y="1767"/>
                    </a:cubicBezTo>
                    <a:cubicBezTo>
                      <a:pt x="2018" y="1662"/>
                      <a:pt x="2084" y="1533"/>
                      <a:pt x="2114" y="1395"/>
                    </a:cubicBezTo>
                    <a:lnTo>
                      <a:pt x="2153" y="1104"/>
                    </a:lnTo>
                    <a:cubicBezTo>
                      <a:pt x="2153" y="909"/>
                      <a:pt x="2103" y="719"/>
                      <a:pt x="2008" y="551"/>
                    </a:cubicBezTo>
                    <a:lnTo>
                      <a:pt x="2005" y="545"/>
                    </a:lnTo>
                    <a:cubicBezTo>
                      <a:pt x="1949" y="471"/>
                      <a:pt x="1893" y="396"/>
                      <a:pt x="1836" y="323"/>
                    </a:cubicBezTo>
                    <a:lnTo>
                      <a:pt x="1619" y="151"/>
                    </a:lnTo>
                    <a:cubicBezTo>
                      <a:pt x="1499" y="72"/>
                      <a:pt x="1362" y="26"/>
                      <a:pt x="1220" y="20"/>
                    </a:cubicBezTo>
                    <a:cubicBezTo>
                      <a:pt x="1173" y="7"/>
                      <a:pt x="1124" y="1"/>
                      <a:pt x="107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23"/>
              <p:cNvSpPr/>
              <p:nvPr/>
            </p:nvSpPr>
            <p:spPr>
              <a:xfrm>
                <a:off x="6997950" y="1104275"/>
                <a:ext cx="59775" cy="60500"/>
              </a:xfrm>
              <a:custGeom>
                <a:avLst/>
                <a:gdLst/>
                <a:ahLst/>
                <a:cxnLst/>
                <a:rect l="l" t="t" r="r" b="b"/>
                <a:pathLst>
                  <a:path w="2391" h="2420" extrusionOk="0">
                    <a:moveTo>
                      <a:pt x="1150" y="1"/>
                    </a:moveTo>
                    <a:cubicBezTo>
                      <a:pt x="1006" y="1"/>
                      <a:pt x="864" y="37"/>
                      <a:pt x="737" y="106"/>
                    </a:cubicBezTo>
                    <a:cubicBezTo>
                      <a:pt x="592" y="153"/>
                      <a:pt x="461" y="240"/>
                      <a:pt x="358" y="353"/>
                    </a:cubicBezTo>
                    <a:cubicBezTo>
                      <a:pt x="214" y="502"/>
                      <a:pt x="110" y="685"/>
                      <a:pt x="57" y="884"/>
                    </a:cubicBezTo>
                    <a:cubicBezTo>
                      <a:pt x="1" y="1094"/>
                      <a:pt x="1" y="1315"/>
                      <a:pt x="57" y="1524"/>
                    </a:cubicBezTo>
                    <a:cubicBezTo>
                      <a:pt x="110" y="1724"/>
                      <a:pt x="214" y="1905"/>
                      <a:pt x="358" y="2054"/>
                    </a:cubicBezTo>
                    <a:cubicBezTo>
                      <a:pt x="370" y="2064"/>
                      <a:pt x="587" y="2238"/>
                      <a:pt x="600" y="2246"/>
                    </a:cubicBezTo>
                    <a:lnTo>
                      <a:pt x="608" y="2248"/>
                    </a:lnTo>
                    <a:cubicBezTo>
                      <a:pt x="701" y="2295"/>
                      <a:pt x="796" y="2336"/>
                      <a:pt x="894" y="2372"/>
                    </a:cubicBezTo>
                    <a:cubicBezTo>
                      <a:pt x="899" y="2374"/>
                      <a:pt x="904" y="2375"/>
                      <a:pt x="909" y="2377"/>
                    </a:cubicBezTo>
                    <a:cubicBezTo>
                      <a:pt x="1012" y="2397"/>
                      <a:pt x="1118" y="2411"/>
                      <a:pt x="1224" y="2420"/>
                    </a:cubicBezTo>
                    <a:lnTo>
                      <a:pt x="1250" y="2420"/>
                    </a:lnTo>
                    <a:cubicBezTo>
                      <a:pt x="1360" y="2413"/>
                      <a:pt x="1466" y="2398"/>
                      <a:pt x="1573" y="2375"/>
                    </a:cubicBezTo>
                    <a:cubicBezTo>
                      <a:pt x="1757" y="2322"/>
                      <a:pt x="1926" y="2222"/>
                      <a:pt x="2060" y="2084"/>
                    </a:cubicBezTo>
                    <a:cubicBezTo>
                      <a:pt x="2165" y="1985"/>
                      <a:pt x="2245" y="1859"/>
                      <a:pt x="2288" y="1721"/>
                    </a:cubicBezTo>
                    <a:cubicBezTo>
                      <a:pt x="2357" y="1587"/>
                      <a:pt x="2390" y="1437"/>
                      <a:pt x="2383" y="1286"/>
                    </a:cubicBezTo>
                    <a:cubicBezTo>
                      <a:pt x="2381" y="1178"/>
                      <a:pt x="2366" y="1070"/>
                      <a:pt x="2335" y="964"/>
                    </a:cubicBezTo>
                    <a:cubicBezTo>
                      <a:pt x="2268" y="634"/>
                      <a:pt x="2072" y="338"/>
                      <a:pt x="1783" y="166"/>
                    </a:cubicBezTo>
                    <a:cubicBezTo>
                      <a:pt x="1605" y="58"/>
                      <a:pt x="1399" y="2"/>
                      <a:pt x="1190" y="2"/>
                    </a:cubicBezTo>
                    <a:cubicBezTo>
                      <a:pt x="1177" y="1"/>
                      <a:pt x="1163" y="1"/>
                      <a:pt x="115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23"/>
              <p:cNvSpPr/>
              <p:nvPr/>
            </p:nvSpPr>
            <p:spPr>
              <a:xfrm>
                <a:off x="6926075" y="1221700"/>
                <a:ext cx="43725" cy="44475"/>
              </a:xfrm>
              <a:custGeom>
                <a:avLst/>
                <a:gdLst/>
                <a:ahLst/>
                <a:cxnLst/>
                <a:rect l="l" t="t" r="r" b="b"/>
                <a:pathLst>
                  <a:path w="1749" h="1779" extrusionOk="0">
                    <a:moveTo>
                      <a:pt x="845" y="1"/>
                    </a:moveTo>
                    <a:cubicBezTo>
                      <a:pt x="739" y="1"/>
                      <a:pt x="635" y="28"/>
                      <a:pt x="541" y="78"/>
                    </a:cubicBezTo>
                    <a:cubicBezTo>
                      <a:pt x="433" y="114"/>
                      <a:pt x="337" y="177"/>
                      <a:pt x="262" y="262"/>
                    </a:cubicBezTo>
                    <a:cubicBezTo>
                      <a:pt x="178" y="340"/>
                      <a:pt x="116" y="438"/>
                      <a:pt x="82" y="547"/>
                    </a:cubicBezTo>
                    <a:cubicBezTo>
                      <a:pt x="27" y="653"/>
                      <a:pt x="1" y="771"/>
                      <a:pt x="7" y="890"/>
                    </a:cubicBezTo>
                    <a:cubicBezTo>
                      <a:pt x="17" y="968"/>
                      <a:pt x="27" y="1047"/>
                      <a:pt x="38" y="1125"/>
                    </a:cubicBezTo>
                    <a:cubicBezTo>
                      <a:pt x="77" y="1274"/>
                      <a:pt x="154" y="1408"/>
                      <a:pt x="262" y="1517"/>
                    </a:cubicBezTo>
                    <a:lnTo>
                      <a:pt x="437" y="1657"/>
                    </a:lnTo>
                    <a:cubicBezTo>
                      <a:pt x="569" y="1736"/>
                      <a:pt x="720" y="1778"/>
                      <a:pt x="876" y="1778"/>
                    </a:cubicBezTo>
                    <a:cubicBezTo>
                      <a:pt x="886" y="1779"/>
                      <a:pt x="896" y="1779"/>
                      <a:pt x="906" y="1779"/>
                    </a:cubicBezTo>
                    <a:cubicBezTo>
                      <a:pt x="1011" y="1779"/>
                      <a:pt x="1117" y="1752"/>
                      <a:pt x="1210" y="1702"/>
                    </a:cubicBezTo>
                    <a:cubicBezTo>
                      <a:pt x="1317" y="1666"/>
                      <a:pt x="1413" y="1602"/>
                      <a:pt x="1489" y="1517"/>
                    </a:cubicBezTo>
                    <a:cubicBezTo>
                      <a:pt x="1573" y="1439"/>
                      <a:pt x="1635" y="1341"/>
                      <a:pt x="1670" y="1232"/>
                    </a:cubicBezTo>
                    <a:cubicBezTo>
                      <a:pt x="1723" y="1127"/>
                      <a:pt x="1749" y="1009"/>
                      <a:pt x="1745" y="890"/>
                    </a:cubicBezTo>
                    <a:lnTo>
                      <a:pt x="1713" y="654"/>
                    </a:lnTo>
                    <a:cubicBezTo>
                      <a:pt x="1674" y="506"/>
                      <a:pt x="1596" y="370"/>
                      <a:pt x="1489" y="262"/>
                    </a:cubicBezTo>
                    <a:lnTo>
                      <a:pt x="1314" y="122"/>
                    </a:lnTo>
                    <a:cubicBezTo>
                      <a:pt x="1181" y="43"/>
                      <a:pt x="1030" y="1"/>
                      <a:pt x="876" y="1"/>
                    </a:cubicBezTo>
                    <a:cubicBezTo>
                      <a:pt x="865" y="1"/>
                      <a:pt x="855" y="1"/>
                      <a:pt x="84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23"/>
              <p:cNvSpPr/>
              <p:nvPr/>
            </p:nvSpPr>
            <p:spPr>
              <a:xfrm>
                <a:off x="7072900" y="1246750"/>
                <a:ext cx="45700" cy="46475"/>
              </a:xfrm>
              <a:custGeom>
                <a:avLst/>
                <a:gdLst/>
                <a:ahLst/>
                <a:cxnLst/>
                <a:rect l="l" t="t" r="r" b="b"/>
                <a:pathLst>
                  <a:path w="1828" h="1859" extrusionOk="0">
                    <a:moveTo>
                      <a:pt x="883" y="0"/>
                    </a:moveTo>
                    <a:cubicBezTo>
                      <a:pt x="771" y="0"/>
                      <a:pt x="661" y="29"/>
                      <a:pt x="564" y="82"/>
                    </a:cubicBezTo>
                    <a:cubicBezTo>
                      <a:pt x="451" y="119"/>
                      <a:pt x="350" y="185"/>
                      <a:pt x="271" y="273"/>
                    </a:cubicBezTo>
                    <a:cubicBezTo>
                      <a:pt x="185" y="355"/>
                      <a:pt x="120" y="458"/>
                      <a:pt x="84" y="571"/>
                    </a:cubicBezTo>
                    <a:cubicBezTo>
                      <a:pt x="26" y="682"/>
                      <a:pt x="0" y="806"/>
                      <a:pt x="6" y="930"/>
                    </a:cubicBezTo>
                    <a:lnTo>
                      <a:pt x="38" y="1177"/>
                    </a:lnTo>
                    <a:cubicBezTo>
                      <a:pt x="80" y="1331"/>
                      <a:pt x="160" y="1472"/>
                      <a:pt x="273" y="1586"/>
                    </a:cubicBezTo>
                    <a:lnTo>
                      <a:pt x="456" y="1732"/>
                    </a:lnTo>
                    <a:cubicBezTo>
                      <a:pt x="594" y="1815"/>
                      <a:pt x="753" y="1858"/>
                      <a:pt x="914" y="1858"/>
                    </a:cubicBezTo>
                    <a:cubicBezTo>
                      <a:pt x="922" y="1859"/>
                      <a:pt x="930" y="1859"/>
                      <a:pt x="939" y="1859"/>
                    </a:cubicBezTo>
                    <a:cubicBezTo>
                      <a:pt x="1051" y="1859"/>
                      <a:pt x="1163" y="1831"/>
                      <a:pt x="1264" y="1778"/>
                    </a:cubicBezTo>
                    <a:cubicBezTo>
                      <a:pt x="1377" y="1740"/>
                      <a:pt x="1477" y="1674"/>
                      <a:pt x="1557" y="1586"/>
                    </a:cubicBezTo>
                    <a:cubicBezTo>
                      <a:pt x="1643" y="1504"/>
                      <a:pt x="1708" y="1402"/>
                      <a:pt x="1744" y="1288"/>
                    </a:cubicBezTo>
                    <a:cubicBezTo>
                      <a:pt x="1800" y="1177"/>
                      <a:pt x="1828" y="1053"/>
                      <a:pt x="1822" y="929"/>
                    </a:cubicBezTo>
                    <a:lnTo>
                      <a:pt x="1790" y="682"/>
                    </a:lnTo>
                    <a:cubicBezTo>
                      <a:pt x="1748" y="528"/>
                      <a:pt x="1668" y="387"/>
                      <a:pt x="1555" y="273"/>
                    </a:cubicBezTo>
                    <a:lnTo>
                      <a:pt x="1372" y="128"/>
                    </a:lnTo>
                    <a:cubicBezTo>
                      <a:pt x="1232" y="44"/>
                      <a:pt x="1074" y="1"/>
                      <a:pt x="914" y="1"/>
                    </a:cubicBezTo>
                    <a:cubicBezTo>
                      <a:pt x="904" y="0"/>
                      <a:pt x="893" y="0"/>
                      <a:pt x="88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23"/>
              <p:cNvSpPr/>
              <p:nvPr/>
            </p:nvSpPr>
            <p:spPr>
              <a:xfrm>
                <a:off x="7157300" y="1163800"/>
                <a:ext cx="61000" cy="61925"/>
              </a:xfrm>
              <a:custGeom>
                <a:avLst/>
                <a:gdLst/>
                <a:ahLst/>
                <a:cxnLst/>
                <a:rect l="l" t="t" r="r" b="b"/>
                <a:pathLst>
                  <a:path w="2440" h="2477" extrusionOk="0">
                    <a:moveTo>
                      <a:pt x="1254" y="1"/>
                    </a:moveTo>
                    <a:cubicBezTo>
                      <a:pt x="1241" y="1"/>
                      <a:pt x="1228" y="1"/>
                      <a:pt x="1216" y="1"/>
                    </a:cubicBezTo>
                    <a:lnTo>
                      <a:pt x="893" y="46"/>
                    </a:lnTo>
                    <a:lnTo>
                      <a:pt x="603" y="173"/>
                    </a:lnTo>
                    <a:cubicBezTo>
                      <a:pt x="521" y="238"/>
                      <a:pt x="439" y="301"/>
                      <a:pt x="357" y="366"/>
                    </a:cubicBezTo>
                    <a:lnTo>
                      <a:pt x="168" y="618"/>
                    </a:lnTo>
                    <a:cubicBezTo>
                      <a:pt x="126" y="718"/>
                      <a:pt x="86" y="817"/>
                      <a:pt x="45" y="915"/>
                    </a:cubicBezTo>
                    <a:cubicBezTo>
                      <a:pt x="31" y="1026"/>
                      <a:pt x="15" y="1136"/>
                      <a:pt x="1" y="1245"/>
                    </a:cubicBezTo>
                    <a:cubicBezTo>
                      <a:pt x="17" y="1356"/>
                      <a:pt x="31" y="1466"/>
                      <a:pt x="45" y="1577"/>
                    </a:cubicBezTo>
                    <a:cubicBezTo>
                      <a:pt x="80" y="1732"/>
                      <a:pt x="155" y="1878"/>
                      <a:pt x="262" y="1999"/>
                    </a:cubicBezTo>
                    <a:cubicBezTo>
                      <a:pt x="315" y="2090"/>
                      <a:pt x="390" y="2166"/>
                      <a:pt x="481" y="2221"/>
                    </a:cubicBezTo>
                    <a:cubicBezTo>
                      <a:pt x="554" y="2297"/>
                      <a:pt x="646" y="2352"/>
                      <a:pt x="749" y="2381"/>
                    </a:cubicBezTo>
                    <a:cubicBezTo>
                      <a:pt x="898" y="2445"/>
                      <a:pt x="1057" y="2477"/>
                      <a:pt x="1216" y="2477"/>
                    </a:cubicBezTo>
                    <a:cubicBezTo>
                      <a:pt x="1376" y="2477"/>
                      <a:pt x="1535" y="2445"/>
                      <a:pt x="1684" y="2381"/>
                    </a:cubicBezTo>
                    <a:cubicBezTo>
                      <a:pt x="1785" y="2352"/>
                      <a:pt x="1878" y="2297"/>
                      <a:pt x="1952" y="2221"/>
                    </a:cubicBezTo>
                    <a:cubicBezTo>
                      <a:pt x="2043" y="2166"/>
                      <a:pt x="2118" y="2090"/>
                      <a:pt x="2170" y="1999"/>
                    </a:cubicBezTo>
                    <a:cubicBezTo>
                      <a:pt x="2276" y="1878"/>
                      <a:pt x="2351" y="1732"/>
                      <a:pt x="2387" y="1577"/>
                    </a:cubicBezTo>
                    <a:cubicBezTo>
                      <a:pt x="2406" y="1520"/>
                      <a:pt x="2413" y="1463"/>
                      <a:pt x="2410" y="1404"/>
                    </a:cubicBezTo>
                    <a:cubicBezTo>
                      <a:pt x="2432" y="1350"/>
                      <a:pt x="2439" y="1291"/>
                      <a:pt x="2432" y="1234"/>
                    </a:cubicBezTo>
                    <a:cubicBezTo>
                      <a:pt x="2417" y="1124"/>
                      <a:pt x="2404" y="1015"/>
                      <a:pt x="2390" y="905"/>
                    </a:cubicBezTo>
                    <a:cubicBezTo>
                      <a:pt x="2354" y="751"/>
                      <a:pt x="2281" y="607"/>
                      <a:pt x="2175" y="489"/>
                    </a:cubicBezTo>
                    <a:cubicBezTo>
                      <a:pt x="2122" y="398"/>
                      <a:pt x="2049" y="321"/>
                      <a:pt x="1959" y="268"/>
                    </a:cubicBezTo>
                    <a:cubicBezTo>
                      <a:pt x="1925" y="226"/>
                      <a:pt x="1883" y="192"/>
                      <a:pt x="1834" y="170"/>
                    </a:cubicBezTo>
                    <a:lnTo>
                      <a:pt x="1546" y="46"/>
                    </a:lnTo>
                    <a:cubicBezTo>
                      <a:pt x="1451" y="16"/>
                      <a:pt x="1353" y="1"/>
                      <a:pt x="125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23"/>
              <p:cNvSpPr/>
              <p:nvPr/>
            </p:nvSpPr>
            <p:spPr>
              <a:xfrm>
                <a:off x="7166525" y="1312950"/>
                <a:ext cx="35475" cy="36100"/>
              </a:xfrm>
              <a:custGeom>
                <a:avLst/>
                <a:gdLst/>
                <a:ahLst/>
                <a:cxnLst/>
                <a:rect l="l" t="t" r="r" b="b"/>
                <a:pathLst>
                  <a:path w="1419" h="1444" extrusionOk="0">
                    <a:moveTo>
                      <a:pt x="686" y="1"/>
                    </a:moveTo>
                    <a:cubicBezTo>
                      <a:pt x="600" y="1"/>
                      <a:pt x="515" y="23"/>
                      <a:pt x="439" y="63"/>
                    </a:cubicBezTo>
                    <a:cubicBezTo>
                      <a:pt x="351" y="92"/>
                      <a:pt x="273" y="144"/>
                      <a:pt x="212" y="212"/>
                    </a:cubicBezTo>
                    <a:cubicBezTo>
                      <a:pt x="145" y="275"/>
                      <a:pt x="94" y="356"/>
                      <a:pt x="67" y="444"/>
                    </a:cubicBezTo>
                    <a:cubicBezTo>
                      <a:pt x="22" y="530"/>
                      <a:pt x="1" y="626"/>
                      <a:pt x="6" y="722"/>
                    </a:cubicBezTo>
                    <a:cubicBezTo>
                      <a:pt x="14" y="785"/>
                      <a:pt x="22" y="850"/>
                      <a:pt x="31" y="914"/>
                    </a:cubicBezTo>
                    <a:cubicBezTo>
                      <a:pt x="63" y="1033"/>
                      <a:pt x="125" y="1143"/>
                      <a:pt x="211" y="1232"/>
                    </a:cubicBezTo>
                    <a:lnTo>
                      <a:pt x="354" y="1345"/>
                    </a:lnTo>
                    <a:cubicBezTo>
                      <a:pt x="462" y="1408"/>
                      <a:pt x="584" y="1443"/>
                      <a:pt x="710" y="1443"/>
                    </a:cubicBezTo>
                    <a:cubicBezTo>
                      <a:pt x="718" y="1443"/>
                      <a:pt x="725" y="1443"/>
                      <a:pt x="733" y="1443"/>
                    </a:cubicBezTo>
                    <a:cubicBezTo>
                      <a:pt x="819" y="1443"/>
                      <a:pt x="904" y="1422"/>
                      <a:pt x="981" y="1381"/>
                    </a:cubicBezTo>
                    <a:cubicBezTo>
                      <a:pt x="1068" y="1352"/>
                      <a:pt x="1146" y="1300"/>
                      <a:pt x="1208" y="1232"/>
                    </a:cubicBezTo>
                    <a:cubicBezTo>
                      <a:pt x="1276" y="1167"/>
                      <a:pt x="1326" y="1088"/>
                      <a:pt x="1354" y="999"/>
                    </a:cubicBezTo>
                    <a:cubicBezTo>
                      <a:pt x="1398" y="914"/>
                      <a:pt x="1419" y="817"/>
                      <a:pt x="1414" y="721"/>
                    </a:cubicBezTo>
                    <a:cubicBezTo>
                      <a:pt x="1406" y="657"/>
                      <a:pt x="1398" y="594"/>
                      <a:pt x="1390" y="530"/>
                    </a:cubicBezTo>
                    <a:cubicBezTo>
                      <a:pt x="1358" y="411"/>
                      <a:pt x="1295" y="301"/>
                      <a:pt x="1208" y="212"/>
                    </a:cubicBezTo>
                    <a:lnTo>
                      <a:pt x="1066" y="100"/>
                    </a:lnTo>
                    <a:cubicBezTo>
                      <a:pt x="959" y="35"/>
                      <a:pt x="835" y="2"/>
                      <a:pt x="710" y="2"/>
                    </a:cubicBezTo>
                    <a:cubicBezTo>
                      <a:pt x="702" y="1"/>
                      <a:pt x="694" y="1"/>
                      <a:pt x="6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98" name="Google Shape;398;p23"/>
          <p:cNvGrpSpPr/>
          <p:nvPr/>
        </p:nvGrpSpPr>
        <p:grpSpPr>
          <a:xfrm rot="302955">
            <a:off x="-761996" y="2567716"/>
            <a:ext cx="5203776" cy="3188334"/>
            <a:chOff x="-4852075" y="-739150"/>
            <a:chExt cx="2243975" cy="1374875"/>
          </a:xfrm>
        </p:grpSpPr>
        <p:sp>
          <p:nvSpPr>
            <p:cNvPr id="399" name="Google Shape;399;p23"/>
            <p:cNvSpPr/>
            <p:nvPr/>
          </p:nvSpPr>
          <p:spPr>
            <a:xfrm>
              <a:off x="-3770625" y="-104900"/>
              <a:ext cx="930225" cy="351125"/>
            </a:xfrm>
            <a:custGeom>
              <a:avLst/>
              <a:gdLst/>
              <a:ahLst/>
              <a:cxnLst/>
              <a:rect l="l" t="t" r="r" b="b"/>
              <a:pathLst>
                <a:path w="37209" h="14045" extrusionOk="0">
                  <a:moveTo>
                    <a:pt x="19947" y="0"/>
                  </a:moveTo>
                  <a:cubicBezTo>
                    <a:pt x="19224" y="0"/>
                    <a:pt x="18482" y="82"/>
                    <a:pt x="17729" y="268"/>
                  </a:cubicBezTo>
                  <a:cubicBezTo>
                    <a:pt x="13775" y="1242"/>
                    <a:pt x="11016" y="4774"/>
                    <a:pt x="8840" y="8103"/>
                  </a:cubicBezTo>
                  <a:lnTo>
                    <a:pt x="8660" y="8380"/>
                  </a:lnTo>
                  <a:cubicBezTo>
                    <a:pt x="7699" y="9854"/>
                    <a:pt x="6705" y="11377"/>
                    <a:pt x="5308" y="12428"/>
                  </a:cubicBezTo>
                  <a:cubicBezTo>
                    <a:pt x="4418" y="13096"/>
                    <a:pt x="3204" y="13591"/>
                    <a:pt x="2010" y="13591"/>
                  </a:cubicBezTo>
                  <a:cubicBezTo>
                    <a:pt x="1392" y="13591"/>
                    <a:pt x="780" y="13459"/>
                    <a:pt x="221" y="13150"/>
                  </a:cubicBezTo>
                  <a:lnTo>
                    <a:pt x="1" y="13547"/>
                  </a:lnTo>
                  <a:cubicBezTo>
                    <a:pt x="631" y="13896"/>
                    <a:pt x="1315" y="14045"/>
                    <a:pt x="2002" y="14045"/>
                  </a:cubicBezTo>
                  <a:cubicBezTo>
                    <a:pt x="3307" y="14045"/>
                    <a:pt x="4621" y="13513"/>
                    <a:pt x="5581" y="12791"/>
                  </a:cubicBezTo>
                  <a:cubicBezTo>
                    <a:pt x="7042" y="11693"/>
                    <a:pt x="8059" y="10135"/>
                    <a:pt x="9041" y="8628"/>
                  </a:cubicBezTo>
                  <a:lnTo>
                    <a:pt x="9221" y="8351"/>
                  </a:lnTo>
                  <a:cubicBezTo>
                    <a:pt x="11348" y="5098"/>
                    <a:pt x="14036" y="1646"/>
                    <a:pt x="17837" y="709"/>
                  </a:cubicBezTo>
                  <a:cubicBezTo>
                    <a:pt x="18553" y="533"/>
                    <a:pt x="19258" y="455"/>
                    <a:pt x="19946" y="455"/>
                  </a:cubicBezTo>
                  <a:cubicBezTo>
                    <a:pt x="23959" y="455"/>
                    <a:pt x="27379" y="3104"/>
                    <a:pt x="28804" y="4391"/>
                  </a:cubicBezTo>
                  <a:cubicBezTo>
                    <a:pt x="30585" y="6000"/>
                    <a:pt x="32127" y="7908"/>
                    <a:pt x="33618" y="9754"/>
                  </a:cubicBezTo>
                  <a:cubicBezTo>
                    <a:pt x="34656" y="11037"/>
                    <a:pt x="35728" y="12364"/>
                    <a:pt x="36877" y="13588"/>
                  </a:cubicBezTo>
                  <a:lnTo>
                    <a:pt x="37208" y="13276"/>
                  </a:lnTo>
                  <a:cubicBezTo>
                    <a:pt x="36071" y="12066"/>
                    <a:pt x="35005" y="10746"/>
                    <a:pt x="33973" y="9468"/>
                  </a:cubicBezTo>
                  <a:cubicBezTo>
                    <a:pt x="32471" y="7609"/>
                    <a:pt x="30916" y="5686"/>
                    <a:pt x="29109" y="4052"/>
                  </a:cubicBezTo>
                  <a:cubicBezTo>
                    <a:pt x="27642" y="2727"/>
                    <a:pt x="24113" y="0"/>
                    <a:pt x="19947" y="0"/>
                  </a:cubicBezTo>
                  <a:close/>
                </a:path>
              </a:pathLst>
            </a:custGeom>
            <a:solidFill>
              <a:srgbClr val="534844"/>
            </a:solidFill>
            <a:ln w="11375" cap="flat" cmpd="sng">
              <a:solidFill>
                <a:srgbClr val="534844"/>
              </a:solidFill>
              <a:prstDash val="solid"/>
              <a:miter lim="1441"/>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23"/>
            <p:cNvSpPr/>
            <p:nvPr/>
          </p:nvSpPr>
          <p:spPr>
            <a:xfrm>
              <a:off x="-4852075" y="-739150"/>
              <a:ext cx="622600" cy="911700"/>
            </a:xfrm>
            <a:custGeom>
              <a:avLst/>
              <a:gdLst/>
              <a:ahLst/>
              <a:cxnLst/>
              <a:rect l="l" t="t" r="r" b="b"/>
              <a:pathLst>
                <a:path w="24904" h="36468" extrusionOk="0">
                  <a:moveTo>
                    <a:pt x="5411" y="1"/>
                  </a:moveTo>
                  <a:cubicBezTo>
                    <a:pt x="4232" y="1"/>
                    <a:pt x="3060" y="178"/>
                    <a:pt x="1936" y="565"/>
                  </a:cubicBezTo>
                  <a:cubicBezTo>
                    <a:pt x="1028" y="877"/>
                    <a:pt x="0" y="1782"/>
                    <a:pt x="489" y="2611"/>
                  </a:cubicBezTo>
                  <a:lnTo>
                    <a:pt x="13353" y="36440"/>
                  </a:lnTo>
                  <a:cubicBezTo>
                    <a:pt x="13530" y="36459"/>
                    <a:pt x="13705" y="36468"/>
                    <a:pt x="13878" y="36468"/>
                  </a:cubicBezTo>
                  <a:cubicBezTo>
                    <a:pt x="16969" y="36468"/>
                    <a:pt x="19442" y="33611"/>
                    <a:pt x="21049" y="30872"/>
                  </a:cubicBezTo>
                  <a:cubicBezTo>
                    <a:pt x="23216" y="27174"/>
                    <a:pt x="24904" y="22936"/>
                    <a:pt x="24336" y="18686"/>
                  </a:cubicBezTo>
                  <a:cubicBezTo>
                    <a:pt x="23914" y="15523"/>
                    <a:pt x="22278" y="12654"/>
                    <a:pt x="20459" y="10031"/>
                  </a:cubicBezTo>
                  <a:cubicBezTo>
                    <a:pt x="18334" y="6966"/>
                    <a:pt x="15851" y="4056"/>
                    <a:pt x="12659" y="2127"/>
                  </a:cubicBezTo>
                  <a:cubicBezTo>
                    <a:pt x="10483" y="812"/>
                    <a:pt x="7932" y="1"/>
                    <a:pt x="54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23"/>
            <p:cNvSpPr/>
            <p:nvPr/>
          </p:nvSpPr>
          <p:spPr>
            <a:xfrm>
              <a:off x="-4592075" y="-148575"/>
              <a:ext cx="1983975" cy="784300"/>
            </a:xfrm>
            <a:custGeom>
              <a:avLst/>
              <a:gdLst/>
              <a:ahLst/>
              <a:cxnLst/>
              <a:rect l="l" t="t" r="r" b="b"/>
              <a:pathLst>
                <a:path w="79359" h="31372" extrusionOk="0">
                  <a:moveTo>
                    <a:pt x="37959" y="0"/>
                  </a:moveTo>
                  <a:cubicBezTo>
                    <a:pt x="35005" y="0"/>
                    <a:pt x="32194" y="1412"/>
                    <a:pt x="29792" y="3153"/>
                  </a:cubicBezTo>
                  <a:cubicBezTo>
                    <a:pt x="27292" y="4966"/>
                    <a:pt x="25080" y="7164"/>
                    <a:pt x="22506" y="8872"/>
                  </a:cubicBezTo>
                  <a:cubicBezTo>
                    <a:pt x="18678" y="11411"/>
                    <a:pt x="14081" y="12712"/>
                    <a:pt x="9490" y="12712"/>
                  </a:cubicBezTo>
                  <a:cubicBezTo>
                    <a:pt x="6232" y="12712"/>
                    <a:pt x="2976" y="12057"/>
                    <a:pt x="1" y="10723"/>
                  </a:cubicBezTo>
                  <a:lnTo>
                    <a:pt x="1" y="10723"/>
                  </a:lnTo>
                  <a:lnTo>
                    <a:pt x="11129" y="31371"/>
                  </a:lnTo>
                  <a:cubicBezTo>
                    <a:pt x="34128" y="30468"/>
                    <a:pt x="56900" y="26415"/>
                    <a:pt x="79358" y="21369"/>
                  </a:cubicBezTo>
                  <a:cubicBezTo>
                    <a:pt x="78910" y="18146"/>
                    <a:pt x="76358" y="15488"/>
                    <a:pt x="73361" y="14224"/>
                  </a:cubicBezTo>
                  <a:cubicBezTo>
                    <a:pt x="71399" y="13397"/>
                    <a:pt x="69274" y="13089"/>
                    <a:pt x="67136" y="13089"/>
                  </a:cubicBezTo>
                  <a:cubicBezTo>
                    <a:pt x="66006" y="13089"/>
                    <a:pt x="64872" y="13175"/>
                    <a:pt x="63756" y="13316"/>
                  </a:cubicBezTo>
                  <a:cubicBezTo>
                    <a:pt x="61980" y="13540"/>
                    <a:pt x="60096" y="13870"/>
                    <a:pt x="58298" y="13870"/>
                  </a:cubicBezTo>
                  <a:cubicBezTo>
                    <a:pt x="56557" y="13870"/>
                    <a:pt x="54897" y="13561"/>
                    <a:pt x="53494" y="12545"/>
                  </a:cubicBezTo>
                  <a:cubicBezTo>
                    <a:pt x="52413" y="11762"/>
                    <a:pt x="51635" y="10641"/>
                    <a:pt x="50871" y="9547"/>
                  </a:cubicBezTo>
                  <a:cubicBezTo>
                    <a:pt x="49310" y="7309"/>
                    <a:pt x="47708" y="5064"/>
                    <a:pt x="45660" y="3263"/>
                  </a:cubicBezTo>
                  <a:cubicBezTo>
                    <a:pt x="43611" y="1461"/>
                    <a:pt x="41048" y="116"/>
                    <a:pt x="38323" y="7"/>
                  </a:cubicBezTo>
                  <a:cubicBezTo>
                    <a:pt x="38202" y="3"/>
                    <a:pt x="38080" y="0"/>
                    <a:pt x="379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23"/>
            <p:cNvSpPr/>
            <p:nvPr/>
          </p:nvSpPr>
          <p:spPr>
            <a:xfrm>
              <a:off x="-4700450" y="-396775"/>
              <a:ext cx="1737450" cy="924875"/>
            </a:xfrm>
            <a:custGeom>
              <a:avLst/>
              <a:gdLst/>
              <a:ahLst/>
              <a:cxnLst/>
              <a:rect l="l" t="t" r="r" b="b"/>
              <a:pathLst>
                <a:path w="69498" h="36995" extrusionOk="0">
                  <a:moveTo>
                    <a:pt x="4309" y="0"/>
                  </a:moveTo>
                  <a:cubicBezTo>
                    <a:pt x="2804" y="0"/>
                    <a:pt x="1332" y="269"/>
                    <a:pt x="1" y="972"/>
                  </a:cubicBezTo>
                  <a:lnTo>
                    <a:pt x="7474" y="36898"/>
                  </a:lnTo>
                  <a:cubicBezTo>
                    <a:pt x="8875" y="36962"/>
                    <a:pt x="10275" y="36995"/>
                    <a:pt x="11675" y="36995"/>
                  </a:cubicBezTo>
                  <a:cubicBezTo>
                    <a:pt x="18980" y="36995"/>
                    <a:pt x="26265" y="36119"/>
                    <a:pt x="33372" y="34383"/>
                  </a:cubicBezTo>
                  <a:cubicBezTo>
                    <a:pt x="39341" y="32925"/>
                    <a:pt x="45183" y="30860"/>
                    <a:pt x="51272" y="30028"/>
                  </a:cubicBezTo>
                  <a:cubicBezTo>
                    <a:pt x="57320" y="29204"/>
                    <a:pt x="63512" y="29610"/>
                    <a:pt x="69497" y="28412"/>
                  </a:cubicBezTo>
                  <a:cubicBezTo>
                    <a:pt x="67484" y="23480"/>
                    <a:pt x="62081" y="20722"/>
                    <a:pt x="56823" y="19877"/>
                  </a:cubicBezTo>
                  <a:cubicBezTo>
                    <a:pt x="54420" y="19492"/>
                    <a:pt x="51992" y="19416"/>
                    <a:pt x="49556" y="19416"/>
                  </a:cubicBezTo>
                  <a:cubicBezTo>
                    <a:pt x="47985" y="19416"/>
                    <a:pt x="46410" y="19447"/>
                    <a:pt x="44837" y="19447"/>
                  </a:cubicBezTo>
                  <a:cubicBezTo>
                    <a:pt x="43513" y="19447"/>
                    <a:pt x="42189" y="19425"/>
                    <a:pt x="40870" y="19343"/>
                  </a:cubicBezTo>
                  <a:cubicBezTo>
                    <a:pt x="38587" y="19200"/>
                    <a:pt x="36264" y="18863"/>
                    <a:pt x="34237" y="17808"/>
                  </a:cubicBezTo>
                  <a:cubicBezTo>
                    <a:pt x="31538" y="16404"/>
                    <a:pt x="29632" y="13890"/>
                    <a:pt x="27543" y="11679"/>
                  </a:cubicBezTo>
                  <a:cubicBezTo>
                    <a:pt x="22568" y="6413"/>
                    <a:pt x="16105" y="2572"/>
                    <a:pt x="9103" y="715"/>
                  </a:cubicBezTo>
                  <a:cubicBezTo>
                    <a:pt x="7553" y="305"/>
                    <a:pt x="5912" y="0"/>
                    <a:pt x="43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23"/>
            <p:cNvSpPr/>
            <p:nvPr/>
          </p:nvSpPr>
          <p:spPr>
            <a:xfrm>
              <a:off x="-3789900" y="-247325"/>
              <a:ext cx="90125" cy="79175"/>
            </a:xfrm>
            <a:custGeom>
              <a:avLst/>
              <a:gdLst/>
              <a:ahLst/>
              <a:cxnLst/>
              <a:rect l="l" t="t" r="r" b="b"/>
              <a:pathLst>
                <a:path w="3605" h="3167" extrusionOk="0">
                  <a:moveTo>
                    <a:pt x="1804" y="0"/>
                  </a:moveTo>
                  <a:cubicBezTo>
                    <a:pt x="1293" y="0"/>
                    <a:pt x="792" y="247"/>
                    <a:pt x="486" y="703"/>
                  </a:cubicBezTo>
                  <a:cubicBezTo>
                    <a:pt x="1" y="1431"/>
                    <a:pt x="197" y="2414"/>
                    <a:pt x="923" y="2900"/>
                  </a:cubicBezTo>
                  <a:cubicBezTo>
                    <a:pt x="1193" y="3080"/>
                    <a:pt x="1498" y="3166"/>
                    <a:pt x="1801" y="3166"/>
                  </a:cubicBezTo>
                  <a:cubicBezTo>
                    <a:pt x="2312" y="3166"/>
                    <a:pt x="2814" y="2919"/>
                    <a:pt x="3119" y="2463"/>
                  </a:cubicBezTo>
                  <a:cubicBezTo>
                    <a:pt x="3605" y="1735"/>
                    <a:pt x="3409" y="752"/>
                    <a:pt x="2683" y="267"/>
                  </a:cubicBezTo>
                  <a:cubicBezTo>
                    <a:pt x="2412" y="86"/>
                    <a:pt x="2107" y="0"/>
                    <a:pt x="18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04" name="Google Shape;404;p23"/>
            <p:cNvGrpSpPr/>
            <p:nvPr/>
          </p:nvGrpSpPr>
          <p:grpSpPr>
            <a:xfrm>
              <a:off x="-4458050" y="-121300"/>
              <a:ext cx="348250" cy="523150"/>
              <a:chOff x="4522000" y="2088250"/>
              <a:chExt cx="348250" cy="523150"/>
            </a:xfrm>
          </p:grpSpPr>
          <p:sp>
            <p:nvSpPr>
              <p:cNvPr id="405" name="Google Shape;405;p23"/>
              <p:cNvSpPr/>
              <p:nvPr/>
            </p:nvSpPr>
            <p:spPr>
              <a:xfrm>
                <a:off x="4566125" y="2088250"/>
                <a:ext cx="60050" cy="60725"/>
              </a:xfrm>
              <a:custGeom>
                <a:avLst/>
                <a:gdLst/>
                <a:ahLst/>
                <a:cxnLst/>
                <a:rect l="l" t="t" r="r" b="b"/>
                <a:pathLst>
                  <a:path w="2402" h="2429" extrusionOk="0">
                    <a:moveTo>
                      <a:pt x="626" y="0"/>
                    </a:moveTo>
                    <a:cubicBezTo>
                      <a:pt x="509" y="3"/>
                      <a:pt x="395" y="36"/>
                      <a:pt x="296" y="98"/>
                    </a:cubicBezTo>
                    <a:cubicBezTo>
                      <a:pt x="179" y="166"/>
                      <a:pt x="91" y="275"/>
                      <a:pt x="52" y="404"/>
                    </a:cubicBezTo>
                    <a:cubicBezTo>
                      <a:pt x="26" y="493"/>
                      <a:pt x="1" y="503"/>
                      <a:pt x="6" y="634"/>
                    </a:cubicBezTo>
                    <a:cubicBezTo>
                      <a:pt x="9" y="702"/>
                      <a:pt x="19" y="768"/>
                      <a:pt x="37" y="833"/>
                    </a:cubicBezTo>
                    <a:cubicBezTo>
                      <a:pt x="38" y="837"/>
                      <a:pt x="39" y="840"/>
                      <a:pt x="39" y="845"/>
                    </a:cubicBezTo>
                    <a:cubicBezTo>
                      <a:pt x="39" y="911"/>
                      <a:pt x="48" y="976"/>
                      <a:pt x="65" y="1039"/>
                    </a:cubicBezTo>
                    <a:cubicBezTo>
                      <a:pt x="90" y="1128"/>
                      <a:pt x="133" y="1208"/>
                      <a:pt x="173" y="1290"/>
                    </a:cubicBezTo>
                    <a:cubicBezTo>
                      <a:pt x="191" y="1327"/>
                      <a:pt x="209" y="1366"/>
                      <a:pt x="227" y="1404"/>
                    </a:cubicBezTo>
                    <a:cubicBezTo>
                      <a:pt x="245" y="1443"/>
                      <a:pt x="258" y="1486"/>
                      <a:pt x="276" y="1526"/>
                    </a:cubicBezTo>
                    <a:cubicBezTo>
                      <a:pt x="302" y="1598"/>
                      <a:pt x="333" y="1666"/>
                      <a:pt x="371" y="1732"/>
                    </a:cubicBezTo>
                    <a:lnTo>
                      <a:pt x="527" y="1938"/>
                    </a:lnTo>
                    <a:lnTo>
                      <a:pt x="542" y="1959"/>
                    </a:lnTo>
                    <a:cubicBezTo>
                      <a:pt x="558" y="1973"/>
                      <a:pt x="576" y="1986"/>
                      <a:pt x="591" y="1999"/>
                    </a:cubicBezTo>
                    <a:cubicBezTo>
                      <a:pt x="648" y="2045"/>
                      <a:pt x="702" y="2093"/>
                      <a:pt x="759" y="2139"/>
                    </a:cubicBezTo>
                    <a:cubicBezTo>
                      <a:pt x="887" y="2247"/>
                      <a:pt x="1019" y="2343"/>
                      <a:pt x="1182" y="2391"/>
                    </a:cubicBezTo>
                    <a:lnTo>
                      <a:pt x="1202" y="2394"/>
                    </a:lnTo>
                    <a:lnTo>
                      <a:pt x="1453" y="2428"/>
                    </a:lnTo>
                    <a:cubicBezTo>
                      <a:pt x="1553" y="2423"/>
                      <a:pt x="1652" y="2404"/>
                      <a:pt x="1750" y="2389"/>
                    </a:cubicBezTo>
                    <a:cubicBezTo>
                      <a:pt x="1894" y="2349"/>
                      <a:pt x="2024" y="2270"/>
                      <a:pt x="2129" y="2163"/>
                    </a:cubicBezTo>
                    <a:cubicBezTo>
                      <a:pt x="2234" y="2055"/>
                      <a:pt x="2311" y="1921"/>
                      <a:pt x="2351" y="1776"/>
                    </a:cubicBezTo>
                    <a:cubicBezTo>
                      <a:pt x="2364" y="1715"/>
                      <a:pt x="2374" y="1654"/>
                      <a:pt x="2380" y="1592"/>
                    </a:cubicBezTo>
                    <a:cubicBezTo>
                      <a:pt x="2401" y="1433"/>
                      <a:pt x="2400" y="1476"/>
                      <a:pt x="2378" y="1314"/>
                    </a:cubicBezTo>
                    <a:cubicBezTo>
                      <a:pt x="2361" y="1173"/>
                      <a:pt x="2332" y="1055"/>
                      <a:pt x="2251" y="930"/>
                    </a:cubicBezTo>
                    <a:cubicBezTo>
                      <a:pt x="2210" y="866"/>
                      <a:pt x="2166" y="804"/>
                      <a:pt x="2123" y="744"/>
                    </a:cubicBezTo>
                    <a:cubicBezTo>
                      <a:pt x="2070" y="670"/>
                      <a:pt x="2015" y="581"/>
                      <a:pt x="1952" y="516"/>
                    </a:cubicBezTo>
                    <a:cubicBezTo>
                      <a:pt x="1885" y="451"/>
                      <a:pt x="1811" y="392"/>
                      <a:pt x="1731" y="340"/>
                    </a:cubicBezTo>
                    <a:cubicBezTo>
                      <a:pt x="1668" y="301"/>
                      <a:pt x="1602" y="268"/>
                      <a:pt x="1532" y="241"/>
                    </a:cubicBezTo>
                    <a:cubicBezTo>
                      <a:pt x="1450" y="205"/>
                      <a:pt x="1368" y="174"/>
                      <a:pt x="1286" y="141"/>
                    </a:cubicBezTo>
                    <a:lnTo>
                      <a:pt x="1280" y="140"/>
                    </a:lnTo>
                    <a:cubicBezTo>
                      <a:pt x="1231" y="118"/>
                      <a:pt x="1120" y="64"/>
                      <a:pt x="1045" y="38"/>
                    </a:cubicBezTo>
                    <a:cubicBezTo>
                      <a:pt x="975" y="16"/>
                      <a:pt x="903" y="4"/>
                      <a:pt x="830" y="4"/>
                    </a:cubicBezTo>
                    <a:cubicBezTo>
                      <a:pt x="797" y="4"/>
                      <a:pt x="764" y="7"/>
                      <a:pt x="731" y="12"/>
                    </a:cubicBezTo>
                    <a:cubicBezTo>
                      <a:pt x="697" y="4"/>
                      <a:pt x="662" y="0"/>
                      <a:pt x="62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23"/>
              <p:cNvSpPr/>
              <p:nvPr/>
            </p:nvSpPr>
            <p:spPr>
              <a:xfrm>
                <a:off x="4522000" y="2208050"/>
                <a:ext cx="52375" cy="55575"/>
              </a:xfrm>
              <a:custGeom>
                <a:avLst/>
                <a:gdLst/>
                <a:ahLst/>
                <a:cxnLst/>
                <a:rect l="l" t="t" r="r" b="b"/>
                <a:pathLst>
                  <a:path w="2095" h="2223" extrusionOk="0">
                    <a:moveTo>
                      <a:pt x="2048" y="1795"/>
                    </a:moveTo>
                    <a:lnTo>
                      <a:pt x="2037" y="1824"/>
                    </a:lnTo>
                    <a:lnTo>
                      <a:pt x="2037" y="1824"/>
                    </a:lnTo>
                    <a:cubicBezTo>
                      <a:pt x="2041" y="1814"/>
                      <a:pt x="2046" y="1805"/>
                      <a:pt x="2048" y="1795"/>
                    </a:cubicBezTo>
                    <a:close/>
                    <a:moveTo>
                      <a:pt x="2037" y="1824"/>
                    </a:moveTo>
                    <a:cubicBezTo>
                      <a:pt x="2036" y="1827"/>
                      <a:pt x="2035" y="1830"/>
                      <a:pt x="2034" y="1833"/>
                    </a:cubicBezTo>
                    <a:lnTo>
                      <a:pt x="2037" y="1824"/>
                    </a:lnTo>
                    <a:close/>
                    <a:moveTo>
                      <a:pt x="447" y="0"/>
                    </a:moveTo>
                    <a:cubicBezTo>
                      <a:pt x="426" y="0"/>
                      <a:pt x="406" y="1"/>
                      <a:pt x="385" y="3"/>
                    </a:cubicBezTo>
                    <a:cubicBezTo>
                      <a:pt x="241" y="11"/>
                      <a:pt x="52" y="114"/>
                      <a:pt x="30" y="279"/>
                    </a:cubicBezTo>
                    <a:cubicBezTo>
                      <a:pt x="19" y="369"/>
                      <a:pt x="0" y="454"/>
                      <a:pt x="12" y="543"/>
                    </a:cubicBezTo>
                    <a:cubicBezTo>
                      <a:pt x="19" y="582"/>
                      <a:pt x="28" y="619"/>
                      <a:pt x="41" y="655"/>
                    </a:cubicBezTo>
                    <a:cubicBezTo>
                      <a:pt x="20" y="763"/>
                      <a:pt x="16" y="877"/>
                      <a:pt x="45" y="972"/>
                    </a:cubicBezTo>
                    <a:cubicBezTo>
                      <a:pt x="72" y="1047"/>
                      <a:pt x="103" y="1121"/>
                      <a:pt x="139" y="1193"/>
                    </a:cubicBezTo>
                    <a:lnTo>
                      <a:pt x="213" y="1357"/>
                    </a:lnTo>
                    <a:cubicBezTo>
                      <a:pt x="248" y="1441"/>
                      <a:pt x="293" y="1520"/>
                      <a:pt x="346" y="1594"/>
                    </a:cubicBezTo>
                    <a:cubicBezTo>
                      <a:pt x="402" y="1666"/>
                      <a:pt x="464" y="1732"/>
                      <a:pt x="531" y="1795"/>
                    </a:cubicBezTo>
                    <a:cubicBezTo>
                      <a:pt x="571" y="1833"/>
                      <a:pt x="608" y="1873"/>
                      <a:pt x="650" y="1911"/>
                    </a:cubicBezTo>
                    <a:cubicBezTo>
                      <a:pt x="790" y="2039"/>
                      <a:pt x="938" y="2104"/>
                      <a:pt x="1113" y="2163"/>
                    </a:cubicBezTo>
                    <a:cubicBezTo>
                      <a:pt x="1223" y="2200"/>
                      <a:pt x="1330" y="2222"/>
                      <a:pt x="1438" y="2222"/>
                    </a:cubicBezTo>
                    <a:cubicBezTo>
                      <a:pt x="1507" y="2222"/>
                      <a:pt x="1576" y="2213"/>
                      <a:pt x="1646" y="2193"/>
                    </a:cubicBezTo>
                    <a:cubicBezTo>
                      <a:pt x="1751" y="2193"/>
                      <a:pt x="1862" y="2167"/>
                      <a:pt x="1931" y="2096"/>
                    </a:cubicBezTo>
                    <a:cubicBezTo>
                      <a:pt x="2000" y="2027"/>
                      <a:pt x="2025" y="1932"/>
                      <a:pt x="2034" y="1833"/>
                    </a:cubicBezTo>
                    <a:cubicBezTo>
                      <a:pt x="2034" y="1831"/>
                      <a:pt x="2034" y="1830"/>
                      <a:pt x="2034" y="1828"/>
                    </a:cubicBezTo>
                    <a:cubicBezTo>
                      <a:pt x="2070" y="1746"/>
                      <a:pt x="2090" y="1658"/>
                      <a:pt x="2093" y="1569"/>
                    </a:cubicBezTo>
                    <a:cubicBezTo>
                      <a:pt x="2094" y="1494"/>
                      <a:pt x="2085" y="1419"/>
                      <a:pt x="2068" y="1347"/>
                    </a:cubicBezTo>
                    <a:cubicBezTo>
                      <a:pt x="2057" y="1294"/>
                      <a:pt x="2044" y="1240"/>
                      <a:pt x="2032" y="1187"/>
                    </a:cubicBezTo>
                    <a:cubicBezTo>
                      <a:pt x="2028" y="1163"/>
                      <a:pt x="2022" y="1138"/>
                      <a:pt x="2015" y="1115"/>
                    </a:cubicBezTo>
                    <a:cubicBezTo>
                      <a:pt x="1969" y="952"/>
                      <a:pt x="1897" y="859"/>
                      <a:pt x="1800" y="733"/>
                    </a:cubicBezTo>
                    <a:cubicBezTo>
                      <a:pt x="1763" y="684"/>
                      <a:pt x="1725" y="637"/>
                      <a:pt x="1688" y="588"/>
                    </a:cubicBezTo>
                    <a:cubicBezTo>
                      <a:pt x="1637" y="518"/>
                      <a:pt x="1578" y="455"/>
                      <a:pt x="1512" y="402"/>
                    </a:cubicBezTo>
                    <a:cubicBezTo>
                      <a:pt x="1441" y="347"/>
                      <a:pt x="1368" y="298"/>
                      <a:pt x="1291" y="255"/>
                    </a:cubicBezTo>
                    <a:lnTo>
                      <a:pt x="1156" y="174"/>
                    </a:lnTo>
                    <a:cubicBezTo>
                      <a:pt x="1018" y="91"/>
                      <a:pt x="877" y="46"/>
                      <a:pt x="729" y="46"/>
                    </a:cubicBezTo>
                    <a:cubicBezTo>
                      <a:pt x="714" y="46"/>
                      <a:pt x="700" y="46"/>
                      <a:pt x="685" y="47"/>
                    </a:cubicBezTo>
                    <a:cubicBezTo>
                      <a:pt x="656" y="34"/>
                      <a:pt x="628" y="24"/>
                      <a:pt x="598" y="16"/>
                    </a:cubicBezTo>
                    <a:cubicBezTo>
                      <a:pt x="549" y="5"/>
                      <a:pt x="498" y="0"/>
                      <a:pt x="44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23"/>
              <p:cNvSpPr/>
              <p:nvPr/>
            </p:nvSpPr>
            <p:spPr>
              <a:xfrm>
                <a:off x="4654575" y="2318750"/>
                <a:ext cx="62350" cy="66250"/>
              </a:xfrm>
              <a:custGeom>
                <a:avLst/>
                <a:gdLst/>
                <a:ahLst/>
                <a:cxnLst/>
                <a:rect l="l" t="t" r="r" b="b"/>
                <a:pathLst>
                  <a:path w="2494" h="2650" extrusionOk="0">
                    <a:moveTo>
                      <a:pt x="1100" y="0"/>
                    </a:moveTo>
                    <a:cubicBezTo>
                      <a:pt x="1003" y="6"/>
                      <a:pt x="907" y="19"/>
                      <a:pt x="812" y="39"/>
                    </a:cubicBezTo>
                    <a:cubicBezTo>
                      <a:pt x="764" y="52"/>
                      <a:pt x="743" y="66"/>
                      <a:pt x="681" y="94"/>
                    </a:cubicBezTo>
                    <a:cubicBezTo>
                      <a:pt x="598" y="117"/>
                      <a:pt x="525" y="160"/>
                      <a:pt x="466" y="222"/>
                    </a:cubicBezTo>
                    <a:cubicBezTo>
                      <a:pt x="359" y="291"/>
                      <a:pt x="274" y="388"/>
                      <a:pt x="215" y="502"/>
                    </a:cubicBezTo>
                    <a:cubicBezTo>
                      <a:pt x="45" y="757"/>
                      <a:pt x="0" y="1139"/>
                      <a:pt x="111" y="1422"/>
                    </a:cubicBezTo>
                    <a:cubicBezTo>
                      <a:pt x="169" y="1567"/>
                      <a:pt x="214" y="1727"/>
                      <a:pt x="290" y="1858"/>
                    </a:cubicBezTo>
                    <a:cubicBezTo>
                      <a:pt x="369" y="1995"/>
                      <a:pt x="482" y="2107"/>
                      <a:pt x="587" y="2222"/>
                    </a:cubicBezTo>
                    <a:cubicBezTo>
                      <a:pt x="673" y="2316"/>
                      <a:pt x="743" y="2387"/>
                      <a:pt x="865" y="2460"/>
                    </a:cubicBezTo>
                    <a:cubicBezTo>
                      <a:pt x="939" y="2505"/>
                      <a:pt x="1016" y="2538"/>
                      <a:pt x="1098" y="2561"/>
                    </a:cubicBezTo>
                    <a:cubicBezTo>
                      <a:pt x="1233" y="2620"/>
                      <a:pt x="1378" y="2650"/>
                      <a:pt x="1523" y="2650"/>
                    </a:cubicBezTo>
                    <a:cubicBezTo>
                      <a:pt x="1618" y="2650"/>
                      <a:pt x="1713" y="2637"/>
                      <a:pt x="1806" y="2611"/>
                    </a:cubicBezTo>
                    <a:cubicBezTo>
                      <a:pt x="1823" y="2608"/>
                      <a:pt x="1839" y="2604"/>
                      <a:pt x="1855" y="2600"/>
                    </a:cubicBezTo>
                    <a:cubicBezTo>
                      <a:pt x="1859" y="2598"/>
                      <a:pt x="1865" y="2598"/>
                      <a:pt x="1869" y="2597"/>
                    </a:cubicBezTo>
                    <a:lnTo>
                      <a:pt x="1867" y="2597"/>
                    </a:lnTo>
                    <a:cubicBezTo>
                      <a:pt x="1954" y="2577"/>
                      <a:pt x="2037" y="2538"/>
                      <a:pt x="2107" y="2483"/>
                    </a:cubicBezTo>
                    <a:cubicBezTo>
                      <a:pt x="2178" y="2425"/>
                      <a:pt x="2237" y="2356"/>
                      <a:pt x="2282" y="2277"/>
                    </a:cubicBezTo>
                    <a:cubicBezTo>
                      <a:pt x="2341" y="2186"/>
                      <a:pt x="2384" y="2081"/>
                      <a:pt x="2423" y="1984"/>
                    </a:cubicBezTo>
                    <a:cubicBezTo>
                      <a:pt x="2431" y="1967"/>
                      <a:pt x="2439" y="1948"/>
                      <a:pt x="2446" y="1930"/>
                    </a:cubicBezTo>
                    <a:cubicBezTo>
                      <a:pt x="2493" y="1803"/>
                      <a:pt x="2493" y="1673"/>
                      <a:pt x="2479" y="1544"/>
                    </a:cubicBezTo>
                    <a:cubicBezTo>
                      <a:pt x="2479" y="1542"/>
                      <a:pt x="2479" y="1541"/>
                      <a:pt x="2479" y="1539"/>
                    </a:cubicBezTo>
                    <a:lnTo>
                      <a:pt x="2479" y="1513"/>
                    </a:lnTo>
                    <a:cubicBezTo>
                      <a:pt x="2466" y="1417"/>
                      <a:pt x="2453" y="1320"/>
                      <a:pt x="2440" y="1222"/>
                    </a:cubicBezTo>
                    <a:cubicBezTo>
                      <a:pt x="2408" y="1104"/>
                      <a:pt x="2346" y="989"/>
                      <a:pt x="2292" y="878"/>
                    </a:cubicBezTo>
                    <a:cubicBezTo>
                      <a:pt x="2214" y="721"/>
                      <a:pt x="2132" y="571"/>
                      <a:pt x="2002" y="450"/>
                    </a:cubicBezTo>
                    <a:cubicBezTo>
                      <a:pt x="1972" y="422"/>
                      <a:pt x="1942" y="395"/>
                      <a:pt x="1911" y="368"/>
                    </a:cubicBezTo>
                    <a:cubicBezTo>
                      <a:pt x="1897" y="355"/>
                      <a:pt x="1882" y="340"/>
                      <a:pt x="1867" y="327"/>
                    </a:cubicBezTo>
                    <a:cubicBezTo>
                      <a:pt x="1829" y="293"/>
                      <a:pt x="1790" y="261"/>
                      <a:pt x="1748" y="232"/>
                    </a:cubicBezTo>
                    <a:cubicBezTo>
                      <a:pt x="1685" y="166"/>
                      <a:pt x="1604" y="118"/>
                      <a:pt x="1516" y="94"/>
                    </a:cubicBezTo>
                    <a:cubicBezTo>
                      <a:pt x="1382" y="42"/>
                      <a:pt x="1243" y="12"/>
                      <a:pt x="11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23"/>
              <p:cNvSpPr/>
              <p:nvPr/>
            </p:nvSpPr>
            <p:spPr>
              <a:xfrm>
                <a:off x="4524300" y="2340150"/>
                <a:ext cx="49850" cy="53825"/>
              </a:xfrm>
              <a:custGeom>
                <a:avLst/>
                <a:gdLst/>
                <a:ahLst/>
                <a:cxnLst/>
                <a:rect l="l" t="t" r="r" b="b"/>
                <a:pathLst>
                  <a:path w="1994" h="2153" extrusionOk="0">
                    <a:moveTo>
                      <a:pt x="853" y="1"/>
                    </a:moveTo>
                    <a:cubicBezTo>
                      <a:pt x="815" y="1"/>
                      <a:pt x="776" y="6"/>
                      <a:pt x="740" y="16"/>
                    </a:cubicBezTo>
                    <a:cubicBezTo>
                      <a:pt x="683" y="17"/>
                      <a:pt x="627" y="30"/>
                      <a:pt x="575" y="53"/>
                    </a:cubicBezTo>
                    <a:cubicBezTo>
                      <a:pt x="453" y="87"/>
                      <a:pt x="335" y="144"/>
                      <a:pt x="250" y="238"/>
                    </a:cubicBezTo>
                    <a:lnTo>
                      <a:pt x="139" y="386"/>
                    </a:lnTo>
                    <a:cubicBezTo>
                      <a:pt x="127" y="409"/>
                      <a:pt x="117" y="434"/>
                      <a:pt x="108" y="458"/>
                    </a:cubicBezTo>
                    <a:cubicBezTo>
                      <a:pt x="28" y="610"/>
                      <a:pt x="0" y="787"/>
                      <a:pt x="5" y="957"/>
                    </a:cubicBezTo>
                    <a:cubicBezTo>
                      <a:pt x="9" y="1172"/>
                      <a:pt x="75" y="1379"/>
                      <a:pt x="196" y="1556"/>
                    </a:cubicBezTo>
                    <a:cubicBezTo>
                      <a:pt x="253" y="1639"/>
                      <a:pt x="312" y="1729"/>
                      <a:pt x="387" y="1796"/>
                    </a:cubicBezTo>
                    <a:cubicBezTo>
                      <a:pt x="408" y="1814"/>
                      <a:pt x="430" y="1833"/>
                      <a:pt x="451" y="1852"/>
                    </a:cubicBezTo>
                    <a:cubicBezTo>
                      <a:pt x="522" y="1917"/>
                      <a:pt x="596" y="1986"/>
                      <a:pt x="678" y="2033"/>
                    </a:cubicBezTo>
                    <a:cubicBezTo>
                      <a:pt x="815" y="2112"/>
                      <a:pt x="969" y="2152"/>
                      <a:pt x="1125" y="2152"/>
                    </a:cubicBezTo>
                    <a:cubicBezTo>
                      <a:pt x="1168" y="2152"/>
                      <a:pt x="1211" y="2149"/>
                      <a:pt x="1254" y="2143"/>
                    </a:cubicBezTo>
                    <a:cubicBezTo>
                      <a:pt x="1333" y="2140"/>
                      <a:pt x="1411" y="2123"/>
                      <a:pt x="1485" y="2093"/>
                    </a:cubicBezTo>
                    <a:cubicBezTo>
                      <a:pt x="1593" y="2046"/>
                      <a:pt x="1718" y="1960"/>
                      <a:pt x="1779" y="1849"/>
                    </a:cubicBezTo>
                    <a:cubicBezTo>
                      <a:pt x="1813" y="1807"/>
                      <a:pt x="1845" y="1764"/>
                      <a:pt x="1874" y="1719"/>
                    </a:cubicBezTo>
                    <a:cubicBezTo>
                      <a:pt x="1937" y="1620"/>
                      <a:pt x="1972" y="1506"/>
                      <a:pt x="1978" y="1388"/>
                    </a:cubicBezTo>
                    <a:cubicBezTo>
                      <a:pt x="1985" y="1346"/>
                      <a:pt x="1991" y="1303"/>
                      <a:pt x="1993" y="1261"/>
                    </a:cubicBezTo>
                    <a:cubicBezTo>
                      <a:pt x="1992" y="1159"/>
                      <a:pt x="1978" y="1058"/>
                      <a:pt x="1950" y="960"/>
                    </a:cubicBezTo>
                    <a:cubicBezTo>
                      <a:pt x="1943" y="928"/>
                      <a:pt x="1934" y="898"/>
                      <a:pt x="1926" y="868"/>
                    </a:cubicBezTo>
                    <a:cubicBezTo>
                      <a:pt x="1900" y="783"/>
                      <a:pt x="1865" y="699"/>
                      <a:pt x="1825" y="620"/>
                    </a:cubicBezTo>
                    <a:cubicBezTo>
                      <a:pt x="1816" y="604"/>
                      <a:pt x="1808" y="588"/>
                      <a:pt x="1797" y="574"/>
                    </a:cubicBezTo>
                    <a:cubicBezTo>
                      <a:pt x="1760" y="519"/>
                      <a:pt x="1720" y="467"/>
                      <a:pt x="1679" y="414"/>
                    </a:cubicBezTo>
                    <a:cubicBezTo>
                      <a:pt x="1594" y="301"/>
                      <a:pt x="1539" y="229"/>
                      <a:pt x="1401" y="154"/>
                    </a:cubicBezTo>
                    <a:cubicBezTo>
                      <a:pt x="1325" y="114"/>
                      <a:pt x="1246" y="81"/>
                      <a:pt x="1163" y="53"/>
                    </a:cubicBezTo>
                    <a:cubicBezTo>
                      <a:pt x="1142" y="48"/>
                      <a:pt x="1119" y="40"/>
                      <a:pt x="1096" y="36"/>
                    </a:cubicBezTo>
                    <a:cubicBezTo>
                      <a:pt x="1054" y="25"/>
                      <a:pt x="1011" y="17"/>
                      <a:pt x="966" y="16"/>
                    </a:cubicBezTo>
                    <a:cubicBezTo>
                      <a:pt x="929" y="6"/>
                      <a:pt x="891" y="1"/>
                      <a:pt x="8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23"/>
              <p:cNvSpPr/>
              <p:nvPr/>
            </p:nvSpPr>
            <p:spPr>
              <a:xfrm>
                <a:off x="4632300" y="2490475"/>
                <a:ext cx="54575" cy="66350"/>
              </a:xfrm>
              <a:custGeom>
                <a:avLst/>
                <a:gdLst/>
                <a:ahLst/>
                <a:cxnLst/>
                <a:rect l="l" t="t" r="r" b="b"/>
                <a:pathLst>
                  <a:path w="2183" h="2654" extrusionOk="0">
                    <a:moveTo>
                      <a:pt x="536" y="1"/>
                    </a:moveTo>
                    <a:cubicBezTo>
                      <a:pt x="532" y="1"/>
                      <a:pt x="549" y="4"/>
                      <a:pt x="599" y="11"/>
                    </a:cubicBezTo>
                    <a:lnTo>
                      <a:pt x="599" y="11"/>
                    </a:lnTo>
                    <a:cubicBezTo>
                      <a:pt x="559" y="6"/>
                      <a:pt x="521" y="2"/>
                      <a:pt x="484" y="2"/>
                    </a:cubicBezTo>
                    <a:cubicBezTo>
                      <a:pt x="383" y="2"/>
                      <a:pt x="292" y="28"/>
                      <a:pt x="200" y="100"/>
                    </a:cubicBezTo>
                    <a:cubicBezTo>
                      <a:pt x="76" y="198"/>
                      <a:pt x="25" y="324"/>
                      <a:pt x="12" y="482"/>
                    </a:cubicBezTo>
                    <a:cubicBezTo>
                      <a:pt x="1" y="659"/>
                      <a:pt x="14" y="838"/>
                      <a:pt x="51" y="1012"/>
                    </a:cubicBezTo>
                    <a:cubicBezTo>
                      <a:pt x="94" y="1216"/>
                      <a:pt x="123" y="1433"/>
                      <a:pt x="224" y="1618"/>
                    </a:cubicBezTo>
                    <a:cubicBezTo>
                      <a:pt x="439" y="2012"/>
                      <a:pt x="737" y="2425"/>
                      <a:pt x="1185" y="2546"/>
                    </a:cubicBezTo>
                    <a:cubicBezTo>
                      <a:pt x="1227" y="2564"/>
                      <a:pt x="1270" y="2580"/>
                      <a:pt x="1315" y="2593"/>
                    </a:cubicBezTo>
                    <a:lnTo>
                      <a:pt x="1269" y="2570"/>
                    </a:lnTo>
                    <a:lnTo>
                      <a:pt x="1269" y="2570"/>
                    </a:lnTo>
                    <a:cubicBezTo>
                      <a:pt x="1286" y="2579"/>
                      <a:pt x="1305" y="2586"/>
                      <a:pt x="1322" y="2593"/>
                    </a:cubicBezTo>
                    <a:cubicBezTo>
                      <a:pt x="1337" y="2598"/>
                      <a:pt x="1353" y="2602"/>
                      <a:pt x="1368" y="2605"/>
                    </a:cubicBezTo>
                    <a:lnTo>
                      <a:pt x="1368" y="2605"/>
                    </a:lnTo>
                    <a:lnTo>
                      <a:pt x="1342" y="2602"/>
                    </a:lnTo>
                    <a:lnTo>
                      <a:pt x="1342" y="2602"/>
                    </a:lnTo>
                    <a:cubicBezTo>
                      <a:pt x="1364" y="2612"/>
                      <a:pt x="1386" y="2623"/>
                      <a:pt x="1409" y="2632"/>
                    </a:cubicBezTo>
                    <a:cubicBezTo>
                      <a:pt x="1468" y="2645"/>
                      <a:pt x="1528" y="2654"/>
                      <a:pt x="1589" y="2654"/>
                    </a:cubicBezTo>
                    <a:cubicBezTo>
                      <a:pt x="1677" y="2652"/>
                      <a:pt x="1782" y="2645"/>
                      <a:pt x="1860" y="2599"/>
                    </a:cubicBezTo>
                    <a:cubicBezTo>
                      <a:pt x="2008" y="2510"/>
                      <a:pt x="2083" y="2332"/>
                      <a:pt x="2115" y="2159"/>
                    </a:cubicBezTo>
                    <a:lnTo>
                      <a:pt x="2119" y="2144"/>
                    </a:lnTo>
                    <a:lnTo>
                      <a:pt x="2119" y="2144"/>
                    </a:lnTo>
                    <a:cubicBezTo>
                      <a:pt x="2118" y="2147"/>
                      <a:pt x="2118" y="2149"/>
                      <a:pt x="2115" y="2152"/>
                    </a:cubicBezTo>
                    <a:cubicBezTo>
                      <a:pt x="2118" y="2141"/>
                      <a:pt x="2118" y="2131"/>
                      <a:pt x="2119" y="2119"/>
                    </a:cubicBezTo>
                    <a:cubicBezTo>
                      <a:pt x="2135" y="2056"/>
                      <a:pt x="2145" y="1992"/>
                      <a:pt x="2147" y="1927"/>
                    </a:cubicBezTo>
                    <a:cubicBezTo>
                      <a:pt x="2183" y="1706"/>
                      <a:pt x="2161" y="1479"/>
                      <a:pt x="2083" y="1269"/>
                    </a:cubicBezTo>
                    <a:cubicBezTo>
                      <a:pt x="2024" y="1106"/>
                      <a:pt x="1981" y="1017"/>
                      <a:pt x="1889" y="890"/>
                    </a:cubicBezTo>
                    <a:cubicBezTo>
                      <a:pt x="1805" y="773"/>
                      <a:pt x="1721" y="638"/>
                      <a:pt x="1623" y="537"/>
                    </a:cubicBezTo>
                    <a:cubicBezTo>
                      <a:pt x="1484" y="393"/>
                      <a:pt x="1292" y="293"/>
                      <a:pt x="1119" y="194"/>
                    </a:cubicBezTo>
                    <a:cubicBezTo>
                      <a:pt x="1020" y="139"/>
                      <a:pt x="914" y="94"/>
                      <a:pt x="806" y="60"/>
                    </a:cubicBezTo>
                    <a:cubicBezTo>
                      <a:pt x="778" y="51"/>
                      <a:pt x="749" y="40"/>
                      <a:pt x="720" y="31"/>
                    </a:cubicBezTo>
                    <a:cubicBezTo>
                      <a:pt x="676" y="19"/>
                      <a:pt x="545" y="1"/>
                      <a:pt x="53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23"/>
              <p:cNvSpPr/>
              <p:nvPr/>
            </p:nvSpPr>
            <p:spPr>
              <a:xfrm>
                <a:off x="4812950" y="2412650"/>
                <a:ext cx="57300" cy="57750"/>
              </a:xfrm>
              <a:custGeom>
                <a:avLst/>
                <a:gdLst/>
                <a:ahLst/>
                <a:cxnLst/>
                <a:rect l="l" t="t" r="r" b="b"/>
                <a:pathLst>
                  <a:path w="2292" h="2310" extrusionOk="0">
                    <a:moveTo>
                      <a:pt x="744" y="1"/>
                    </a:moveTo>
                    <a:cubicBezTo>
                      <a:pt x="712" y="1"/>
                      <a:pt x="679" y="4"/>
                      <a:pt x="647" y="8"/>
                    </a:cubicBezTo>
                    <a:cubicBezTo>
                      <a:pt x="617" y="4"/>
                      <a:pt x="587" y="2"/>
                      <a:pt x="557" y="2"/>
                    </a:cubicBezTo>
                    <a:cubicBezTo>
                      <a:pt x="421" y="2"/>
                      <a:pt x="293" y="45"/>
                      <a:pt x="189" y="151"/>
                    </a:cubicBezTo>
                    <a:cubicBezTo>
                      <a:pt x="62" y="281"/>
                      <a:pt x="0" y="491"/>
                      <a:pt x="55" y="673"/>
                    </a:cubicBezTo>
                    <a:cubicBezTo>
                      <a:pt x="55" y="673"/>
                      <a:pt x="55" y="674"/>
                      <a:pt x="55" y="674"/>
                    </a:cubicBezTo>
                    <a:cubicBezTo>
                      <a:pt x="55" y="817"/>
                      <a:pt x="100" y="956"/>
                      <a:pt x="143" y="1096"/>
                    </a:cubicBezTo>
                    <a:cubicBezTo>
                      <a:pt x="195" y="1266"/>
                      <a:pt x="281" y="1416"/>
                      <a:pt x="365" y="1572"/>
                    </a:cubicBezTo>
                    <a:cubicBezTo>
                      <a:pt x="444" y="1720"/>
                      <a:pt x="583" y="1860"/>
                      <a:pt x="707" y="1978"/>
                    </a:cubicBezTo>
                    <a:cubicBezTo>
                      <a:pt x="842" y="2109"/>
                      <a:pt x="993" y="2219"/>
                      <a:pt x="1176" y="2271"/>
                    </a:cubicBezTo>
                    <a:cubicBezTo>
                      <a:pt x="1269" y="2297"/>
                      <a:pt x="1368" y="2310"/>
                      <a:pt x="1465" y="2310"/>
                    </a:cubicBezTo>
                    <a:cubicBezTo>
                      <a:pt x="1470" y="2310"/>
                      <a:pt x="1475" y="2310"/>
                      <a:pt x="1480" y="2310"/>
                    </a:cubicBezTo>
                    <a:cubicBezTo>
                      <a:pt x="1488" y="2310"/>
                      <a:pt x="1496" y="2310"/>
                      <a:pt x="1504" y="2310"/>
                    </a:cubicBezTo>
                    <a:cubicBezTo>
                      <a:pt x="1546" y="2310"/>
                      <a:pt x="1588" y="2307"/>
                      <a:pt x="1629" y="2300"/>
                    </a:cubicBezTo>
                    <a:cubicBezTo>
                      <a:pt x="1682" y="2297"/>
                      <a:pt x="1735" y="2287"/>
                      <a:pt x="1786" y="2271"/>
                    </a:cubicBezTo>
                    <a:cubicBezTo>
                      <a:pt x="1788" y="2271"/>
                      <a:pt x="1791" y="2271"/>
                      <a:pt x="1793" y="2271"/>
                    </a:cubicBezTo>
                    <a:cubicBezTo>
                      <a:pt x="1905" y="2271"/>
                      <a:pt x="2021" y="2206"/>
                      <a:pt x="2045" y="2089"/>
                    </a:cubicBezTo>
                    <a:cubicBezTo>
                      <a:pt x="2083" y="2040"/>
                      <a:pt x="2112" y="1984"/>
                      <a:pt x="2133" y="1925"/>
                    </a:cubicBezTo>
                    <a:cubicBezTo>
                      <a:pt x="2161" y="1876"/>
                      <a:pt x="2182" y="1821"/>
                      <a:pt x="2195" y="1765"/>
                    </a:cubicBezTo>
                    <a:cubicBezTo>
                      <a:pt x="2292" y="1482"/>
                      <a:pt x="2223" y="1132"/>
                      <a:pt x="2078" y="896"/>
                    </a:cubicBezTo>
                    <a:cubicBezTo>
                      <a:pt x="2047" y="844"/>
                      <a:pt x="2011" y="796"/>
                      <a:pt x="1976" y="747"/>
                    </a:cubicBezTo>
                    <a:cubicBezTo>
                      <a:pt x="1921" y="673"/>
                      <a:pt x="1854" y="569"/>
                      <a:pt x="1800" y="514"/>
                    </a:cubicBezTo>
                    <a:cubicBezTo>
                      <a:pt x="1731" y="448"/>
                      <a:pt x="1656" y="386"/>
                      <a:pt x="1577" y="331"/>
                    </a:cubicBezTo>
                    <a:cubicBezTo>
                      <a:pt x="1436" y="227"/>
                      <a:pt x="1282" y="144"/>
                      <a:pt x="1117" y="85"/>
                    </a:cubicBezTo>
                    <a:cubicBezTo>
                      <a:pt x="1071" y="69"/>
                      <a:pt x="1026" y="53"/>
                      <a:pt x="980" y="38"/>
                    </a:cubicBezTo>
                    <a:cubicBezTo>
                      <a:pt x="930" y="23"/>
                      <a:pt x="879" y="13"/>
                      <a:pt x="826" y="7"/>
                    </a:cubicBezTo>
                    <a:cubicBezTo>
                      <a:pt x="799" y="3"/>
                      <a:pt x="772" y="1"/>
                      <a:pt x="7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23"/>
              <p:cNvSpPr/>
              <p:nvPr/>
            </p:nvSpPr>
            <p:spPr>
              <a:xfrm>
                <a:off x="4770950" y="2539750"/>
                <a:ext cx="59675" cy="71650"/>
              </a:xfrm>
              <a:custGeom>
                <a:avLst/>
                <a:gdLst/>
                <a:ahLst/>
                <a:cxnLst/>
                <a:rect l="l" t="t" r="r" b="b"/>
                <a:pathLst>
                  <a:path w="2387" h="2866" extrusionOk="0">
                    <a:moveTo>
                      <a:pt x="242" y="1"/>
                    </a:moveTo>
                    <a:cubicBezTo>
                      <a:pt x="173" y="1"/>
                      <a:pt x="103" y="45"/>
                      <a:pt x="111" y="128"/>
                    </a:cubicBezTo>
                    <a:cubicBezTo>
                      <a:pt x="111" y="154"/>
                      <a:pt x="108" y="178"/>
                      <a:pt x="101" y="203"/>
                    </a:cubicBezTo>
                    <a:cubicBezTo>
                      <a:pt x="0" y="380"/>
                      <a:pt x="17" y="544"/>
                      <a:pt x="56" y="726"/>
                    </a:cubicBezTo>
                    <a:cubicBezTo>
                      <a:pt x="45" y="827"/>
                      <a:pt x="40" y="928"/>
                      <a:pt x="65" y="1032"/>
                    </a:cubicBezTo>
                    <a:cubicBezTo>
                      <a:pt x="84" y="1109"/>
                      <a:pt x="111" y="1184"/>
                      <a:pt x="136" y="1261"/>
                    </a:cubicBezTo>
                    <a:cubicBezTo>
                      <a:pt x="149" y="1301"/>
                      <a:pt x="159" y="1344"/>
                      <a:pt x="164" y="1386"/>
                    </a:cubicBezTo>
                    <a:cubicBezTo>
                      <a:pt x="183" y="1481"/>
                      <a:pt x="231" y="1566"/>
                      <a:pt x="272" y="1653"/>
                    </a:cubicBezTo>
                    <a:cubicBezTo>
                      <a:pt x="311" y="1735"/>
                      <a:pt x="352" y="1818"/>
                      <a:pt x="391" y="1900"/>
                    </a:cubicBezTo>
                    <a:cubicBezTo>
                      <a:pt x="444" y="2009"/>
                      <a:pt x="489" y="2105"/>
                      <a:pt x="562" y="2202"/>
                    </a:cubicBezTo>
                    <a:cubicBezTo>
                      <a:pt x="630" y="2295"/>
                      <a:pt x="705" y="2382"/>
                      <a:pt x="787" y="2462"/>
                    </a:cubicBezTo>
                    <a:cubicBezTo>
                      <a:pt x="1002" y="2672"/>
                      <a:pt x="1286" y="2865"/>
                      <a:pt x="1586" y="2865"/>
                    </a:cubicBezTo>
                    <a:cubicBezTo>
                      <a:pt x="1633" y="2865"/>
                      <a:pt x="1680" y="2860"/>
                      <a:pt x="1728" y="2850"/>
                    </a:cubicBezTo>
                    <a:cubicBezTo>
                      <a:pt x="1773" y="2850"/>
                      <a:pt x="1817" y="2844"/>
                      <a:pt x="1861" y="2831"/>
                    </a:cubicBezTo>
                    <a:cubicBezTo>
                      <a:pt x="2008" y="2829"/>
                      <a:pt x="2127" y="2742"/>
                      <a:pt x="2185" y="2608"/>
                    </a:cubicBezTo>
                    <a:cubicBezTo>
                      <a:pt x="2209" y="2565"/>
                      <a:pt x="2229" y="2519"/>
                      <a:pt x="2245" y="2471"/>
                    </a:cubicBezTo>
                    <a:cubicBezTo>
                      <a:pt x="2368" y="2248"/>
                      <a:pt x="2387" y="1988"/>
                      <a:pt x="2312" y="1729"/>
                    </a:cubicBezTo>
                    <a:cubicBezTo>
                      <a:pt x="2258" y="1537"/>
                      <a:pt x="2182" y="1354"/>
                      <a:pt x="2084" y="1183"/>
                    </a:cubicBezTo>
                    <a:cubicBezTo>
                      <a:pt x="1987" y="1017"/>
                      <a:pt x="1842" y="883"/>
                      <a:pt x="1711" y="746"/>
                    </a:cubicBezTo>
                    <a:cubicBezTo>
                      <a:pt x="1669" y="703"/>
                      <a:pt x="1629" y="658"/>
                      <a:pt x="1587" y="615"/>
                    </a:cubicBezTo>
                    <a:cubicBezTo>
                      <a:pt x="1516" y="544"/>
                      <a:pt x="1435" y="493"/>
                      <a:pt x="1356" y="438"/>
                    </a:cubicBezTo>
                    <a:cubicBezTo>
                      <a:pt x="1208" y="307"/>
                      <a:pt x="1036" y="150"/>
                      <a:pt x="847" y="147"/>
                    </a:cubicBezTo>
                    <a:cubicBezTo>
                      <a:pt x="820" y="125"/>
                      <a:pt x="793" y="105"/>
                      <a:pt x="762" y="88"/>
                    </a:cubicBezTo>
                    <a:cubicBezTo>
                      <a:pt x="670" y="30"/>
                      <a:pt x="578" y="4"/>
                      <a:pt x="481" y="4"/>
                    </a:cubicBezTo>
                    <a:cubicBezTo>
                      <a:pt x="437" y="4"/>
                      <a:pt x="391" y="10"/>
                      <a:pt x="343" y="20"/>
                    </a:cubicBezTo>
                    <a:cubicBezTo>
                      <a:pt x="330" y="20"/>
                      <a:pt x="317" y="18"/>
                      <a:pt x="304" y="14"/>
                    </a:cubicBezTo>
                    <a:cubicBezTo>
                      <a:pt x="285" y="5"/>
                      <a:pt x="263" y="1"/>
                      <a:pt x="24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5"/>
              </a:buClr>
              <a:buSzPts val="2800"/>
              <a:buFont typeface="Signika SemiBold"/>
              <a:buNone/>
              <a:defRPr sz="2800">
                <a:solidFill>
                  <a:schemeClr val="accent5"/>
                </a:solidFill>
                <a:latin typeface="Signika SemiBold"/>
                <a:ea typeface="Signika SemiBold"/>
                <a:cs typeface="Signika SemiBold"/>
                <a:sym typeface="Signika SemiBold"/>
              </a:defRPr>
            </a:lvl1pPr>
            <a:lvl2pPr lvl="1">
              <a:spcBef>
                <a:spcPts val="0"/>
              </a:spcBef>
              <a:spcAft>
                <a:spcPts val="0"/>
              </a:spcAft>
              <a:buClr>
                <a:schemeClr val="accent5"/>
              </a:buClr>
              <a:buSzPts val="2800"/>
              <a:buFont typeface="Sniglet"/>
              <a:buNone/>
              <a:defRPr sz="2800" b="1">
                <a:solidFill>
                  <a:schemeClr val="accent5"/>
                </a:solidFill>
                <a:latin typeface="Sniglet"/>
                <a:ea typeface="Sniglet"/>
                <a:cs typeface="Sniglet"/>
                <a:sym typeface="Sniglet"/>
              </a:defRPr>
            </a:lvl2pPr>
            <a:lvl3pPr lvl="2">
              <a:spcBef>
                <a:spcPts val="0"/>
              </a:spcBef>
              <a:spcAft>
                <a:spcPts val="0"/>
              </a:spcAft>
              <a:buClr>
                <a:schemeClr val="accent5"/>
              </a:buClr>
              <a:buSzPts val="2800"/>
              <a:buFont typeface="Sniglet"/>
              <a:buNone/>
              <a:defRPr sz="2800" b="1">
                <a:solidFill>
                  <a:schemeClr val="accent5"/>
                </a:solidFill>
                <a:latin typeface="Sniglet"/>
                <a:ea typeface="Sniglet"/>
                <a:cs typeface="Sniglet"/>
                <a:sym typeface="Sniglet"/>
              </a:defRPr>
            </a:lvl3pPr>
            <a:lvl4pPr lvl="3">
              <a:spcBef>
                <a:spcPts val="0"/>
              </a:spcBef>
              <a:spcAft>
                <a:spcPts val="0"/>
              </a:spcAft>
              <a:buClr>
                <a:schemeClr val="accent5"/>
              </a:buClr>
              <a:buSzPts val="2800"/>
              <a:buFont typeface="Sniglet"/>
              <a:buNone/>
              <a:defRPr sz="2800" b="1">
                <a:solidFill>
                  <a:schemeClr val="accent5"/>
                </a:solidFill>
                <a:latin typeface="Sniglet"/>
                <a:ea typeface="Sniglet"/>
                <a:cs typeface="Sniglet"/>
                <a:sym typeface="Sniglet"/>
              </a:defRPr>
            </a:lvl4pPr>
            <a:lvl5pPr lvl="4">
              <a:spcBef>
                <a:spcPts val="0"/>
              </a:spcBef>
              <a:spcAft>
                <a:spcPts val="0"/>
              </a:spcAft>
              <a:buClr>
                <a:schemeClr val="accent5"/>
              </a:buClr>
              <a:buSzPts val="2800"/>
              <a:buFont typeface="Sniglet"/>
              <a:buNone/>
              <a:defRPr sz="2800" b="1">
                <a:solidFill>
                  <a:schemeClr val="accent5"/>
                </a:solidFill>
                <a:latin typeface="Sniglet"/>
                <a:ea typeface="Sniglet"/>
                <a:cs typeface="Sniglet"/>
                <a:sym typeface="Sniglet"/>
              </a:defRPr>
            </a:lvl5pPr>
            <a:lvl6pPr lvl="5">
              <a:spcBef>
                <a:spcPts val="0"/>
              </a:spcBef>
              <a:spcAft>
                <a:spcPts val="0"/>
              </a:spcAft>
              <a:buClr>
                <a:schemeClr val="accent5"/>
              </a:buClr>
              <a:buSzPts val="2800"/>
              <a:buFont typeface="Sniglet"/>
              <a:buNone/>
              <a:defRPr sz="2800" b="1">
                <a:solidFill>
                  <a:schemeClr val="accent5"/>
                </a:solidFill>
                <a:latin typeface="Sniglet"/>
                <a:ea typeface="Sniglet"/>
                <a:cs typeface="Sniglet"/>
                <a:sym typeface="Sniglet"/>
              </a:defRPr>
            </a:lvl6pPr>
            <a:lvl7pPr lvl="6">
              <a:spcBef>
                <a:spcPts val="0"/>
              </a:spcBef>
              <a:spcAft>
                <a:spcPts val="0"/>
              </a:spcAft>
              <a:buClr>
                <a:schemeClr val="accent5"/>
              </a:buClr>
              <a:buSzPts val="2800"/>
              <a:buFont typeface="Sniglet"/>
              <a:buNone/>
              <a:defRPr sz="2800" b="1">
                <a:solidFill>
                  <a:schemeClr val="accent5"/>
                </a:solidFill>
                <a:latin typeface="Sniglet"/>
                <a:ea typeface="Sniglet"/>
                <a:cs typeface="Sniglet"/>
                <a:sym typeface="Sniglet"/>
              </a:defRPr>
            </a:lvl7pPr>
            <a:lvl8pPr lvl="7">
              <a:spcBef>
                <a:spcPts val="0"/>
              </a:spcBef>
              <a:spcAft>
                <a:spcPts val="0"/>
              </a:spcAft>
              <a:buClr>
                <a:schemeClr val="accent5"/>
              </a:buClr>
              <a:buSzPts val="2800"/>
              <a:buFont typeface="Sniglet"/>
              <a:buNone/>
              <a:defRPr sz="2800" b="1">
                <a:solidFill>
                  <a:schemeClr val="accent5"/>
                </a:solidFill>
                <a:latin typeface="Sniglet"/>
                <a:ea typeface="Sniglet"/>
                <a:cs typeface="Sniglet"/>
                <a:sym typeface="Sniglet"/>
              </a:defRPr>
            </a:lvl8pPr>
            <a:lvl9pPr lvl="8">
              <a:spcBef>
                <a:spcPts val="0"/>
              </a:spcBef>
              <a:spcAft>
                <a:spcPts val="0"/>
              </a:spcAft>
              <a:buClr>
                <a:schemeClr val="accent5"/>
              </a:buClr>
              <a:buSzPts val="2800"/>
              <a:buFont typeface="Sniglet"/>
              <a:buNone/>
              <a:defRPr sz="2800" b="1">
                <a:solidFill>
                  <a:schemeClr val="accent5"/>
                </a:solidFill>
                <a:latin typeface="Sniglet"/>
                <a:ea typeface="Sniglet"/>
                <a:cs typeface="Sniglet"/>
                <a:sym typeface="Sniglet"/>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5"/>
              </a:buClr>
              <a:buSzPts val="1800"/>
              <a:buFont typeface="Signika Light"/>
              <a:buChar char="●"/>
              <a:defRPr sz="1800">
                <a:solidFill>
                  <a:schemeClr val="accent5"/>
                </a:solidFill>
                <a:latin typeface="Signika Light"/>
                <a:ea typeface="Signika Light"/>
                <a:cs typeface="Signika Light"/>
                <a:sym typeface="Signika Light"/>
              </a:defRPr>
            </a:lvl1pPr>
            <a:lvl2pPr marL="914400" lvl="1" indent="-317500">
              <a:lnSpc>
                <a:spcPct val="100000"/>
              </a:lnSpc>
              <a:spcBef>
                <a:spcPts val="1600"/>
              </a:spcBef>
              <a:spcAft>
                <a:spcPts val="0"/>
              </a:spcAft>
              <a:buClr>
                <a:schemeClr val="accent5"/>
              </a:buClr>
              <a:buSzPts val="1400"/>
              <a:buFont typeface="Signika Light"/>
              <a:buChar char="○"/>
              <a:defRPr>
                <a:solidFill>
                  <a:schemeClr val="accent5"/>
                </a:solidFill>
                <a:latin typeface="Signika Light"/>
                <a:ea typeface="Signika Light"/>
                <a:cs typeface="Signika Light"/>
                <a:sym typeface="Signika Light"/>
              </a:defRPr>
            </a:lvl2pPr>
            <a:lvl3pPr marL="1371600" lvl="2" indent="-317500">
              <a:lnSpc>
                <a:spcPct val="100000"/>
              </a:lnSpc>
              <a:spcBef>
                <a:spcPts val="1600"/>
              </a:spcBef>
              <a:spcAft>
                <a:spcPts val="0"/>
              </a:spcAft>
              <a:buClr>
                <a:schemeClr val="accent5"/>
              </a:buClr>
              <a:buSzPts val="1400"/>
              <a:buFont typeface="Signika Light"/>
              <a:buChar char="■"/>
              <a:defRPr>
                <a:solidFill>
                  <a:schemeClr val="accent5"/>
                </a:solidFill>
                <a:latin typeface="Signika Light"/>
                <a:ea typeface="Signika Light"/>
                <a:cs typeface="Signika Light"/>
                <a:sym typeface="Signika Light"/>
              </a:defRPr>
            </a:lvl3pPr>
            <a:lvl4pPr marL="1828800" lvl="3" indent="-317500">
              <a:lnSpc>
                <a:spcPct val="100000"/>
              </a:lnSpc>
              <a:spcBef>
                <a:spcPts val="1600"/>
              </a:spcBef>
              <a:spcAft>
                <a:spcPts val="0"/>
              </a:spcAft>
              <a:buClr>
                <a:schemeClr val="accent5"/>
              </a:buClr>
              <a:buSzPts val="1400"/>
              <a:buFont typeface="Signika Light"/>
              <a:buChar char="●"/>
              <a:defRPr>
                <a:solidFill>
                  <a:schemeClr val="accent5"/>
                </a:solidFill>
                <a:latin typeface="Signika Light"/>
                <a:ea typeface="Signika Light"/>
                <a:cs typeface="Signika Light"/>
                <a:sym typeface="Signika Light"/>
              </a:defRPr>
            </a:lvl4pPr>
            <a:lvl5pPr marL="2286000" lvl="4" indent="-317500">
              <a:lnSpc>
                <a:spcPct val="100000"/>
              </a:lnSpc>
              <a:spcBef>
                <a:spcPts val="1600"/>
              </a:spcBef>
              <a:spcAft>
                <a:spcPts val="0"/>
              </a:spcAft>
              <a:buClr>
                <a:schemeClr val="accent5"/>
              </a:buClr>
              <a:buSzPts val="1400"/>
              <a:buFont typeface="Signika Light"/>
              <a:buChar char="○"/>
              <a:defRPr>
                <a:solidFill>
                  <a:schemeClr val="accent5"/>
                </a:solidFill>
                <a:latin typeface="Signika Light"/>
                <a:ea typeface="Signika Light"/>
                <a:cs typeface="Signika Light"/>
                <a:sym typeface="Signika Light"/>
              </a:defRPr>
            </a:lvl5pPr>
            <a:lvl6pPr marL="2743200" lvl="5" indent="-317500">
              <a:lnSpc>
                <a:spcPct val="100000"/>
              </a:lnSpc>
              <a:spcBef>
                <a:spcPts val="1600"/>
              </a:spcBef>
              <a:spcAft>
                <a:spcPts val="0"/>
              </a:spcAft>
              <a:buClr>
                <a:schemeClr val="accent5"/>
              </a:buClr>
              <a:buSzPts val="1400"/>
              <a:buFont typeface="Signika Light"/>
              <a:buChar char="■"/>
              <a:defRPr>
                <a:solidFill>
                  <a:schemeClr val="accent5"/>
                </a:solidFill>
                <a:latin typeface="Signika Light"/>
                <a:ea typeface="Signika Light"/>
                <a:cs typeface="Signika Light"/>
                <a:sym typeface="Signika Light"/>
              </a:defRPr>
            </a:lvl6pPr>
            <a:lvl7pPr marL="3200400" lvl="6" indent="-317500">
              <a:lnSpc>
                <a:spcPct val="100000"/>
              </a:lnSpc>
              <a:spcBef>
                <a:spcPts val="1600"/>
              </a:spcBef>
              <a:spcAft>
                <a:spcPts val="0"/>
              </a:spcAft>
              <a:buClr>
                <a:schemeClr val="accent5"/>
              </a:buClr>
              <a:buSzPts val="1400"/>
              <a:buFont typeface="Signika Light"/>
              <a:buChar char="●"/>
              <a:defRPr>
                <a:solidFill>
                  <a:schemeClr val="accent5"/>
                </a:solidFill>
                <a:latin typeface="Signika Light"/>
                <a:ea typeface="Signika Light"/>
                <a:cs typeface="Signika Light"/>
                <a:sym typeface="Signika Light"/>
              </a:defRPr>
            </a:lvl7pPr>
            <a:lvl8pPr marL="3657600" lvl="7" indent="-317500">
              <a:lnSpc>
                <a:spcPct val="100000"/>
              </a:lnSpc>
              <a:spcBef>
                <a:spcPts val="1600"/>
              </a:spcBef>
              <a:spcAft>
                <a:spcPts val="0"/>
              </a:spcAft>
              <a:buClr>
                <a:schemeClr val="accent5"/>
              </a:buClr>
              <a:buSzPts val="1400"/>
              <a:buFont typeface="Signika Light"/>
              <a:buChar char="○"/>
              <a:defRPr>
                <a:solidFill>
                  <a:schemeClr val="accent5"/>
                </a:solidFill>
                <a:latin typeface="Signika Light"/>
                <a:ea typeface="Signika Light"/>
                <a:cs typeface="Signika Light"/>
                <a:sym typeface="Signika Light"/>
              </a:defRPr>
            </a:lvl8pPr>
            <a:lvl9pPr marL="4114800" lvl="8" indent="-317500">
              <a:lnSpc>
                <a:spcPct val="100000"/>
              </a:lnSpc>
              <a:spcBef>
                <a:spcPts val="1600"/>
              </a:spcBef>
              <a:spcAft>
                <a:spcPts val="1600"/>
              </a:spcAft>
              <a:buClr>
                <a:schemeClr val="accent5"/>
              </a:buClr>
              <a:buSzPts val="1400"/>
              <a:buFont typeface="Signika Light"/>
              <a:buChar char="■"/>
              <a:defRPr>
                <a:solidFill>
                  <a:schemeClr val="accent5"/>
                </a:solidFill>
                <a:latin typeface="Signika Light"/>
                <a:ea typeface="Signika Light"/>
                <a:cs typeface="Signika Light"/>
                <a:sym typeface="Signika Light"/>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8" r:id="rId3"/>
    <p:sldLayoutId id="2147483659" r:id="rId4"/>
    <p:sldLayoutId id="2147483660" r:id="rId5"/>
    <p:sldLayoutId id="2147483664" r:id="rId6"/>
    <p:sldLayoutId id="2147483665" r:id="rId7"/>
    <p:sldLayoutId id="2147483666" r:id="rId8"/>
    <p:sldLayoutId id="2147483669" r:id="rId9"/>
    <p:sldLayoutId id="2147483670" r:id="rId10"/>
    <p:sldLayoutId id="2147483671" r:id="rId11"/>
    <p:sldLayoutId id="2147483672" r:id="rId12"/>
  </p:sldLayoutIdLst>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6"/>
        <p:cNvGrpSpPr/>
        <p:nvPr/>
      </p:nvGrpSpPr>
      <p:grpSpPr>
        <a:xfrm>
          <a:off x="0" y="0"/>
          <a:ext cx="0" cy="0"/>
          <a:chOff x="0" y="0"/>
          <a:chExt cx="0" cy="0"/>
        </a:xfrm>
      </p:grpSpPr>
      <p:sp>
        <p:nvSpPr>
          <p:cNvPr id="467" name="Google Shape;467;p29"/>
          <p:cNvSpPr txBox="1">
            <a:spLocks noGrp="1"/>
          </p:cNvSpPr>
          <p:nvPr>
            <p:ph type="ctrTitle"/>
          </p:nvPr>
        </p:nvSpPr>
        <p:spPr>
          <a:xfrm>
            <a:off x="357158" y="1357304"/>
            <a:ext cx="85206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PERBANDINGAN HUKUM PIDANA</a:t>
            </a:r>
            <a:endParaRPr/>
          </a:p>
        </p:txBody>
      </p:sp>
      <p:sp>
        <p:nvSpPr>
          <p:cNvPr id="468" name="Google Shape;468;p29"/>
          <p:cNvSpPr txBox="1">
            <a:spLocks noGrp="1"/>
          </p:cNvSpPr>
          <p:nvPr>
            <p:ph type="subTitle" idx="1"/>
          </p:nvPr>
        </p:nvSpPr>
        <p:spPr>
          <a:xfrm>
            <a:off x="2214546" y="3286130"/>
            <a:ext cx="47820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smtClean="0"/>
              <a:t>Dosen: Emilia Susanti, S.H., M.H.</a:t>
            </a:r>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67"/>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468">
                                            <p:txEl>
                                              <p:pRg st="0" end="0"/>
                                            </p:txEl>
                                          </p:spTgt>
                                        </p:tgtEl>
                                        <p:attrNameLst>
                                          <p:attrName>style.visibility</p:attrName>
                                        </p:attrNameLst>
                                      </p:cBhvr>
                                      <p:to>
                                        <p:strVal val="visible"/>
                                      </p:to>
                                    </p:set>
                                    <p:anim calcmode="lin" valueType="num">
                                      <p:cBhvr additive="base">
                                        <p:cTn id="11" dur="500" fill="hold"/>
                                        <p:tgtEl>
                                          <p:spTgt spid="468">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6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377724"/>
            <a:ext cx="8678718" cy="4551479"/>
          </a:xfrm>
        </p:spPr>
        <p:txBody>
          <a:bodyPr/>
          <a:lstStyle/>
          <a:p>
            <a:r>
              <a:rPr lang="en-US" sz="1600" dirty="0" smtClean="0"/>
              <a:t/>
            </a:r>
            <a:br>
              <a:rPr lang="en-US" sz="1600" dirty="0" smtClean="0"/>
            </a:br>
            <a:r>
              <a:rPr lang="en-US" sz="1600" dirty="0" err="1" smtClean="0"/>
              <a:t>Berdasarkan</a:t>
            </a:r>
            <a:r>
              <a:rPr lang="en-US" sz="1600" dirty="0" smtClean="0"/>
              <a:t> </a:t>
            </a:r>
            <a:r>
              <a:rPr lang="en-US" sz="1600" dirty="0" err="1" smtClean="0"/>
              <a:t>pendapat</a:t>
            </a:r>
            <a:r>
              <a:rPr lang="en-US" sz="1600" dirty="0" smtClean="0"/>
              <a:t> Van Apeldoorn yang </a:t>
            </a:r>
            <a:r>
              <a:rPr lang="en-US" sz="1600" dirty="0" err="1" smtClean="0"/>
              <a:t>telah</a:t>
            </a:r>
            <a:r>
              <a:rPr lang="en-US" sz="1600" dirty="0" smtClean="0"/>
              <a:t> </a:t>
            </a:r>
            <a:r>
              <a:rPr lang="en-US" sz="1600" dirty="0" err="1" smtClean="0"/>
              <a:t>dijelaskan</a:t>
            </a:r>
            <a:r>
              <a:rPr lang="en-US" sz="1600" dirty="0" smtClean="0"/>
              <a:t>, </a:t>
            </a:r>
            <a:r>
              <a:rPr lang="en-US" sz="1600" dirty="0" err="1" smtClean="0"/>
              <a:t>selanjutnya</a:t>
            </a:r>
            <a:r>
              <a:rPr lang="en-US" sz="1600" dirty="0" smtClean="0"/>
              <a:t> </a:t>
            </a:r>
            <a:r>
              <a:rPr lang="en-US" sz="1600" dirty="0" err="1" smtClean="0"/>
              <a:t>Soerjono</a:t>
            </a:r>
            <a:r>
              <a:rPr lang="en-US" sz="1600" dirty="0" smtClean="0"/>
              <a:t> </a:t>
            </a:r>
            <a:r>
              <a:rPr lang="en-US" sz="1600" dirty="0" err="1" smtClean="0"/>
              <a:t>Soekanto</a:t>
            </a:r>
            <a:r>
              <a:rPr lang="en-US" sz="1600" dirty="0" smtClean="0"/>
              <a:t> </a:t>
            </a:r>
            <a:r>
              <a:rPr lang="en-US" sz="1600" dirty="0" err="1" smtClean="0"/>
              <a:t>mengemukakan</a:t>
            </a:r>
            <a:r>
              <a:rPr lang="en-US" sz="1600" dirty="0" smtClean="0"/>
              <a:t> </a:t>
            </a:r>
            <a:r>
              <a:rPr lang="en-US" sz="1600" dirty="0" err="1" smtClean="0"/>
              <a:t>bahwa</a:t>
            </a:r>
            <a:r>
              <a:rPr lang="en-US" sz="1600" dirty="0" smtClean="0"/>
              <a:t> </a:t>
            </a:r>
            <a:r>
              <a:rPr lang="en-US" sz="1600" dirty="0" err="1" smtClean="0"/>
              <a:t>ketiga</a:t>
            </a:r>
            <a:r>
              <a:rPr lang="en-US" sz="1600" dirty="0" smtClean="0"/>
              <a:t> </a:t>
            </a:r>
            <a:r>
              <a:rPr lang="en-US" sz="1600" dirty="0" err="1" smtClean="0"/>
              <a:t>metode</a:t>
            </a:r>
            <a:r>
              <a:rPr lang="en-US" sz="1600" dirty="0" smtClean="0"/>
              <a:t> yang </a:t>
            </a:r>
            <a:r>
              <a:rPr lang="en-US" sz="1600" dirty="0" err="1" smtClean="0"/>
              <a:t>dijelaskan</a:t>
            </a:r>
            <a:r>
              <a:rPr lang="en-US" sz="1600" dirty="0" smtClean="0"/>
              <a:t> Van Apeldoorn </a:t>
            </a:r>
            <a:r>
              <a:rPr lang="en-US" sz="1600" dirty="0" err="1" smtClean="0"/>
              <a:t>saling</a:t>
            </a:r>
            <a:r>
              <a:rPr lang="en-US" sz="1600" dirty="0" smtClean="0"/>
              <a:t> </a:t>
            </a:r>
            <a:r>
              <a:rPr lang="en-US" sz="1600" dirty="0" err="1" smtClean="0"/>
              <a:t>berkaitan</a:t>
            </a:r>
            <a:r>
              <a:rPr lang="en-US" sz="1600" dirty="0" smtClean="0"/>
              <a:t> </a:t>
            </a:r>
            <a:r>
              <a:rPr lang="en-US" sz="1600" dirty="0" err="1" smtClean="0"/>
              <a:t>dan</a:t>
            </a:r>
            <a:r>
              <a:rPr lang="en-US" sz="1600" dirty="0" smtClean="0"/>
              <a:t> </a:t>
            </a:r>
            <a:r>
              <a:rPr lang="en-US" sz="1600" dirty="0" err="1" smtClean="0"/>
              <a:t>tidak</a:t>
            </a:r>
            <a:r>
              <a:rPr lang="en-US" sz="1600" dirty="0" smtClean="0"/>
              <a:t> </a:t>
            </a:r>
            <a:r>
              <a:rPr lang="en-US" sz="1600" dirty="0" err="1" smtClean="0"/>
              <a:t>dapat</a:t>
            </a:r>
            <a:r>
              <a:rPr lang="en-US" sz="1600" dirty="0" smtClean="0"/>
              <a:t> </a:t>
            </a:r>
            <a:r>
              <a:rPr lang="en-US" sz="1600" dirty="0" err="1" smtClean="0"/>
              <a:t>dipisahkan</a:t>
            </a:r>
            <a:r>
              <a:rPr lang="en-US" sz="1600" dirty="0" smtClean="0"/>
              <a:t> </a:t>
            </a:r>
            <a:r>
              <a:rPr lang="en-US" sz="1600" dirty="0" err="1" smtClean="0"/>
              <a:t>yaitu</a:t>
            </a:r>
            <a:r>
              <a:rPr lang="en-US" sz="1600" dirty="0" smtClean="0"/>
              <a:t> </a:t>
            </a:r>
            <a:r>
              <a:rPr lang="en-US" sz="1600" dirty="0" err="1" smtClean="0"/>
              <a:t>sebagai</a:t>
            </a:r>
            <a:r>
              <a:rPr lang="en-US" sz="1600" dirty="0" smtClean="0"/>
              <a:t> </a:t>
            </a:r>
            <a:r>
              <a:rPr lang="en-US" sz="1600" dirty="0" err="1" smtClean="0"/>
              <a:t>berikut</a:t>
            </a:r>
            <a:r>
              <a:rPr lang="en-US" sz="1600" dirty="0" smtClean="0"/>
              <a:t> : </a:t>
            </a:r>
            <a:r>
              <a:rPr lang="en-US" sz="1600" dirty="0" smtClean="0"/>
              <a:t/>
            </a:r>
            <a:br>
              <a:rPr lang="en-US" sz="1600" dirty="0" smtClean="0"/>
            </a:br>
            <a:r>
              <a:rPr lang="en-US" sz="1600" dirty="0" smtClean="0"/>
              <a:t>1. </a:t>
            </a:r>
            <a:r>
              <a:rPr lang="en-US" sz="1600" dirty="0" err="1" smtClean="0"/>
              <a:t>Metode</a:t>
            </a:r>
            <a:r>
              <a:rPr lang="en-US" sz="1600" dirty="0" smtClean="0"/>
              <a:t> </a:t>
            </a:r>
            <a:r>
              <a:rPr lang="en-US" sz="1600" dirty="0" err="1" smtClean="0"/>
              <a:t>perbandingan</a:t>
            </a:r>
            <a:r>
              <a:rPr lang="en-US" sz="1600" dirty="0" smtClean="0"/>
              <a:t> </a:t>
            </a:r>
            <a:r>
              <a:rPr lang="en-US" sz="1600" dirty="0" err="1" smtClean="0"/>
              <a:t>diperlukan</a:t>
            </a:r>
            <a:r>
              <a:rPr lang="en-US" sz="1600" dirty="0" smtClean="0"/>
              <a:t> data </a:t>
            </a:r>
            <a:r>
              <a:rPr lang="en-US" sz="1600" dirty="0" err="1" smtClean="0"/>
              <a:t>tentang</a:t>
            </a:r>
            <a:r>
              <a:rPr lang="en-US" sz="1600" dirty="0" smtClean="0"/>
              <a:t> </a:t>
            </a:r>
            <a:r>
              <a:rPr lang="en-US" sz="1600" dirty="0" err="1" smtClean="0"/>
              <a:t>efektivitas</a:t>
            </a:r>
            <a:r>
              <a:rPr lang="en-US" sz="1600" dirty="0" smtClean="0"/>
              <a:t> </a:t>
            </a:r>
            <a:r>
              <a:rPr lang="en-US" sz="1600" dirty="0" err="1" smtClean="0"/>
              <a:t>hukum</a:t>
            </a:r>
            <a:r>
              <a:rPr lang="en-US" sz="1600" dirty="0" smtClean="0"/>
              <a:t> </a:t>
            </a:r>
            <a:r>
              <a:rPr lang="en-US" sz="1600" dirty="0" err="1" smtClean="0"/>
              <a:t>atau</a:t>
            </a:r>
            <a:r>
              <a:rPr lang="en-US" sz="1600" dirty="0" smtClean="0"/>
              <a:t> </a:t>
            </a:r>
            <a:r>
              <a:rPr lang="en-US" sz="1600" dirty="0" err="1" smtClean="0"/>
              <a:t>fungsi</a:t>
            </a:r>
            <a:r>
              <a:rPr lang="en-US" sz="1600" dirty="0" smtClean="0"/>
              <a:t> </a:t>
            </a:r>
            <a:r>
              <a:rPr lang="en-US" sz="1600" dirty="0" err="1" smtClean="0"/>
              <a:t>hukum</a:t>
            </a:r>
            <a:r>
              <a:rPr lang="en-US" sz="1600" dirty="0" smtClean="0"/>
              <a:t> </a:t>
            </a:r>
            <a:r>
              <a:rPr lang="en-US" sz="1600" dirty="0" err="1" smtClean="0"/>
              <a:t>sehingga</a:t>
            </a:r>
            <a:r>
              <a:rPr lang="en-US" sz="1600" dirty="0" smtClean="0"/>
              <a:t>  </a:t>
            </a:r>
            <a:r>
              <a:rPr lang="en-US" sz="1600" dirty="0" smtClean="0"/>
              <a:t> </a:t>
            </a:r>
            <a:r>
              <a:rPr lang="en-US" sz="1600" dirty="0" err="1" smtClean="0"/>
              <a:t>diperlukannya</a:t>
            </a:r>
            <a:r>
              <a:rPr lang="en-US" sz="1600" dirty="0" smtClean="0"/>
              <a:t> </a:t>
            </a:r>
            <a:r>
              <a:rPr lang="en-US" sz="1600" dirty="0" err="1" smtClean="0"/>
              <a:t>metode</a:t>
            </a:r>
            <a:r>
              <a:rPr lang="en-US" sz="1600" dirty="0" smtClean="0"/>
              <a:t> </a:t>
            </a:r>
            <a:r>
              <a:rPr lang="en-US" sz="1600" dirty="0" err="1" smtClean="0"/>
              <a:t>sosiologis</a:t>
            </a:r>
            <a:r>
              <a:rPr lang="en-US" sz="1600" dirty="0" smtClean="0"/>
              <a:t>. Serta </a:t>
            </a:r>
            <a:r>
              <a:rPr lang="en-US" sz="1600" dirty="0" err="1" smtClean="0"/>
              <a:t>metode</a:t>
            </a:r>
            <a:r>
              <a:rPr lang="en-US" sz="1600" dirty="0" smtClean="0"/>
              <a:t> </a:t>
            </a:r>
            <a:r>
              <a:rPr lang="en-US" sz="1600" dirty="0" err="1" smtClean="0"/>
              <a:t>sejarah</a:t>
            </a:r>
            <a:r>
              <a:rPr lang="en-US" sz="1600" dirty="0" smtClean="0"/>
              <a:t> </a:t>
            </a:r>
            <a:r>
              <a:rPr lang="en-US" sz="1600" dirty="0" err="1" smtClean="0"/>
              <a:t>untuk</a:t>
            </a:r>
            <a:r>
              <a:rPr lang="en-US" sz="1600" dirty="0" smtClean="0"/>
              <a:t> </a:t>
            </a:r>
            <a:r>
              <a:rPr lang="en-US" sz="1600" dirty="0" err="1" smtClean="0"/>
              <a:t>mengetahui</a:t>
            </a:r>
            <a:r>
              <a:rPr lang="en-US" sz="1600" dirty="0" smtClean="0"/>
              <a:t> </a:t>
            </a:r>
            <a:r>
              <a:rPr lang="en-US" sz="1600" dirty="0" err="1" smtClean="0"/>
              <a:t>perbandingan</a:t>
            </a:r>
            <a:r>
              <a:rPr lang="en-US" sz="1600" dirty="0" smtClean="0"/>
              <a:t> </a:t>
            </a:r>
            <a:r>
              <a:rPr lang="en-US" sz="1600" dirty="0" err="1" smtClean="0"/>
              <a:t>hukum</a:t>
            </a:r>
            <a:r>
              <a:rPr lang="en-US" sz="1600" dirty="0" smtClean="0"/>
              <a:t> yang </a:t>
            </a:r>
            <a:r>
              <a:rPr lang="en-US" sz="1600" dirty="0" err="1" smtClean="0"/>
              <a:t>di</a:t>
            </a:r>
            <a:r>
              <a:rPr lang="en-US" sz="1600" dirty="0" smtClean="0"/>
              <a:t> </a:t>
            </a:r>
            <a:r>
              <a:rPr lang="en-US" sz="1600" dirty="0" err="1" smtClean="0"/>
              <a:t>perbandingkan</a:t>
            </a:r>
            <a:r>
              <a:rPr lang="en-US" sz="1600" dirty="0" smtClean="0"/>
              <a:t>. </a:t>
            </a:r>
            <a:r>
              <a:rPr lang="en-US" sz="1600" dirty="0" smtClean="0"/>
              <a:t/>
            </a:r>
            <a:br>
              <a:rPr lang="en-US" sz="1600" dirty="0" smtClean="0"/>
            </a:br>
            <a:r>
              <a:rPr lang="en-US" sz="1600" dirty="0" smtClean="0"/>
              <a:t>2</a:t>
            </a:r>
            <a:r>
              <a:rPr lang="en-US" sz="1600" dirty="0" smtClean="0"/>
              <a:t>. </a:t>
            </a:r>
            <a:r>
              <a:rPr lang="en-US" sz="1600" dirty="0" err="1" smtClean="0"/>
              <a:t>Metode</a:t>
            </a:r>
            <a:r>
              <a:rPr lang="en-US" sz="1600" dirty="0" smtClean="0"/>
              <a:t> </a:t>
            </a:r>
            <a:r>
              <a:rPr lang="en-US" sz="1600" dirty="0" err="1" smtClean="0"/>
              <a:t>sejarah</a:t>
            </a:r>
            <a:r>
              <a:rPr lang="en-US" sz="1600" dirty="0" smtClean="0"/>
              <a:t> </a:t>
            </a:r>
            <a:r>
              <a:rPr lang="en-US" sz="1600" dirty="0" err="1" smtClean="0"/>
              <a:t>memerlukan</a:t>
            </a:r>
            <a:r>
              <a:rPr lang="en-US" sz="1600" dirty="0" smtClean="0"/>
              <a:t> </a:t>
            </a:r>
            <a:r>
              <a:rPr lang="en-US" sz="1600" dirty="0" err="1" smtClean="0"/>
              <a:t>bantuan</a:t>
            </a:r>
            <a:r>
              <a:rPr lang="en-US" sz="1600" dirty="0" smtClean="0"/>
              <a:t> </a:t>
            </a:r>
            <a:r>
              <a:rPr lang="en-US" sz="1600" dirty="0" err="1" smtClean="0"/>
              <a:t>dari</a:t>
            </a:r>
            <a:r>
              <a:rPr lang="en-US" sz="1600" dirty="0" smtClean="0"/>
              <a:t> </a:t>
            </a:r>
            <a:r>
              <a:rPr lang="en-US" sz="1600" dirty="0" err="1" smtClean="0"/>
              <a:t>metode</a:t>
            </a:r>
            <a:r>
              <a:rPr lang="en-US" sz="1600" dirty="0" smtClean="0"/>
              <a:t> </a:t>
            </a:r>
            <a:r>
              <a:rPr lang="en-US" sz="1600" dirty="0" err="1" smtClean="0"/>
              <a:t>sosiologis</a:t>
            </a:r>
            <a:r>
              <a:rPr lang="en-US" sz="1600" dirty="0" smtClean="0"/>
              <a:t>, </a:t>
            </a:r>
            <a:r>
              <a:rPr lang="en-US" sz="1600" dirty="0" err="1" smtClean="0"/>
              <a:t>karena</a:t>
            </a:r>
            <a:r>
              <a:rPr lang="en-US" sz="1600" dirty="0" smtClean="0"/>
              <a:t> </a:t>
            </a:r>
            <a:r>
              <a:rPr lang="en-US" sz="1600" dirty="0" err="1" smtClean="0"/>
              <a:t>perlunya</a:t>
            </a:r>
            <a:r>
              <a:rPr lang="en-US" sz="1600" dirty="0" smtClean="0"/>
              <a:t> </a:t>
            </a:r>
            <a:r>
              <a:rPr lang="en-US" sz="1600" dirty="0" err="1" smtClean="0"/>
              <a:t>penelitian</a:t>
            </a:r>
            <a:r>
              <a:rPr lang="en-US" sz="1600" dirty="0" smtClean="0"/>
              <a:t> </a:t>
            </a:r>
            <a:r>
              <a:rPr lang="en-US" sz="1600" dirty="0" err="1" smtClean="0"/>
              <a:t>faktor-faktor</a:t>
            </a:r>
            <a:r>
              <a:rPr lang="en-US" sz="1600" dirty="0" smtClean="0"/>
              <a:t> </a:t>
            </a:r>
            <a:r>
              <a:rPr lang="en-US" sz="1600" dirty="0" err="1" smtClean="0"/>
              <a:t>sosial</a:t>
            </a:r>
            <a:r>
              <a:rPr lang="en-US" sz="1600" dirty="0" smtClean="0"/>
              <a:t> yang </a:t>
            </a:r>
            <a:r>
              <a:rPr lang="en-US" sz="1600" dirty="0" err="1" smtClean="0"/>
              <a:t>memengaruhi</a:t>
            </a:r>
            <a:r>
              <a:rPr lang="en-US" sz="1600" dirty="0" smtClean="0"/>
              <a:t> </a:t>
            </a:r>
            <a:r>
              <a:rPr lang="en-US" sz="1600" dirty="0" err="1" smtClean="0"/>
              <a:t>perkembangan</a:t>
            </a:r>
            <a:r>
              <a:rPr lang="en-US" sz="1600" dirty="0" smtClean="0"/>
              <a:t> </a:t>
            </a:r>
            <a:r>
              <a:rPr lang="en-US" sz="1600" dirty="0" err="1" smtClean="0"/>
              <a:t>hukum</a:t>
            </a:r>
            <a:r>
              <a:rPr lang="en-US" sz="1600" dirty="0" smtClean="0"/>
              <a:t>. </a:t>
            </a:r>
            <a:r>
              <a:rPr lang="en-US" sz="1600" dirty="0" smtClean="0"/>
              <a:t/>
            </a:r>
            <a:br>
              <a:rPr lang="en-US" sz="1600" dirty="0" smtClean="0"/>
            </a:br>
            <a:r>
              <a:rPr lang="en-US" sz="1600" dirty="0" smtClean="0"/>
              <a:t>3</a:t>
            </a:r>
            <a:r>
              <a:rPr lang="en-US" sz="1600" dirty="0" smtClean="0"/>
              <a:t>. </a:t>
            </a:r>
            <a:r>
              <a:rPr lang="en-US" sz="1600" dirty="0" err="1" smtClean="0"/>
              <a:t>Metode</a:t>
            </a:r>
            <a:r>
              <a:rPr lang="en-US" sz="1600" dirty="0" smtClean="0"/>
              <a:t> </a:t>
            </a:r>
            <a:r>
              <a:rPr lang="en-US" sz="1600" dirty="0" err="1" smtClean="0"/>
              <a:t>sosiologis</a:t>
            </a:r>
            <a:r>
              <a:rPr lang="en-US" sz="1600" dirty="0" smtClean="0"/>
              <a:t> </a:t>
            </a:r>
            <a:r>
              <a:rPr lang="en-US" sz="1600" dirty="0" err="1" smtClean="0"/>
              <a:t>tidak</a:t>
            </a:r>
            <a:r>
              <a:rPr lang="en-US" sz="1600" dirty="0" smtClean="0"/>
              <a:t> </a:t>
            </a:r>
            <a:r>
              <a:rPr lang="en-US" sz="1600" dirty="0" err="1" smtClean="0"/>
              <a:t>dapat</a:t>
            </a:r>
            <a:r>
              <a:rPr lang="en-US" sz="1600" dirty="0" smtClean="0"/>
              <a:t> </a:t>
            </a:r>
            <a:r>
              <a:rPr lang="en-US" sz="1600" dirty="0" err="1" smtClean="0"/>
              <a:t>diterapkan</a:t>
            </a:r>
            <a:r>
              <a:rPr lang="en-US" sz="1600" dirty="0" smtClean="0"/>
              <a:t> </a:t>
            </a:r>
            <a:r>
              <a:rPr lang="en-US" sz="1600" dirty="0" err="1" smtClean="0"/>
              <a:t>tanpa</a:t>
            </a:r>
            <a:r>
              <a:rPr lang="en-US" sz="1600" dirty="0" smtClean="0"/>
              <a:t> </a:t>
            </a:r>
            <a:r>
              <a:rPr lang="en-US" sz="1600" dirty="0" err="1" smtClean="0"/>
              <a:t>metode</a:t>
            </a:r>
            <a:r>
              <a:rPr lang="en-US" sz="1600" dirty="0" smtClean="0"/>
              <a:t> </a:t>
            </a:r>
            <a:r>
              <a:rPr lang="en-US" sz="1600" dirty="0" err="1" smtClean="0"/>
              <a:t>sejarah</a:t>
            </a:r>
            <a:r>
              <a:rPr lang="en-US" sz="1600" dirty="0" smtClean="0"/>
              <a:t>, </a:t>
            </a:r>
            <a:r>
              <a:rPr lang="en-US" sz="1600" dirty="0" err="1" smtClean="0"/>
              <a:t>karena</a:t>
            </a:r>
            <a:r>
              <a:rPr lang="en-US" sz="1600" dirty="0" smtClean="0"/>
              <a:t> </a:t>
            </a:r>
            <a:r>
              <a:rPr lang="en-US" sz="1600" dirty="0" err="1" smtClean="0"/>
              <a:t>hubungan</a:t>
            </a:r>
            <a:r>
              <a:rPr lang="en-US" sz="1600" dirty="0" smtClean="0"/>
              <a:t> </a:t>
            </a:r>
            <a:r>
              <a:rPr lang="en-US" sz="1600" dirty="0" err="1" smtClean="0"/>
              <a:t>antara</a:t>
            </a:r>
            <a:r>
              <a:rPr lang="en-US" sz="1600" dirty="0" smtClean="0"/>
              <a:t> </a:t>
            </a:r>
            <a:r>
              <a:rPr lang="en-US" sz="1600" dirty="0" err="1" smtClean="0"/>
              <a:t>hukum</a:t>
            </a:r>
            <a:r>
              <a:rPr lang="en-US" sz="1600" dirty="0" smtClean="0"/>
              <a:t> </a:t>
            </a:r>
            <a:r>
              <a:rPr lang="en-US" sz="1600" dirty="0" err="1" smtClean="0"/>
              <a:t>dan</a:t>
            </a:r>
            <a:r>
              <a:rPr lang="en-US" sz="1600" dirty="0" smtClean="0"/>
              <a:t> </a:t>
            </a:r>
            <a:r>
              <a:rPr lang="en-US" sz="1600" dirty="0" err="1" smtClean="0"/>
              <a:t>gejala</a:t>
            </a:r>
            <a:r>
              <a:rPr lang="en-US" sz="1600" dirty="0" smtClean="0"/>
              <a:t> </a:t>
            </a:r>
            <a:r>
              <a:rPr lang="en-US" sz="1600" dirty="0" err="1" smtClean="0"/>
              <a:t>sosial</a:t>
            </a:r>
            <a:r>
              <a:rPr lang="en-US" sz="1600" dirty="0" smtClean="0"/>
              <a:t> yang </a:t>
            </a:r>
            <a:r>
              <a:rPr lang="en-US" sz="1600" dirty="0" err="1" smtClean="0"/>
              <a:t>lainnya</a:t>
            </a:r>
            <a:r>
              <a:rPr lang="en-US" sz="1600" dirty="0" smtClean="0"/>
              <a:t> </a:t>
            </a:r>
            <a:r>
              <a:rPr lang="en-US" sz="1600" dirty="0" err="1" smtClean="0"/>
              <a:t>merupakan</a:t>
            </a:r>
            <a:r>
              <a:rPr lang="en-US" sz="1600" dirty="0" smtClean="0"/>
              <a:t> </a:t>
            </a:r>
            <a:r>
              <a:rPr lang="en-US" sz="1600" dirty="0" err="1" smtClean="0"/>
              <a:t>hasil</a:t>
            </a:r>
            <a:r>
              <a:rPr lang="en-US" sz="1600" dirty="0" smtClean="0"/>
              <a:t> </a:t>
            </a:r>
            <a:r>
              <a:rPr lang="en-US" sz="1600" dirty="0" err="1" smtClean="0"/>
              <a:t>dari</a:t>
            </a:r>
            <a:r>
              <a:rPr lang="en-US" sz="1600" dirty="0" smtClean="0"/>
              <a:t> </a:t>
            </a:r>
            <a:r>
              <a:rPr lang="en-US" sz="1600" dirty="0" err="1" smtClean="0"/>
              <a:t>suatu</a:t>
            </a:r>
            <a:r>
              <a:rPr lang="en-US" sz="1600" dirty="0" smtClean="0"/>
              <a:t> </a:t>
            </a:r>
            <a:r>
              <a:rPr lang="en-US" sz="1600" dirty="0" err="1" smtClean="0"/>
              <a:t>perkembangan</a:t>
            </a:r>
            <a:r>
              <a:rPr lang="en-US" sz="1600" dirty="0" smtClean="0"/>
              <a:t>, </a:t>
            </a:r>
            <a:r>
              <a:rPr lang="en-US" sz="1600" dirty="0" err="1" smtClean="0"/>
              <a:t>metode</a:t>
            </a:r>
            <a:r>
              <a:rPr lang="en-US" sz="1600" dirty="0" smtClean="0"/>
              <a:t> </a:t>
            </a:r>
            <a:r>
              <a:rPr lang="en-US" sz="1600" dirty="0" err="1" smtClean="0"/>
              <a:t>perbandingan</a:t>
            </a:r>
            <a:r>
              <a:rPr lang="en-US" sz="1600" dirty="0" smtClean="0"/>
              <a:t> </a:t>
            </a:r>
            <a:r>
              <a:rPr lang="en-US" sz="1600" dirty="0" err="1" smtClean="0"/>
              <a:t>hukum</a:t>
            </a:r>
            <a:r>
              <a:rPr lang="en-US" sz="1600" dirty="0" smtClean="0"/>
              <a:t> </a:t>
            </a:r>
            <a:r>
              <a:rPr lang="en-US" sz="1600" dirty="0" err="1" smtClean="0"/>
              <a:t>tidak</a:t>
            </a:r>
            <a:r>
              <a:rPr lang="en-US" sz="1600" dirty="0" smtClean="0"/>
              <a:t> </a:t>
            </a:r>
            <a:r>
              <a:rPr lang="en-US" sz="1600" dirty="0" err="1" smtClean="0"/>
              <a:t>boleh</a:t>
            </a:r>
            <a:r>
              <a:rPr lang="en-US" sz="1600" dirty="0" smtClean="0"/>
              <a:t> </a:t>
            </a:r>
            <a:r>
              <a:rPr lang="en-US" sz="1600" dirty="0" err="1" smtClean="0"/>
              <a:t>diabaikan</a:t>
            </a:r>
            <a:r>
              <a:rPr lang="en-US" sz="1600" dirty="0" smtClean="0"/>
              <a:t> </a:t>
            </a:r>
            <a:r>
              <a:rPr lang="en-US" sz="1600" dirty="0" err="1" smtClean="0"/>
              <a:t>karena</a:t>
            </a:r>
            <a:r>
              <a:rPr lang="en-US" sz="1600" dirty="0" smtClean="0"/>
              <a:t> </a:t>
            </a:r>
            <a:r>
              <a:rPr lang="en-US" sz="1600" dirty="0" err="1" smtClean="0"/>
              <a:t>hukum</a:t>
            </a:r>
            <a:r>
              <a:rPr lang="en-US" sz="1600" dirty="0" smtClean="0"/>
              <a:t> </a:t>
            </a:r>
            <a:r>
              <a:rPr lang="en-US" sz="1600" dirty="0" err="1" smtClean="0"/>
              <a:t>merupakan</a:t>
            </a:r>
            <a:r>
              <a:rPr lang="en-US" sz="1600" dirty="0" smtClean="0"/>
              <a:t> </a:t>
            </a:r>
            <a:r>
              <a:rPr lang="en-US" sz="1600" dirty="0" err="1" smtClean="0"/>
              <a:t>gejala</a:t>
            </a:r>
            <a:r>
              <a:rPr lang="en-US" sz="1600" dirty="0" smtClean="0"/>
              <a:t> </a:t>
            </a:r>
            <a:r>
              <a:rPr lang="en-US" sz="1600" dirty="0" err="1" smtClean="0"/>
              <a:t>dunia</a:t>
            </a:r>
            <a:r>
              <a:rPr lang="en-US" sz="1600" dirty="0" smtClean="0"/>
              <a:t>.</a:t>
            </a:r>
            <a:br>
              <a:rPr lang="en-US" sz="1600" dirty="0" smtClean="0"/>
            </a:br>
            <a:r>
              <a:rPr lang="en-US" sz="1600" dirty="0" smtClean="0"/>
              <a:t/>
            </a:r>
            <a:br>
              <a:rPr lang="en-US" sz="1600" dirty="0" smtClean="0"/>
            </a:br>
            <a:r>
              <a:rPr lang="en-US" sz="1600" dirty="0" err="1" smtClean="0"/>
              <a:t>Selanjutnya</a:t>
            </a:r>
            <a:r>
              <a:rPr lang="en-US" sz="1600" dirty="0" smtClean="0"/>
              <a:t>, </a:t>
            </a:r>
            <a:r>
              <a:rPr lang="en-US" sz="1600" dirty="0" err="1" smtClean="0"/>
              <a:t>Soerjono</a:t>
            </a:r>
            <a:r>
              <a:rPr lang="en-US" sz="1600" dirty="0" smtClean="0"/>
              <a:t> </a:t>
            </a:r>
            <a:r>
              <a:rPr lang="en-US" sz="1600" dirty="0" err="1" smtClean="0"/>
              <a:t>Soekanto</a:t>
            </a:r>
            <a:r>
              <a:rPr lang="en-US" sz="1600" dirty="0" smtClean="0"/>
              <a:t> </a:t>
            </a:r>
            <a:r>
              <a:rPr lang="en-US" sz="1600" dirty="0" err="1" smtClean="0"/>
              <a:t>mengemukakan</a:t>
            </a:r>
            <a:r>
              <a:rPr lang="en-US" sz="1600" dirty="0" smtClean="0"/>
              <a:t> </a:t>
            </a:r>
            <a:r>
              <a:rPr lang="en-US" sz="1600" dirty="0" err="1" smtClean="0"/>
              <a:t>bahwa</a:t>
            </a:r>
            <a:r>
              <a:rPr lang="en-US" sz="1600" dirty="0" smtClean="0"/>
              <a:t> </a:t>
            </a:r>
            <a:r>
              <a:rPr lang="en-US" sz="1600" dirty="0" err="1" smtClean="0"/>
              <a:t>demikian</a:t>
            </a:r>
            <a:r>
              <a:rPr lang="en-US" sz="1600" dirty="0" smtClean="0"/>
              <a:t> </a:t>
            </a:r>
            <a:r>
              <a:rPr lang="en-US" sz="1600" dirty="0" err="1" smtClean="0"/>
              <a:t>ketiga</a:t>
            </a:r>
            <a:r>
              <a:rPr lang="en-US" sz="1600" dirty="0" smtClean="0"/>
              <a:t> </a:t>
            </a:r>
            <a:r>
              <a:rPr lang="en-US" sz="1600" dirty="0" err="1" smtClean="0"/>
              <a:t>metode</a:t>
            </a:r>
            <a:r>
              <a:rPr lang="en-US" sz="1600" dirty="0" smtClean="0"/>
              <a:t> </a:t>
            </a:r>
            <a:r>
              <a:rPr lang="en-US" sz="1600" dirty="0" err="1" smtClean="0"/>
              <a:t>tersebut</a:t>
            </a:r>
            <a:r>
              <a:rPr lang="en-US" sz="1600" dirty="0" smtClean="0"/>
              <a:t> </a:t>
            </a:r>
            <a:r>
              <a:rPr lang="en-US" sz="1600" dirty="0" err="1" smtClean="0"/>
              <a:t>saling</a:t>
            </a:r>
            <a:r>
              <a:rPr lang="en-US" sz="1600" dirty="0" smtClean="0"/>
              <a:t> </a:t>
            </a:r>
            <a:r>
              <a:rPr lang="en-US" sz="1600" dirty="0" err="1" smtClean="0"/>
              <a:t>mengisi</a:t>
            </a:r>
            <a:r>
              <a:rPr lang="en-US" sz="1600" dirty="0" smtClean="0"/>
              <a:t> </a:t>
            </a:r>
            <a:r>
              <a:rPr lang="en-US" sz="1600" dirty="0" err="1" smtClean="0"/>
              <a:t>dalam</a:t>
            </a:r>
            <a:r>
              <a:rPr lang="en-US" sz="1600" dirty="0" smtClean="0"/>
              <a:t> </a:t>
            </a:r>
            <a:r>
              <a:rPr lang="en-US" sz="1600" dirty="0" err="1" smtClean="0"/>
              <a:t>mengembangkan</a:t>
            </a:r>
            <a:r>
              <a:rPr lang="en-US" sz="1600" dirty="0" smtClean="0"/>
              <a:t> </a:t>
            </a:r>
            <a:r>
              <a:rPr lang="en-US" sz="1600" dirty="0" err="1" smtClean="0"/>
              <a:t>penelitian</a:t>
            </a:r>
            <a:r>
              <a:rPr lang="en-US" sz="1600" dirty="0" smtClean="0"/>
              <a:t> </a:t>
            </a:r>
            <a:r>
              <a:rPr lang="en-US" sz="1600" dirty="0" err="1" smtClean="0"/>
              <a:t>hukum</a:t>
            </a:r>
            <a:r>
              <a:rPr lang="en-US" sz="1600" dirty="0" smtClean="0"/>
              <a:t>. </a:t>
            </a:r>
            <a:r>
              <a:rPr lang="en-US" sz="1600" dirty="0" err="1" smtClean="0"/>
              <a:t>Ilmuan</a:t>
            </a:r>
            <a:r>
              <a:rPr lang="en-US" sz="1600" dirty="0" smtClean="0"/>
              <a:t> </a:t>
            </a:r>
            <a:r>
              <a:rPr lang="en-US" sz="1600" dirty="0" err="1" smtClean="0"/>
              <a:t>di</a:t>
            </a:r>
            <a:r>
              <a:rPr lang="en-US" sz="1600" dirty="0" smtClean="0"/>
              <a:t> </a:t>
            </a:r>
            <a:r>
              <a:rPr lang="en-US" sz="1600" dirty="0" err="1" smtClean="0"/>
              <a:t>bidang</a:t>
            </a:r>
            <a:r>
              <a:rPr lang="en-US" sz="1600" dirty="0" smtClean="0"/>
              <a:t> </a:t>
            </a:r>
            <a:r>
              <a:rPr lang="en-US" sz="1600" dirty="0" err="1" smtClean="0"/>
              <a:t>hukum</a:t>
            </a:r>
            <a:r>
              <a:rPr lang="en-US" sz="1600" dirty="0" smtClean="0"/>
              <a:t> yang </a:t>
            </a:r>
            <a:r>
              <a:rPr lang="en-US" sz="1600" dirty="0" err="1" smtClean="0"/>
              <a:t>berhasil</a:t>
            </a:r>
            <a:r>
              <a:rPr lang="en-US" sz="1600" dirty="0" smtClean="0"/>
              <a:t> </a:t>
            </a:r>
            <a:r>
              <a:rPr lang="en-US" sz="1600" dirty="0" err="1" smtClean="0"/>
              <a:t>menerapkan</a:t>
            </a:r>
            <a:r>
              <a:rPr lang="en-US" sz="1600" dirty="0" smtClean="0"/>
              <a:t> </a:t>
            </a:r>
            <a:r>
              <a:rPr lang="en-US" sz="1600" dirty="0" err="1" smtClean="0"/>
              <a:t>ketiga</a:t>
            </a:r>
            <a:r>
              <a:rPr lang="en-US" sz="1600" dirty="0" smtClean="0"/>
              <a:t> </a:t>
            </a:r>
            <a:r>
              <a:rPr lang="en-US" sz="1600" dirty="0" err="1" smtClean="0"/>
              <a:t>metode</a:t>
            </a:r>
            <a:r>
              <a:rPr lang="en-US" sz="1600" dirty="0" smtClean="0"/>
              <a:t> </a:t>
            </a:r>
            <a:r>
              <a:rPr lang="en-US" sz="1600" dirty="0" err="1" smtClean="0"/>
              <a:t>tersebut</a:t>
            </a:r>
            <a:r>
              <a:rPr lang="en-US" sz="1600" dirty="0" smtClean="0"/>
              <a:t>, </a:t>
            </a:r>
            <a:r>
              <a:rPr lang="en-US" sz="1600" dirty="0" err="1" smtClean="0"/>
              <a:t>melakukan</a:t>
            </a:r>
            <a:r>
              <a:rPr lang="en-US" sz="1600" dirty="0" smtClean="0"/>
              <a:t> </a:t>
            </a:r>
            <a:r>
              <a:rPr lang="en-US" sz="1600" dirty="0" err="1" smtClean="0"/>
              <a:t>penelitian</a:t>
            </a:r>
            <a:r>
              <a:rPr lang="en-US" sz="1600" dirty="0" smtClean="0"/>
              <a:t> yang </a:t>
            </a:r>
            <a:r>
              <a:rPr lang="en-US" sz="1600" dirty="0" err="1" smtClean="0"/>
              <a:t>sangat</a:t>
            </a:r>
            <a:r>
              <a:rPr lang="en-US" sz="1600" dirty="0" smtClean="0"/>
              <a:t> </a:t>
            </a:r>
            <a:r>
              <a:rPr lang="en-US" sz="1600" dirty="0" err="1" smtClean="0"/>
              <a:t>berguna</a:t>
            </a:r>
            <a:r>
              <a:rPr lang="en-US" sz="1600" dirty="0" smtClean="0"/>
              <a:t> </a:t>
            </a:r>
            <a:r>
              <a:rPr lang="en-US" sz="1600" dirty="0" err="1" smtClean="0"/>
              <a:t>dan</a:t>
            </a:r>
            <a:r>
              <a:rPr lang="en-US" sz="1600" dirty="0" smtClean="0"/>
              <a:t> </a:t>
            </a:r>
            <a:r>
              <a:rPr lang="en-US" sz="1600" dirty="0" err="1" smtClean="0"/>
              <a:t>mendekati</a:t>
            </a:r>
            <a:r>
              <a:rPr lang="en-US" sz="1600" dirty="0" smtClean="0"/>
              <a:t> </a:t>
            </a:r>
            <a:r>
              <a:rPr lang="en-US" sz="1600" dirty="0" err="1" smtClean="0"/>
              <a:t>kelengkapan</a:t>
            </a:r>
            <a:r>
              <a:rPr lang="en-US" sz="1600" dirty="0" smtClean="0"/>
              <a:t>.</a:t>
            </a:r>
            <a:endParaRPr lang="en-US" sz="1600"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377724"/>
            <a:ext cx="8607280" cy="4408603"/>
          </a:xfrm>
        </p:spPr>
        <p:txBody>
          <a:bodyPr/>
          <a:lstStyle/>
          <a:p>
            <a:r>
              <a:rPr lang="en-US" sz="1600" dirty="0" smtClean="0"/>
              <a:t/>
            </a:r>
            <a:br>
              <a:rPr lang="en-US" sz="1600" dirty="0" smtClean="0"/>
            </a:br>
            <a:r>
              <a:rPr lang="en-US" sz="1600" dirty="0" err="1" smtClean="0"/>
              <a:t>Sedangkan</a:t>
            </a:r>
            <a:r>
              <a:rPr lang="en-US" sz="1600" dirty="0" smtClean="0"/>
              <a:t> </a:t>
            </a:r>
            <a:r>
              <a:rPr lang="en-US" sz="1600" dirty="0" err="1" smtClean="0"/>
              <a:t>pada</a:t>
            </a:r>
            <a:r>
              <a:rPr lang="en-US" sz="1600" dirty="0" smtClean="0"/>
              <a:t> </a:t>
            </a:r>
            <a:r>
              <a:rPr lang="en-US" sz="1600" dirty="0" err="1" smtClean="0"/>
              <a:t>objek</a:t>
            </a:r>
            <a:r>
              <a:rPr lang="en-US" sz="1600" dirty="0" smtClean="0"/>
              <a:t> </a:t>
            </a:r>
            <a:r>
              <a:rPr lang="en-US" sz="1600" dirty="0" err="1" smtClean="0"/>
              <a:t>perbandingan</a:t>
            </a:r>
            <a:r>
              <a:rPr lang="en-US" sz="1600" dirty="0" smtClean="0"/>
              <a:t> </a:t>
            </a:r>
            <a:r>
              <a:rPr lang="en-US" sz="1600" dirty="0" err="1" smtClean="0"/>
              <a:t>hukum</a:t>
            </a:r>
            <a:r>
              <a:rPr lang="en-US" sz="1600" dirty="0" smtClean="0"/>
              <a:t> </a:t>
            </a:r>
            <a:r>
              <a:rPr lang="en-US" sz="1600" dirty="0" err="1" smtClean="0"/>
              <a:t>terdapat</a:t>
            </a:r>
            <a:r>
              <a:rPr lang="en-US" sz="1600" dirty="0" smtClean="0"/>
              <a:t> </a:t>
            </a:r>
            <a:r>
              <a:rPr lang="en-US" sz="1600" dirty="0" err="1" smtClean="0"/>
              <a:t>pandangan</a:t>
            </a:r>
            <a:r>
              <a:rPr lang="en-US" sz="1600" dirty="0" smtClean="0"/>
              <a:t> yang </a:t>
            </a:r>
            <a:r>
              <a:rPr lang="en-US" sz="1600" dirty="0" err="1" smtClean="0"/>
              <a:t>berbeda</a:t>
            </a:r>
            <a:r>
              <a:rPr lang="en-US" sz="1600" dirty="0" smtClean="0"/>
              <a:t> </a:t>
            </a:r>
            <a:r>
              <a:rPr lang="en-US" sz="1600" dirty="0" err="1" smtClean="0"/>
              <a:t>antara</a:t>
            </a:r>
            <a:r>
              <a:rPr lang="en-US" sz="1600" dirty="0" smtClean="0"/>
              <a:t> </a:t>
            </a:r>
            <a:r>
              <a:rPr lang="en-US" sz="1600" dirty="0" err="1" smtClean="0"/>
              <a:t>para</a:t>
            </a:r>
            <a:r>
              <a:rPr lang="en-US" sz="1600" dirty="0" smtClean="0"/>
              <a:t> </a:t>
            </a:r>
            <a:r>
              <a:rPr lang="en-US" sz="1600" dirty="0" err="1" smtClean="0"/>
              <a:t>ahli</a:t>
            </a:r>
            <a:r>
              <a:rPr lang="en-US" sz="1600" dirty="0" smtClean="0"/>
              <a:t> </a:t>
            </a:r>
            <a:r>
              <a:rPr lang="en-US" sz="1600" dirty="0" err="1" smtClean="0"/>
              <a:t>yaitu</a:t>
            </a:r>
            <a:r>
              <a:rPr lang="en-US" sz="1600" dirty="0" smtClean="0"/>
              <a:t> </a:t>
            </a:r>
            <a:r>
              <a:rPr lang="en-US" sz="1600" dirty="0" smtClean="0"/>
              <a:t> :</a:t>
            </a:r>
            <a:br>
              <a:rPr lang="en-US" sz="1600" dirty="0" smtClean="0"/>
            </a:br>
            <a:r>
              <a:rPr lang="en-US" sz="1600" dirty="0" smtClean="0"/>
              <a:t/>
            </a:r>
            <a:br>
              <a:rPr lang="en-US" sz="1600" dirty="0" smtClean="0"/>
            </a:br>
            <a:r>
              <a:rPr lang="en-US" sz="1600" dirty="0" smtClean="0"/>
              <a:t>1. “</a:t>
            </a:r>
            <a:r>
              <a:rPr lang="en-US" sz="1600" dirty="0" err="1" smtClean="0"/>
              <a:t>pandangan</a:t>
            </a:r>
            <a:r>
              <a:rPr lang="en-US" sz="1600" dirty="0" smtClean="0"/>
              <a:t> </a:t>
            </a:r>
            <a:r>
              <a:rPr lang="en-US" sz="1600" dirty="0" smtClean="0"/>
              <a:t>yang </a:t>
            </a:r>
            <a:r>
              <a:rPr lang="en-US" sz="1600" dirty="0" err="1" smtClean="0"/>
              <a:t>melihat</a:t>
            </a:r>
            <a:r>
              <a:rPr lang="en-US" sz="1600" dirty="0" smtClean="0"/>
              <a:t> </a:t>
            </a:r>
            <a:r>
              <a:rPr lang="en-US" sz="1600" dirty="0" err="1" smtClean="0"/>
              <a:t>perbandingan</a:t>
            </a:r>
            <a:r>
              <a:rPr lang="en-US" sz="1600" dirty="0" smtClean="0"/>
              <a:t> </a:t>
            </a:r>
            <a:r>
              <a:rPr lang="en-US" sz="1600" dirty="0" err="1" smtClean="0"/>
              <a:t>antara</a:t>
            </a:r>
            <a:r>
              <a:rPr lang="en-US" sz="1600" dirty="0" smtClean="0"/>
              <a:t> </a:t>
            </a:r>
            <a:r>
              <a:rPr lang="en-US" sz="1600" dirty="0" err="1" smtClean="0"/>
              <a:t>hukum</a:t>
            </a:r>
            <a:r>
              <a:rPr lang="en-US" sz="1600" dirty="0" smtClean="0"/>
              <a:t> </a:t>
            </a:r>
            <a:r>
              <a:rPr lang="en-US" sz="1600" dirty="0" err="1" smtClean="0"/>
              <a:t>dan</a:t>
            </a:r>
            <a:r>
              <a:rPr lang="en-US" sz="1600" dirty="0" smtClean="0"/>
              <a:t> </a:t>
            </a:r>
            <a:r>
              <a:rPr lang="en-US" sz="1600" dirty="0" err="1" smtClean="0"/>
              <a:t>lembaga-lembaga</a:t>
            </a:r>
            <a:r>
              <a:rPr lang="en-US" sz="1600" dirty="0" smtClean="0"/>
              <a:t> </a:t>
            </a:r>
            <a:r>
              <a:rPr lang="en-US" sz="1600" dirty="0" err="1" smtClean="0"/>
              <a:t>hukum</a:t>
            </a:r>
            <a:r>
              <a:rPr lang="en-US" sz="1600" dirty="0" smtClean="0"/>
              <a:t> </a:t>
            </a:r>
            <a:r>
              <a:rPr lang="en-US" sz="1600" dirty="0" err="1" smtClean="0"/>
              <a:t>dari</a:t>
            </a:r>
            <a:r>
              <a:rPr lang="en-US" sz="1600" dirty="0" smtClean="0"/>
              <a:t> </a:t>
            </a:r>
            <a:r>
              <a:rPr lang="en-US" sz="1600" dirty="0" err="1" smtClean="0"/>
              <a:t>berbagai</a:t>
            </a:r>
            <a:r>
              <a:rPr lang="en-US" sz="1600" dirty="0" smtClean="0"/>
              <a:t> </a:t>
            </a:r>
            <a:r>
              <a:rPr lang="en-US" sz="1600" dirty="0" err="1" smtClean="0"/>
              <a:t>negara</a:t>
            </a:r>
            <a:r>
              <a:rPr lang="en-US" sz="1600" dirty="0" smtClean="0"/>
              <a:t> yang </a:t>
            </a:r>
            <a:r>
              <a:rPr lang="en-US" sz="1600" dirty="0" err="1" smtClean="0"/>
              <a:t>masih</a:t>
            </a:r>
            <a:r>
              <a:rPr lang="en-US" sz="1600" dirty="0" smtClean="0"/>
              <a:t> </a:t>
            </a:r>
            <a:r>
              <a:rPr lang="en-US" sz="1600" dirty="0" err="1" smtClean="0"/>
              <a:t>dalam</a:t>
            </a:r>
            <a:r>
              <a:rPr lang="en-US" sz="1600" dirty="0" smtClean="0"/>
              <a:t> </a:t>
            </a:r>
            <a:r>
              <a:rPr lang="en-US" sz="1600" dirty="0" err="1" smtClean="0"/>
              <a:t>satu</a:t>
            </a:r>
            <a:r>
              <a:rPr lang="en-US" sz="1600" dirty="0" smtClean="0"/>
              <a:t> </a:t>
            </a:r>
            <a:r>
              <a:rPr lang="en-US" sz="1600" dirty="0" err="1" smtClean="0"/>
              <a:t>sistem</a:t>
            </a:r>
            <a:r>
              <a:rPr lang="en-US" sz="1600" dirty="0" smtClean="0"/>
              <a:t> </a:t>
            </a:r>
            <a:r>
              <a:rPr lang="en-US" sz="1600" dirty="0" err="1" smtClean="0"/>
              <a:t>atau</a:t>
            </a:r>
            <a:r>
              <a:rPr lang="en-US" sz="1600" dirty="0" smtClean="0"/>
              <a:t> </a:t>
            </a:r>
            <a:r>
              <a:rPr lang="en-US" sz="1600" dirty="0" err="1" smtClean="0"/>
              <a:t>keluarga</a:t>
            </a:r>
            <a:r>
              <a:rPr lang="en-US" sz="1600" dirty="0" smtClean="0"/>
              <a:t> </a:t>
            </a:r>
            <a:r>
              <a:rPr lang="en-US" sz="1600" dirty="0" err="1" smtClean="0"/>
              <a:t>hukum</a:t>
            </a:r>
            <a:r>
              <a:rPr lang="en-US" sz="1600" dirty="0" smtClean="0"/>
              <a:t> yang </a:t>
            </a:r>
            <a:r>
              <a:rPr lang="en-US" sz="1600" dirty="0" err="1" smtClean="0"/>
              <a:t>sama</a:t>
            </a:r>
            <a:r>
              <a:rPr lang="en-US" sz="1600" dirty="0" smtClean="0"/>
              <a:t>”. </a:t>
            </a:r>
            <a:r>
              <a:rPr lang="en-US" sz="1600" dirty="0" smtClean="0"/>
              <a:t>Hal </a:t>
            </a:r>
            <a:r>
              <a:rPr lang="en-US" sz="1600" dirty="0" err="1" smtClean="0"/>
              <a:t>ini</a:t>
            </a:r>
            <a:r>
              <a:rPr lang="en-US" sz="1600" dirty="0" smtClean="0"/>
              <a:t> </a:t>
            </a:r>
            <a:r>
              <a:rPr lang="en-US" sz="1600" dirty="0" err="1" smtClean="0"/>
              <a:t>sejalan</a:t>
            </a:r>
            <a:r>
              <a:rPr lang="en-US" sz="1600" dirty="0" smtClean="0"/>
              <a:t> </a:t>
            </a:r>
            <a:r>
              <a:rPr lang="en-US" sz="1600" dirty="0" err="1" smtClean="0"/>
              <a:t>dengan</a:t>
            </a:r>
            <a:r>
              <a:rPr lang="en-US" sz="1600" dirty="0" smtClean="0"/>
              <a:t> </a:t>
            </a:r>
            <a:r>
              <a:rPr lang="en-US" sz="1600" dirty="0" err="1" smtClean="0"/>
              <a:t>pendapat</a:t>
            </a:r>
            <a:r>
              <a:rPr lang="en-US" sz="1600" dirty="0" smtClean="0"/>
              <a:t> </a:t>
            </a:r>
            <a:r>
              <a:rPr lang="en-US" sz="1600" dirty="0" err="1" smtClean="0"/>
              <a:t>Gutteridge</a:t>
            </a:r>
            <a:r>
              <a:rPr lang="en-US" sz="1600" dirty="0" smtClean="0"/>
              <a:t> </a:t>
            </a:r>
            <a:r>
              <a:rPr lang="en-US" sz="1600" dirty="0" err="1" smtClean="0"/>
              <a:t>bahwa</a:t>
            </a:r>
            <a:r>
              <a:rPr lang="en-US" sz="1600" dirty="0" smtClean="0"/>
              <a:t>: “</a:t>
            </a:r>
            <a:r>
              <a:rPr lang="en-US" sz="1600" dirty="0" err="1" smtClean="0"/>
              <a:t>perbandingan</a:t>
            </a:r>
            <a:r>
              <a:rPr lang="en-US" sz="1600" dirty="0" smtClean="0"/>
              <a:t> </a:t>
            </a:r>
            <a:r>
              <a:rPr lang="en-US" sz="1600" dirty="0" err="1" smtClean="0"/>
              <a:t>sistem-sistem</a:t>
            </a:r>
            <a:r>
              <a:rPr lang="en-US" sz="1600" dirty="0" smtClean="0"/>
              <a:t> </a:t>
            </a:r>
            <a:r>
              <a:rPr lang="en-US" sz="1600" dirty="0" err="1" smtClean="0"/>
              <a:t>hukum</a:t>
            </a:r>
            <a:r>
              <a:rPr lang="en-US" sz="1600" dirty="0" smtClean="0"/>
              <a:t> </a:t>
            </a:r>
            <a:r>
              <a:rPr lang="en-US" sz="1600" dirty="0" err="1" smtClean="0"/>
              <a:t>dari</a:t>
            </a:r>
            <a:r>
              <a:rPr lang="en-US" sz="1600" dirty="0" smtClean="0"/>
              <a:t> </a:t>
            </a:r>
            <a:r>
              <a:rPr lang="en-US" sz="1600" dirty="0" err="1" smtClean="0"/>
              <a:t>dunia</a:t>
            </a:r>
            <a:r>
              <a:rPr lang="en-US" sz="1600" dirty="0" smtClean="0"/>
              <a:t> “Common Law” </a:t>
            </a:r>
            <a:r>
              <a:rPr lang="en-US" sz="1600" dirty="0" err="1" smtClean="0"/>
              <a:t>adalah</a:t>
            </a:r>
            <a:r>
              <a:rPr lang="en-US" sz="1600" dirty="0" smtClean="0"/>
              <a:t> </a:t>
            </a:r>
            <a:r>
              <a:rPr lang="en-US" sz="1600" dirty="0" err="1" smtClean="0"/>
              <a:t>merupakan</a:t>
            </a:r>
            <a:r>
              <a:rPr lang="en-US" sz="1600" dirty="0" smtClean="0"/>
              <a:t> </a:t>
            </a:r>
            <a:r>
              <a:rPr lang="en-US" sz="1600" dirty="0" err="1" smtClean="0"/>
              <a:t>subjek</a:t>
            </a:r>
            <a:r>
              <a:rPr lang="en-US" sz="1600" dirty="0" smtClean="0"/>
              <a:t> </a:t>
            </a:r>
            <a:r>
              <a:rPr lang="en-US" sz="1600" dirty="0" err="1" smtClean="0"/>
              <a:t>pembahasan</a:t>
            </a:r>
            <a:r>
              <a:rPr lang="en-US" sz="1600" dirty="0" smtClean="0"/>
              <a:t> “Comparative Law.”(</a:t>
            </a:r>
            <a:r>
              <a:rPr lang="en-US" sz="1600" dirty="0" err="1" smtClean="0"/>
              <a:t>Perbandingan</a:t>
            </a:r>
            <a:r>
              <a:rPr lang="en-US" sz="1600" dirty="0" smtClean="0"/>
              <a:t> </a:t>
            </a:r>
            <a:r>
              <a:rPr lang="en-US" sz="1600" dirty="0" err="1" smtClean="0"/>
              <a:t>Hukum</a:t>
            </a:r>
            <a:r>
              <a:rPr lang="en-US" sz="1600" dirty="0" smtClean="0"/>
              <a:t>). </a:t>
            </a:r>
            <a:r>
              <a:rPr lang="en-US" sz="1600" dirty="0" err="1" smtClean="0"/>
              <a:t>Sebaliknya</a:t>
            </a:r>
            <a:r>
              <a:rPr lang="en-US" sz="1600" dirty="0" smtClean="0"/>
              <a:t> </a:t>
            </a:r>
            <a:r>
              <a:rPr lang="en-US" sz="1600" dirty="0" err="1" smtClean="0"/>
              <a:t>Schlessinger</a:t>
            </a:r>
            <a:r>
              <a:rPr lang="en-US" sz="1600" dirty="0" smtClean="0"/>
              <a:t> </a:t>
            </a:r>
            <a:r>
              <a:rPr lang="en-US" sz="1600" dirty="0" err="1" smtClean="0"/>
              <a:t>berpandangan</a:t>
            </a:r>
            <a:r>
              <a:rPr lang="en-US" sz="1600" dirty="0" smtClean="0"/>
              <a:t> </a:t>
            </a:r>
            <a:r>
              <a:rPr lang="en-US" sz="1600" dirty="0" err="1" smtClean="0"/>
              <a:t>bahwa</a:t>
            </a:r>
            <a:r>
              <a:rPr lang="en-US" sz="1600" dirty="0" smtClean="0"/>
              <a:t>: </a:t>
            </a:r>
            <a:r>
              <a:rPr lang="en-US" sz="1600" dirty="0" err="1" smtClean="0"/>
              <a:t>karena</a:t>
            </a:r>
            <a:r>
              <a:rPr lang="en-US" sz="1600" dirty="0" smtClean="0"/>
              <a:t> “Common Law” </a:t>
            </a:r>
            <a:r>
              <a:rPr lang="en-US" sz="1600" dirty="0" err="1" smtClean="0"/>
              <a:t>pada</a:t>
            </a:r>
            <a:r>
              <a:rPr lang="en-US" sz="1600" dirty="0" smtClean="0"/>
              <a:t> </a:t>
            </a:r>
            <a:r>
              <a:rPr lang="en-US" sz="1600" dirty="0" err="1" smtClean="0"/>
              <a:t>hakekatnya</a:t>
            </a:r>
            <a:r>
              <a:rPr lang="en-US" sz="1600" dirty="0" smtClean="0"/>
              <a:t> </a:t>
            </a:r>
            <a:r>
              <a:rPr lang="en-US" sz="1600" dirty="0" err="1" smtClean="0"/>
              <a:t>sama</a:t>
            </a:r>
            <a:r>
              <a:rPr lang="en-US" sz="1600" dirty="0" smtClean="0"/>
              <a:t> </a:t>
            </a:r>
            <a:r>
              <a:rPr lang="en-US" sz="1600" dirty="0" err="1" smtClean="0"/>
              <a:t>dimana-mana</a:t>
            </a:r>
            <a:r>
              <a:rPr lang="en-US" sz="1600" dirty="0" smtClean="0"/>
              <a:t> (</a:t>
            </a:r>
            <a:r>
              <a:rPr lang="en-US" sz="1600" dirty="0" err="1" smtClean="0"/>
              <a:t>di</a:t>
            </a:r>
            <a:r>
              <a:rPr lang="en-US" sz="1600" dirty="0" smtClean="0"/>
              <a:t> </a:t>
            </a:r>
            <a:r>
              <a:rPr lang="en-US" sz="1600" dirty="0" err="1" smtClean="0"/>
              <a:t>negara</a:t>
            </a:r>
            <a:r>
              <a:rPr lang="en-US" sz="1600" dirty="0" smtClean="0"/>
              <a:t> </a:t>
            </a:r>
            <a:r>
              <a:rPr lang="en-US" sz="1600" dirty="0" err="1" smtClean="0"/>
              <a:t>penganut</a:t>
            </a:r>
            <a:r>
              <a:rPr lang="en-US" sz="1600" dirty="0" smtClean="0"/>
              <a:t> “Common Law”, </a:t>
            </a:r>
            <a:r>
              <a:rPr lang="en-US" sz="1600" dirty="0" err="1" smtClean="0"/>
              <a:t>maka</a:t>
            </a:r>
            <a:r>
              <a:rPr lang="en-US" sz="1600" dirty="0" smtClean="0"/>
              <a:t> </a:t>
            </a:r>
            <a:r>
              <a:rPr lang="en-US" sz="1600" dirty="0" err="1" smtClean="0"/>
              <a:t>perbandingan</a:t>
            </a:r>
            <a:r>
              <a:rPr lang="en-US" sz="1600" dirty="0" smtClean="0"/>
              <a:t> </a:t>
            </a:r>
            <a:r>
              <a:rPr lang="en-US" sz="1600" dirty="0" err="1" smtClean="0"/>
              <a:t>antara</a:t>
            </a:r>
            <a:r>
              <a:rPr lang="en-US" sz="1600" dirty="0" smtClean="0"/>
              <a:t> </a:t>
            </a:r>
            <a:r>
              <a:rPr lang="en-US" sz="1600" dirty="0" err="1" smtClean="0"/>
              <a:t>sistem</a:t>
            </a:r>
            <a:r>
              <a:rPr lang="en-US" sz="1600" dirty="0" smtClean="0"/>
              <a:t> </a:t>
            </a:r>
            <a:r>
              <a:rPr lang="en-US" sz="1600" dirty="0" err="1" smtClean="0"/>
              <a:t>hukum</a:t>
            </a:r>
            <a:r>
              <a:rPr lang="en-US" sz="1600" dirty="0" smtClean="0"/>
              <a:t> “Common Law” </a:t>
            </a:r>
            <a:r>
              <a:rPr lang="en-US" sz="1600" dirty="0" err="1" smtClean="0"/>
              <a:t>di</a:t>
            </a:r>
            <a:r>
              <a:rPr lang="en-US" sz="1600" dirty="0" smtClean="0"/>
              <a:t> </a:t>
            </a:r>
            <a:r>
              <a:rPr lang="en-US" sz="1600" dirty="0" err="1" smtClean="0"/>
              <a:t>negara-negara</a:t>
            </a:r>
            <a:r>
              <a:rPr lang="en-US" sz="1600" dirty="0" smtClean="0"/>
              <a:t> </a:t>
            </a:r>
            <a:r>
              <a:rPr lang="en-US" sz="1600" dirty="0" err="1" smtClean="0"/>
              <a:t>penganutnya</a:t>
            </a:r>
            <a:r>
              <a:rPr lang="en-US" sz="1600" dirty="0" smtClean="0"/>
              <a:t> yang </a:t>
            </a:r>
            <a:r>
              <a:rPr lang="en-US" sz="1600" dirty="0" err="1" smtClean="0"/>
              <a:t>berbeda-beda</a:t>
            </a:r>
            <a:r>
              <a:rPr lang="en-US" sz="1600" dirty="0" smtClean="0"/>
              <a:t> </a:t>
            </a:r>
            <a:r>
              <a:rPr lang="en-US" sz="1600" dirty="0" err="1" smtClean="0"/>
              <a:t>bukan</a:t>
            </a:r>
            <a:r>
              <a:rPr lang="en-US" sz="1600" dirty="0" smtClean="0"/>
              <a:t> </a:t>
            </a:r>
            <a:r>
              <a:rPr lang="en-US" sz="1600" dirty="0" err="1" smtClean="0"/>
              <a:t>merupakan</a:t>
            </a:r>
            <a:r>
              <a:rPr lang="en-US" sz="1600" dirty="0" smtClean="0"/>
              <a:t> </a:t>
            </a:r>
            <a:r>
              <a:rPr lang="en-US" sz="1600" dirty="0" err="1" smtClean="0"/>
              <a:t>perbandingan</a:t>
            </a:r>
            <a:r>
              <a:rPr lang="en-US" sz="1600" dirty="0" smtClean="0"/>
              <a:t> </a:t>
            </a:r>
            <a:r>
              <a:rPr lang="en-US" sz="1600" dirty="0" err="1" smtClean="0"/>
              <a:t>hukum</a:t>
            </a:r>
            <a:r>
              <a:rPr lang="en-US" sz="1600" dirty="0" smtClean="0"/>
              <a:t>. </a:t>
            </a:r>
            <a:r>
              <a:rPr lang="en-US" sz="1600" dirty="0" smtClean="0"/>
              <a:t/>
            </a:r>
            <a:br>
              <a:rPr lang="en-US" sz="1600" dirty="0" smtClean="0"/>
            </a:br>
            <a:r>
              <a:rPr lang="en-US" sz="1600" dirty="0" smtClean="0"/>
              <a:t/>
            </a:r>
            <a:br>
              <a:rPr lang="en-US" sz="1600" dirty="0" smtClean="0"/>
            </a:br>
            <a:r>
              <a:rPr lang="en-US" sz="1600" dirty="0" smtClean="0"/>
              <a:t>2</a:t>
            </a:r>
            <a:r>
              <a:rPr lang="en-US" sz="1600" dirty="0" smtClean="0"/>
              <a:t>. </a:t>
            </a:r>
            <a:r>
              <a:rPr lang="en-US" sz="1600" dirty="0" err="1" smtClean="0"/>
              <a:t>Pandangan</a:t>
            </a:r>
            <a:r>
              <a:rPr lang="en-US" sz="1600" dirty="0" smtClean="0"/>
              <a:t> yang </a:t>
            </a:r>
            <a:r>
              <a:rPr lang="en-US" sz="1600" dirty="0" err="1" smtClean="0"/>
              <a:t>melihat</a:t>
            </a:r>
            <a:r>
              <a:rPr lang="en-US" sz="1600" dirty="0" smtClean="0"/>
              <a:t> </a:t>
            </a:r>
            <a:r>
              <a:rPr lang="en-US" sz="1600" dirty="0" err="1" smtClean="0"/>
              <a:t>studi</a:t>
            </a:r>
            <a:r>
              <a:rPr lang="en-US" sz="1600" dirty="0" smtClean="0"/>
              <a:t> </a:t>
            </a:r>
            <a:r>
              <a:rPr lang="en-US" sz="1600" dirty="0" err="1" smtClean="0"/>
              <a:t>perbandingan</a:t>
            </a:r>
            <a:r>
              <a:rPr lang="en-US" sz="1600" dirty="0" smtClean="0"/>
              <a:t> </a:t>
            </a:r>
            <a:r>
              <a:rPr lang="en-US" sz="1600" dirty="0" err="1" smtClean="0"/>
              <a:t>hukum</a:t>
            </a:r>
            <a:r>
              <a:rPr lang="en-US" sz="1600" dirty="0" smtClean="0"/>
              <a:t> </a:t>
            </a:r>
            <a:r>
              <a:rPr lang="en-US" sz="1600" dirty="0" err="1" smtClean="0"/>
              <a:t>tidak</a:t>
            </a:r>
            <a:r>
              <a:rPr lang="en-US" sz="1600" dirty="0" smtClean="0"/>
              <a:t> lain </a:t>
            </a:r>
            <a:r>
              <a:rPr lang="en-US" sz="1600" dirty="0" err="1" smtClean="0"/>
              <a:t>adalah</a:t>
            </a:r>
            <a:r>
              <a:rPr lang="en-US" sz="1600" dirty="0" smtClean="0"/>
              <a:t> </a:t>
            </a:r>
            <a:r>
              <a:rPr lang="en-US" sz="1600" dirty="0" err="1" smtClean="0"/>
              <a:t>studi</a:t>
            </a:r>
            <a:r>
              <a:rPr lang="en-US" sz="1600" dirty="0" smtClean="0"/>
              <a:t> </a:t>
            </a:r>
            <a:r>
              <a:rPr lang="en-US" sz="1600" dirty="0" err="1" smtClean="0"/>
              <a:t>tentang</a:t>
            </a:r>
            <a:r>
              <a:rPr lang="en-US" sz="1600" dirty="0" smtClean="0"/>
              <a:t> </a:t>
            </a:r>
            <a:r>
              <a:rPr lang="en-US" sz="1600" dirty="0" err="1" smtClean="0"/>
              <a:t>hukum</a:t>
            </a:r>
            <a:r>
              <a:rPr lang="en-US" sz="1600" dirty="0" smtClean="0"/>
              <a:t> </a:t>
            </a:r>
            <a:r>
              <a:rPr lang="en-US" sz="1600" dirty="0" err="1" smtClean="0"/>
              <a:t>asing</a:t>
            </a:r>
            <a:r>
              <a:rPr lang="en-US" sz="1600" dirty="0" smtClean="0"/>
              <a:t>, </a:t>
            </a:r>
            <a:r>
              <a:rPr lang="en-US" sz="1600" dirty="0" err="1" smtClean="0"/>
              <a:t>karena</a:t>
            </a:r>
            <a:r>
              <a:rPr lang="en-US" sz="1600" dirty="0" smtClean="0"/>
              <a:t> </a:t>
            </a:r>
            <a:r>
              <a:rPr lang="en-US" sz="1600" dirty="0" err="1" smtClean="0"/>
              <a:t>beranjak</a:t>
            </a:r>
            <a:r>
              <a:rPr lang="en-US" sz="1600" dirty="0" smtClean="0"/>
              <a:t> </a:t>
            </a:r>
            <a:r>
              <a:rPr lang="en-US" sz="1600" dirty="0" err="1" smtClean="0"/>
              <a:t>dari</a:t>
            </a:r>
            <a:r>
              <a:rPr lang="en-US" sz="1600" dirty="0" smtClean="0"/>
              <a:t> </a:t>
            </a:r>
            <a:r>
              <a:rPr lang="en-US" sz="1600" dirty="0" err="1" smtClean="0"/>
              <a:t>pemahaman</a:t>
            </a:r>
            <a:r>
              <a:rPr lang="en-US" sz="1600" dirty="0" smtClean="0"/>
              <a:t> </a:t>
            </a:r>
            <a:r>
              <a:rPr lang="en-US" sz="1600" dirty="0" err="1" smtClean="0"/>
              <a:t>bahwa</a:t>
            </a:r>
            <a:r>
              <a:rPr lang="en-US" sz="1600" dirty="0" smtClean="0"/>
              <a:t> </a:t>
            </a:r>
            <a:r>
              <a:rPr lang="en-US" sz="1600" dirty="0" err="1" smtClean="0"/>
              <a:t>studi</a:t>
            </a:r>
            <a:r>
              <a:rPr lang="en-US" sz="1600" dirty="0" smtClean="0"/>
              <a:t> </a:t>
            </a:r>
            <a:r>
              <a:rPr lang="en-US" sz="1600" dirty="0" err="1" smtClean="0"/>
              <a:t>perbandingan</a:t>
            </a:r>
            <a:r>
              <a:rPr lang="en-US" sz="1600" dirty="0" smtClean="0"/>
              <a:t> </a:t>
            </a:r>
            <a:r>
              <a:rPr lang="en-US" sz="1600" dirty="0" err="1" smtClean="0"/>
              <a:t>hukum</a:t>
            </a:r>
            <a:r>
              <a:rPr lang="en-US" sz="1600" dirty="0" smtClean="0"/>
              <a:t> </a:t>
            </a:r>
            <a:r>
              <a:rPr lang="en-US" sz="1600" dirty="0" err="1" smtClean="0"/>
              <a:t>dilakukan</a:t>
            </a:r>
            <a:r>
              <a:rPr lang="en-US" sz="1600" dirty="0" smtClean="0"/>
              <a:t> </a:t>
            </a:r>
            <a:r>
              <a:rPr lang="en-US" sz="1600" dirty="0" err="1" smtClean="0"/>
              <a:t>melalui</a:t>
            </a:r>
            <a:r>
              <a:rPr lang="en-US" sz="1600" dirty="0" smtClean="0"/>
              <a:t> </a:t>
            </a:r>
            <a:r>
              <a:rPr lang="en-US" sz="1600" dirty="0" err="1" smtClean="0"/>
              <a:t>cara</a:t>
            </a:r>
            <a:r>
              <a:rPr lang="en-US" sz="1600" dirty="0" smtClean="0"/>
              <a:t> </a:t>
            </a:r>
            <a:r>
              <a:rPr lang="en-US" sz="1600" dirty="0" err="1" smtClean="0"/>
              <a:t>mempelajari</a:t>
            </a:r>
            <a:r>
              <a:rPr lang="en-US" sz="1600" dirty="0" smtClean="0"/>
              <a:t> </a:t>
            </a:r>
            <a:r>
              <a:rPr lang="en-US" sz="1600" dirty="0" err="1" smtClean="0"/>
              <a:t>hukum</a:t>
            </a:r>
            <a:r>
              <a:rPr lang="en-US" sz="1600" dirty="0" smtClean="0"/>
              <a:t> </a:t>
            </a:r>
            <a:r>
              <a:rPr lang="en-US" sz="1600" dirty="0" err="1" smtClean="0"/>
              <a:t>di</a:t>
            </a:r>
            <a:r>
              <a:rPr lang="en-US" sz="1600" dirty="0" smtClean="0"/>
              <a:t> </a:t>
            </a:r>
            <a:r>
              <a:rPr lang="en-US" sz="1600" dirty="0" err="1" smtClean="0"/>
              <a:t>luar</a:t>
            </a:r>
            <a:r>
              <a:rPr lang="en-US" sz="1600" dirty="0" smtClean="0"/>
              <a:t> </a:t>
            </a:r>
            <a:r>
              <a:rPr lang="en-US" sz="1600" dirty="0" err="1" smtClean="0"/>
              <a:t>hukum</a:t>
            </a:r>
            <a:r>
              <a:rPr lang="en-US" sz="1600" dirty="0" smtClean="0"/>
              <a:t> yang </a:t>
            </a:r>
            <a:r>
              <a:rPr lang="en-US" sz="1600" dirty="0" err="1" smtClean="0"/>
              <a:t>berlaku</a:t>
            </a:r>
            <a:r>
              <a:rPr lang="en-US" sz="1600" dirty="0" smtClean="0"/>
              <a:t> </a:t>
            </a:r>
            <a:r>
              <a:rPr lang="en-US" sz="1600" dirty="0" err="1" smtClean="0"/>
              <a:t>bagi</a:t>
            </a:r>
            <a:r>
              <a:rPr lang="en-US" sz="1600" dirty="0" smtClean="0"/>
              <a:t> </a:t>
            </a:r>
            <a:r>
              <a:rPr lang="en-US" sz="1600" dirty="0" err="1" smtClean="0"/>
              <a:t>pelaku</a:t>
            </a:r>
            <a:r>
              <a:rPr lang="en-US" sz="1600" dirty="0" smtClean="0"/>
              <a:t> </a:t>
            </a:r>
            <a:r>
              <a:rPr lang="en-US" sz="1600" dirty="0" err="1" smtClean="0"/>
              <a:t>studi</a:t>
            </a:r>
            <a:r>
              <a:rPr lang="en-US" sz="1600" dirty="0" smtClean="0"/>
              <a:t> </a:t>
            </a:r>
            <a:r>
              <a:rPr lang="en-US" sz="1600" dirty="0" err="1" smtClean="0"/>
              <a:t>tersebut</a:t>
            </a:r>
            <a:r>
              <a:rPr lang="en-US" sz="1600" dirty="0" smtClean="0"/>
              <a:t>.</a:t>
            </a:r>
            <a:br>
              <a:rPr lang="en-US" sz="1600" dirty="0" smtClean="0"/>
            </a:br>
            <a:r>
              <a:rPr lang="en-US" sz="1600" dirty="0" smtClean="0"/>
              <a:t/>
            </a:r>
            <a:br>
              <a:rPr lang="en-US" sz="1600" dirty="0" smtClean="0"/>
            </a:br>
            <a:endParaRPr lang="en-US" sz="1600"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377724"/>
            <a:ext cx="8750156" cy="4551479"/>
          </a:xfrm>
        </p:spPr>
        <p:txBody>
          <a:bodyPr/>
          <a:lstStyle/>
          <a:p>
            <a:pPr marL="342900" indent="-342900"/>
            <a:r>
              <a:rPr lang="en-US" sz="1400" b="1" dirty="0" smtClean="0"/>
              <a:t>	B. </a:t>
            </a:r>
            <a:r>
              <a:rPr lang="en-US" sz="1400" b="1" dirty="0" err="1" smtClean="0"/>
              <a:t>Perbandingan</a:t>
            </a:r>
            <a:r>
              <a:rPr lang="en-US" sz="1400" b="1" dirty="0" smtClean="0"/>
              <a:t> </a:t>
            </a:r>
            <a:r>
              <a:rPr lang="en-US" sz="1400" b="1" dirty="0" err="1" smtClean="0"/>
              <a:t>Hukum</a:t>
            </a:r>
            <a:r>
              <a:rPr lang="en-US" sz="1400" b="1" dirty="0" smtClean="0"/>
              <a:t> </a:t>
            </a:r>
            <a:r>
              <a:rPr lang="en-US" sz="1400" b="1" dirty="0" err="1" smtClean="0"/>
              <a:t>Sebagai</a:t>
            </a:r>
            <a:r>
              <a:rPr lang="en-US" sz="1400" b="1" dirty="0" smtClean="0"/>
              <a:t> </a:t>
            </a:r>
            <a:r>
              <a:rPr lang="en-US" sz="1400" b="1" dirty="0" err="1" smtClean="0"/>
              <a:t>Metode</a:t>
            </a:r>
            <a:r>
              <a:rPr lang="en-US" sz="1400" b="1" dirty="0" smtClean="0"/>
              <a:t> </a:t>
            </a:r>
            <a:r>
              <a:rPr lang="en-US" sz="1400" b="1" dirty="0" err="1" smtClean="0"/>
              <a:t>Fungsional</a:t>
            </a:r>
            <a:r>
              <a:rPr lang="en-US" sz="1400" b="1" dirty="0" smtClean="0"/>
              <a:t/>
            </a:r>
            <a:br>
              <a:rPr lang="en-US" sz="1400" b="1" dirty="0" smtClean="0"/>
            </a:br>
            <a:r>
              <a:rPr lang="en-US" sz="1400" b="1" dirty="0" smtClean="0"/>
              <a:t/>
            </a:r>
            <a:br>
              <a:rPr lang="en-US" sz="1400" b="1" dirty="0" smtClean="0"/>
            </a:br>
            <a:r>
              <a:rPr lang="en-US" sz="1400" dirty="0" smtClean="0"/>
              <a:t> </a:t>
            </a:r>
            <a:r>
              <a:rPr lang="en-US" sz="1400" dirty="0" err="1" smtClean="0"/>
              <a:t>Menurut</a:t>
            </a:r>
            <a:r>
              <a:rPr lang="en-US" sz="1400" dirty="0" smtClean="0"/>
              <a:t> </a:t>
            </a:r>
            <a:r>
              <a:rPr lang="en-US" sz="1400" dirty="0" err="1" smtClean="0"/>
              <a:t>Konrad</a:t>
            </a:r>
            <a:r>
              <a:rPr lang="en-US" sz="1400" dirty="0" smtClean="0"/>
              <a:t> </a:t>
            </a:r>
            <a:r>
              <a:rPr lang="en-US" sz="1400" dirty="0" err="1" smtClean="0"/>
              <a:t>Zweigert</a:t>
            </a:r>
            <a:r>
              <a:rPr lang="en-US" sz="1400" dirty="0" smtClean="0"/>
              <a:t> </a:t>
            </a:r>
            <a:r>
              <a:rPr lang="en-US" sz="1400" dirty="0" err="1" smtClean="0"/>
              <a:t>dan</a:t>
            </a:r>
            <a:r>
              <a:rPr lang="en-US" sz="1400" dirty="0" smtClean="0"/>
              <a:t> Kurt </a:t>
            </a:r>
            <a:r>
              <a:rPr lang="en-US" sz="1400" dirty="0" err="1" smtClean="0"/>
              <a:t>Siehr</a:t>
            </a:r>
            <a:r>
              <a:rPr lang="en-US" sz="1400" dirty="0" smtClean="0"/>
              <a:t>, </a:t>
            </a:r>
            <a:r>
              <a:rPr lang="en-US" sz="1400" dirty="0" err="1" smtClean="0"/>
              <a:t>perbandingan</a:t>
            </a:r>
            <a:r>
              <a:rPr lang="en-US" sz="1400" dirty="0" smtClean="0"/>
              <a:t> </a:t>
            </a:r>
            <a:r>
              <a:rPr lang="en-US" sz="1400" dirty="0" err="1" smtClean="0"/>
              <a:t>hukum</a:t>
            </a:r>
            <a:r>
              <a:rPr lang="en-US" sz="1400" dirty="0" smtClean="0"/>
              <a:t> modern yang </a:t>
            </a:r>
            <a:r>
              <a:rPr lang="en-US" sz="1400" dirty="0" err="1" smtClean="0"/>
              <a:t>kritis</a:t>
            </a:r>
            <a:r>
              <a:rPr lang="en-US" sz="1400" dirty="0" smtClean="0"/>
              <a:t>, </a:t>
            </a:r>
            <a:r>
              <a:rPr lang="en-US" sz="1400" dirty="0" err="1" smtClean="0"/>
              <a:t>realistis</a:t>
            </a:r>
            <a:r>
              <a:rPr lang="en-US" sz="1400" dirty="0" smtClean="0"/>
              <a:t> </a:t>
            </a:r>
            <a:r>
              <a:rPr lang="en-US" sz="1400" dirty="0" err="1" smtClean="0"/>
              <a:t>dan</a:t>
            </a:r>
            <a:r>
              <a:rPr lang="en-US" sz="1400" dirty="0" smtClean="0"/>
              <a:t> </a:t>
            </a:r>
            <a:r>
              <a:rPr lang="en-US" sz="1400" dirty="0" err="1" smtClean="0"/>
              <a:t>tidak</a:t>
            </a:r>
            <a:r>
              <a:rPr lang="en-US" sz="1400" dirty="0" smtClean="0"/>
              <a:t> </a:t>
            </a:r>
            <a:r>
              <a:rPr lang="en-US" sz="1400" dirty="0" err="1" smtClean="0"/>
              <a:t>dogmatis</a:t>
            </a:r>
            <a:r>
              <a:rPr lang="en-US" sz="1400" dirty="0" smtClean="0"/>
              <a:t> : </a:t>
            </a:r>
            <a:r>
              <a:rPr lang="en-US" sz="1400" dirty="0" smtClean="0"/>
              <a:t/>
            </a:r>
            <a:br>
              <a:rPr lang="en-US" sz="1400" dirty="0" smtClean="0"/>
            </a:br>
            <a:r>
              <a:rPr lang="en-US" sz="1400" dirty="0" smtClean="0"/>
              <a:t>1. </a:t>
            </a:r>
            <a:r>
              <a:rPr lang="en-US" sz="1400" dirty="0" err="1" smtClean="0"/>
              <a:t>Kritis</a:t>
            </a:r>
            <a:r>
              <a:rPr lang="en-US" sz="1400" dirty="0" smtClean="0"/>
              <a:t>, </a:t>
            </a:r>
            <a:r>
              <a:rPr lang="en-US" sz="1400" dirty="0" err="1" smtClean="0"/>
              <a:t>karena</a:t>
            </a:r>
            <a:r>
              <a:rPr lang="en-US" sz="1400" dirty="0" smtClean="0"/>
              <a:t> </a:t>
            </a:r>
            <a:r>
              <a:rPr lang="en-US" sz="1400" dirty="0" err="1" smtClean="0"/>
              <a:t>pra</a:t>
            </a:r>
            <a:r>
              <a:rPr lang="en-US" sz="1400" dirty="0" smtClean="0"/>
              <a:t> </a:t>
            </a:r>
            <a:r>
              <a:rPr lang="en-US" sz="1400" dirty="0" err="1" smtClean="0"/>
              <a:t>comparatist</a:t>
            </a:r>
            <a:r>
              <a:rPr lang="en-US" sz="1400" dirty="0" smtClean="0"/>
              <a:t> (</a:t>
            </a:r>
            <a:r>
              <a:rPr lang="en-US" sz="1400" dirty="0" err="1" smtClean="0"/>
              <a:t>sarjana</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sekarang</a:t>
            </a:r>
            <a:r>
              <a:rPr lang="en-US" sz="1400" dirty="0" smtClean="0"/>
              <a:t> </a:t>
            </a:r>
            <a:r>
              <a:rPr lang="en-US" sz="1400" dirty="0" err="1" smtClean="0"/>
              <a:t>tidak</a:t>
            </a:r>
            <a:r>
              <a:rPr lang="en-US" sz="1400" dirty="0" smtClean="0"/>
              <a:t> </a:t>
            </a:r>
            <a:r>
              <a:rPr lang="en-US" sz="1400" dirty="0" err="1" smtClean="0"/>
              <a:t>mementingkan</a:t>
            </a:r>
            <a:r>
              <a:rPr lang="en-US" sz="1400" dirty="0" smtClean="0"/>
              <a:t>  </a:t>
            </a:r>
            <a:r>
              <a:rPr lang="en-US" sz="1400" dirty="0" err="1" smtClean="0"/>
              <a:t>perbedaan-perbedaaan</a:t>
            </a:r>
            <a:r>
              <a:rPr lang="en-US" sz="1400" dirty="0" smtClean="0"/>
              <a:t> </a:t>
            </a:r>
            <a:r>
              <a:rPr lang="en-US" sz="1400" dirty="0" err="1" smtClean="0"/>
              <a:t>atau</a:t>
            </a:r>
            <a:r>
              <a:rPr lang="en-US" sz="1400" dirty="0" smtClean="0"/>
              <a:t> </a:t>
            </a:r>
            <a:r>
              <a:rPr lang="en-US" sz="1400" dirty="0" err="1" smtClean="0"/>
              <a:t>persamaan-persamaan</a:t>
            </a:r>
            <a:r>
              <a:rPr lang="en-US" sz="1400" dirty="0" smtClean="0"/>
              <a:t> </a:t>
            </a:r>
            <a:r>
              <a:rPr lang="en-US" sz="1400" dirty="0" err="1" smtClean="0"/>
              <a:t>dari</a:t>
            </a:r>
            <a:r>
              <a:rPr lang="en-US" sz="1400" dirty="0" smtClean="0"/>
              <a:t> </a:t>
            </a:r>
            <a:r>
              <a:rPr lang="en-US" sz="1400" dirty="0" err="1" smtClean="0"/>
              <a:t>berbagai</a:t>
            </a:r>
            <a:r>
              <a:rPr lang="en-US" sz="1400" dirty="0" smtClean="0"/>
              <a:t> </a:t>
            </a:r>
            <a:r>
              <a:rPr lang="en-US" sz="1400" dirty="0" err="1" smtClean="0"/>
              <a:t>tata</a:t>
            </a:r>
            <a:r>
              <a:rPr lang="en-US" sz="1400" dirty="0" smtClean="0"/>
              <a:t> </a:t>
            </a:r>
            <a:r>
              <a:rPr lang="en-US" sz="1400" dirty="0" err="1" smtClean="0"/>
              <a:t>hukum</a:t>
            </a:r>
            <a:r>
              <a:rPr lang="en-US" sz="1400" dirty="0" smtClean="0"/>
              <a:t> (legal orders) </a:t>
            </a:r>
            <a:r>
              <a:rPr lang="en-US" sz="1400" dirty="0" err="1" smtClean="0"/>
              <a:t>semata-mata</a:t>
            </a:r>
            <a:r>
              <a:rPr lang="en-US" sz="1400" dirty="0" smtClean="0"/>
              <a:t> </a:t>
            </a:r>
            <a:r>
              <a:rPr lang="en-US" sz="1400" dirty="0" err="1" smtClean="0"/>
              <a:t>sebagai</a:t>
            </a:r>
            <a:r>
              <a:rPr lang="en-US" sz="1400" dirty="0" smtClean="0"/>
              <a:t> </a:t>
            </a:r>
            <a:r>
              <a:rPr lang="en-US" sz="1400" dirty="0" err="1" smtClean="0"/>
              <a:t>fakta</a:t>
            </a:r>
            <a:r>
              <a:rPr lang="en-US" sz="1400" dirty="0" smtClean="0"/>
              <a:t>, </a:t>
            </a:r>
            <a:r>
              <a:rPr lang="en-US" sz="1400" dirty="0" err="1" smtClean="0"/>
              <a:t>tetapi</a:t>
            </a:r>
            <a:r>
              <a:rPr lang="en-US" sz="1400" dirty="0" smtClean="0"/>
              <a:t> yang </a:t>
            </a:r>
            <a:r>
              <a:rPr lang="en-US" sz="1400" dirty="0" err="1" smtClean="0"/>
              <a:t>dipentingkan</a:t>
            </a:r>
            <a:r>
              <a:rPr lang="en-US" sz="1400" dirty="0" smtClean="0"/>
              <a:t> </a:t>
            </a:r>
            <a:r>
              <a:rPr lang="en-US" sz="1400" dirty="0" err="1" smtClean="0"/>
              <a:t>ialah</a:t>
            </a:r>
            <a:r>
              <a:rPr lang="en-US" sz="1400" dirty="0" smtClean="0"/>
              <a:t> </a:t>
            </a:r>
            <a:r>
              <a:rPr lang="en-US" sz="1400" dirty="0" err="1" smtClean="0"/>
              <a:t>apakah</a:t>
            </a:r>
            <a:r>
              <a:rPr lang="en-US" sz="1400" dirty="0" smtClean="0"/>
              <a:t> </a:t>
            </a:r>
            <a:r>
              <a:rPr lang="en-US" sz="1400" dirty="0" err="1" smtClean="0"/>
              <a:t>penyelesaian</a:t>
            </a:r>
            <a:r>
              <a:rPr lang="en-US" sz="1400" dirty="0" smtClean="0"/>
              <a:t> </a:t>
            </a:r>
            <a:r>
              <a:rPr lang="en-US" sz="1400" dirty="0" err="1" smtClean="0"/>
              <a:t>secara</a:t>
            </a:r>
            <a:r>
              <a:rPr lang="en-US" sz="1400" dirty="0" smtClean="0"/>
              <a:t> </a:t>
            </a:r>
            <a:r>
              <a:rPr lang="en-US" sz="1400" dirty="0" err="1" smtClean="0"/>
              <a:t>hukum</a:t>
            </a:r>
            <a:r>
              <a:rPr lang="en-US" sz="1400" dirty="0" smtClean="0"/>
              <a:t> </a:t>
            </a:r>
            <a:r>
              <a:rPr lang="en-US" sz="1400" dirty="0" err="1" smtClean="0"/>
              <a:t>atas</a:t>
            </a:r>
            <a:r>
              <a:rPr lang="en-US" sz="1400" dirty="0" smtClean="0"/>
              <a:t> </a:t>
            </a:r>
            <a:r>
              <a:rPr lang="en-US" sz="1400" dirty="0" err="1" smtClean="0"/>
              <a:t>suatu</a:t>
            </a:r>
            <a:r>
              <a:rPr lang="en-US" sz="1400" dirty="0" smtClean="0"/>
              <a:t> </a:t>
            </a:r>
            <a:r>
              <a:rPr lang="en-US" sz="1400" dirty="0" err="1" smtClean="0"/>
              <a:t>masalah</a:t>
            </a:r>
            <a:r>
              <a:rPr lang="en-US" sz="1400" dirty="0" smtClean="0"/>
              <a:t> </a:t>
            </a:r>
            <a:r>
              <a:rPr lang="en-US" sz="1400" dirty="0" err="1" smtClean="0"/>
              <a:t>itu</a:t>
            </a:r>
            <a:r>
              <a:rPr lang="en-US" sz="1400" dirty="0" smtClean="0"/>
              <a:t> </a:t>
            </a:r>
            <a:r>
              <a:rPr lang="en-US" sz="1400" dirty="0" err="1" smtClean="0"/>
              <a:t>cocok</a:t>
            </a:r>
            <a:r>
              <a:rPr lang="en-US" sz="1400" dirty="0" smtClean="0"/>
              <a:t>. </a:t>
            </a:r>
            <a:r>
              <a:rPr lang="en-US" sz="1400" dirty="0" smtClean="0"/>
              <a:t/>
            </a:r>
            <a:br>
              <a:rPr lang="en-US" sz="1400" dirty="0" smtClean="0"/>
            </a:br>
            <a:r>
              <a:rPr lang="en-US" sz="1400" dirty="0" smtClean="0"/>
              <a:t>2</a:t>
            </a:r>
            <a:r>
              <a:rPr lang="en-US" sz="1400" dirty="0" smtClean="0"/>
              <a:t>. </a:t>
            </a:r>
            <a:r>
              <a:rPr lang="en-US" sz="1400" dirty="0" err="1" smtClean="0"/>
              <a:t>Tidak</a:t>
            </a:r>
            <a:r>
              <a:rPr lang="en-US" sz="1400" dirty="0" smtClean="0"/>
              <a:t> </a:t>
            </a:r>
            <a:r>
              <a:rPr lang="en-US" sz="1400" dirty="0" err="1" smtClean="0"/>
              <a:t>Dogmatis</a:t>
            </a:r>
            <a:r>
              <a:rPr lang="en-US" sz="1400" dirty="0" smtClean="0"/>
              <a:t>, </a:t>
            </a:r>
            <a:r>
              <a:rPr lang="en-US" sz="1400" dirty="0" err="1" smtClean="0"/>
              <a:t>karena</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tidak</a:t>
            </a:r>
            <a:r>
              <a:rPr lang="en-US" sz="1400" dirty="0" smtClean="0"/>
              <a:t> </a:t>
            </a:r>
            <a:r>
              <a:rPr lang="en-US" sz="1400" dirty="0" err="1" smtClean="0"/>
              <a:t>hendak</a:t>
            </a:r>
            <a:r>
              <a:rPr lang="en-US" sz="1400" dirty="0" smtClean="0"/>
              <a:t> </a:t>
            </a:r>
            <a:r>
              <a:rPr lang="en-US" sz="1400" dirty="0" err="1" smtClean="0"/>
              <a:t>terkekang</a:t>
            </a:r>
            <a:r>
              <a:rPr lang="en-US" sz="1400" dirty="0" smtClean="0"/>
              <a:t> </a:t>
            </a:r>
            <a:r>
              <a:rPr lang="en-US" sz="1400" dirty="0" err="1" smtClean="0"/>
              <a:t>dalam</a:t>
            </a:r>
            <a:r>
              <a:rPr lang="en-US" sz="1400" dirty="0" smtClean="0"/>
              <a:t> </a:t>
            </a:r>
            <a:r>
              <a:rPr lang="en-US" sz="1400" dirty="0" err="1" smtClean="0"/>
              <a:t>kekakuan</a:t>
            </a:r>
            <a:r>
              <a:rPr lang="en-US" sz="1400" dirty="0" smtClean="0"/>
              <a:t> dogma </a:t>
            </a:r>
            <a:r>
              <a:rPr lang="en-US" sz="1400" dirty="0" err="1" smtClean="0"/>
              <a:t>seperti</a:t>
            </a:r>
            <a:r>
              <a:rPr lang="en-US" sz="1400" dirty="0" smtClean="0"/>
              <a:t> yang </a:t>
            </a:r>
            <a:r>
              <a:rPr lang="en-US" sz="1400" dirty="0" err="1" smtClean="0"/>
              <a:t>sering</a:t>
            </a:r>
            <a:r>
              <a:rPr lang="en-US" sz="1400" dirty="0" smtClean="0"/>
              <a:t> </a:t>
            </a:r>
            <a:r>
              <a:rPr lang="en-US" sz="1400" dirty="0" err="1" smtClean="0"/>
              <a:t>terjadi</a:t>
            </a:r>
            <a:r>
              <a:rPr lang="en-US" sz="1400" dirty="0" smtClean="0"/>
              <a:t> </a:t>
            </a:r>
            <a:r>
              <a:rPr lang="en-US" sz="1400" dirty="0" err="1" smtClean="0"/>
              <a:t>pada</a:t>
            </a:r>
            <a:r>
              <a:rPr lang="en-US" sz="1400" dirty="0" smtClean="0"/>
              <a:t> </a:t>
            </a:r>
            <a:r>
              <a:rPr lang="en-US" sz="1400" dirty="0" err="1" smtClean="0"/>
              <a:t>tiap</a:t>
            </a:r>
            <a:r>
              <a:rPr lang="en-US" sz="1400" dirty="0" smtClean="0"/>
              <a:t> </a:t>
            </a:r>
            <a:r>
              <a:rPr lang="en-US" sz="1400" dirty="0" err="1" smtClean="0"/>
              <a:t>tata</a:t>
            </a:r>
            <a:r>
              <a:rPr lang="en-US" sz="1400" dirty="0" smtClean="0"/>
              <a:t> </a:t>
            </a:r>
            <a:r>
              <a:rPr lang="en-US" sz="1400" dirty="0" err="1" smtClean="0"/>
              <a:t>hukum</a:t>
            </a:r>
            <a:r>
              <a:rPr lang="en-US" sz="1400" dirty="0" smtClean="0"/>
              <a:t>. </a:t>
            </a:r>
            <a:r>
              <a:rPr lang="en-US" sz="1400" dirty="0" smtClean="0"/>
              <a:t/>
            </a:r>
            <a:br>
              <a:rPr lang="en-US" sz="1400" dirty="0" smtClean="0"/>
            </a:br>
            <a:r>
              <a:rPr lang="en-US" sz="1400" dirty="0" smtClean="0"/>
              <a:t>3</a:t>
            </a:r>
            <a:r>
              <a:rPr lang="en-US" sz="1400" dirty="0" smtClean="0"/>
              <a:t>. </a:t>
            </a:r>
            <a:r>
              <a:rPr lang="en-US" sz="1400" dirty="0" err="1" smtClean="0"/>
              <a:t>Realistis</a:t>
            </a:r>
            <a:r>
              <a:rPr lang="en-US" sz="1400" dirty="0" smtClean="0"/>
              <a:t>, </a:t>
            </a:r>
            <a:r>
              <a:rPr lang="en-US" sz="1400" dirty="0" err="1" smtClean="0"/>
              <a:t>karena</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bukan</a:t>
            </a:r>
            <a:r>
              <a:rPr lang="en-US" sz="1400" dirty="0" smtClean="0"/>
              <a:t> </a:t>
            </a:r>
            <a:r>
              <a:rPr lang="en-US" sz="1400" dirty="0" err="1" smtClean="0"/>
              <a:t>saja</a:t>
            </a:r>
            <a:r>
              <a:rPr lang="en-US" sz="1400" dirty="0" smtClean="0"/>
              <a:t> </a:t>
            </a:r>
            <a:r>
              <a:rPr lang="en-US" sz="1400" dirty="0" err="1" smtClean="0"/>
              <a:t>meneliti</a:t>
            </a:r>
            <a:r>
              <a:rPr lang="en-US" sz="1400" dirty="0" smtClean="0"/>
              <a:t> </a:t>
            </a:r>
            <a:r>
              <a:rPr lang="en-US" sz="1400" dirty="0" err="1" smtClean="0"/>
              <a:t>perundangundangan</a:t>
            </a:r>
            <a:r>
              <a:rPr lang="en-US" sz="1400" dirty="0" smtClean="0"/>
              <a:t>, </a:t>
            </a:r>
            <a:r>
              <a:rPr lang="en-US" sz="1400" dirty="0" err="1" smtClean="0"/>
              <a:t>keputusan</a:t>
            </a:r>
            <a:r>
              <a:rPr lang="en-US" sz="1400" dirty="0" smtClean="0"/>
              <a:t> </a:t>
            </a:r>
            <a:r>
              <a:rPr lang="en-US" sz="1400" dirty="0" err="1" smtClean="0"/>
              <a:t>peradilan</a:t>
            </a:r>
            <a:r>
              <a:rPr lang="en-US" sz="1400" dirty="0" smtClean="0"/>
              <a:t> </a:t>
            </a:r>
            <a:r>
              <a:rPr lang="en-US" sz="1400" dirty="0" err="1" smtClean="0"/>
              <a:t>dan</a:t>
            </a:r>
            <a:r>
              <a:rPr lang="en-US" sz="1400" dirty="0" smtClean="0"/>
              <a:t> </a:t>
            </a:r>
            <a:r>
              <a:rPr lang="en-US" sz="1400" dirty="0" err="1" smtClean="0"/>
              <a:t>doktrin</a:t>
            </a:r>
            <a:r>
              <a:rPr lang="en-US" sz="1400" dirty="0" smtClean="0"/>
              <a:t>, </a:t>
            </a:r>
            <a:r>
              <a:rPr lang="en-US" sz="1400" dirty="0" err="1" smtClean="0"/>
              <a:t>tetapi</a:t>
            </a:r>
            <a:r>
              <a:rPr lang="en-US" sz="1400" dirty="0" smtClean="0"/>
              <a:t> </a:t>
            </a:r>
            <a:r>
              <a:rPr lang="en-US" sz="1400" dirty="0" err="1" smtClean="0"/>
              <a:t>juga</a:t>
            </a:r>
            <a:r>
              <a:rPr lang="en-US" sz="1400" dirty="0" smtClean="0"/>
              <a:t> </a:t>
            </a:r>
            <a:r>
              <a:rPr lang="en-US" sz="1400" dirty="0" err="1" smtClean="0"/>
              <a:t>semua</a:t>
            </a:r>
            <a:r>
              <a:rPr lang="en-US" sz="1400" dirty="0" smtClean="0"/>
              <a:t> motif yang </a:t>
            </a:r>
            <a:r>
              <a:rPr lang="en-US" sz="1400" dirty="0" err="1" smtClean="0"/>
              <a:t>nyata</a:t>
            </a:r>
            <a:r>
              <a:rPr lang="en-US" sz="1400" dirty="0" smtClean="0"/>
              <a:t> yang </a:t>
            </a:r>
            <a:r>
              <a:rPr lang="en-US" sz="1400" dirty="0" err="1" smtClean="0"/>
              <a:t>menguasai</a:t>
            </a:r>
            <a:r>
              <a:rPr lang="en-US" sz="1400" dirty="0" smtClean="0"/>
              <a:t> </a:t>
            </a:r>
            <a:r>
              <a:rPr lang="en-US" sz="1400" dirty="0" err="1" smtClean="0"/>
              <a:t>dunia</a:t>
            </a:r>
            <a:r>
              <a:rPr lang="en-US" sz="1400" dirty="0" smtClean="0"/>
              <a:t>, </a:t>
            </a:r>
            <a:r>
              <a:rPr lang="en-US" sz="1400" dirty="0" err="1" smtClean="0"/>
              <a:t>yaitu</a:t>
            </a:r>
            <a:r>
              <a:rPr lang="en-US" sz="1400" dirty="0" smtClean="0"/>
              <a:t> </a:t>
            </a:r>
            <a:r>
              <a:rPr lang="en-US" sz="1400" dirty="0" err="1" smtClean="0"/>
              <a:t>bersifat</a:t>
            </a:r>
            <a:r>
              <a:rPr lang="en-US" sz="1400" dirty="0" smtClean="0"/>
              <a:t> </a:t>
            </a:r>
            <a:r>
              <a:rPr lang="en-US" sz="1400" dirty="0" err="1" smtClean="0"/>
              <a:t>etis</a:t>
            </a:r>
            <a:r>
              <a:rPr lang="en-US" sz="1400" dirty="0" smtClean="0"/>
              <a:t>, </a:t>
            </a:r>
            <a:r>
              <a:rPr lang="en-US" sz="1400" dirty="0" err="1" smtClean="0"/>
              <a:t>psikologis</a:t>
            </a:r>
            <a:r>
              <a:rPr lang="en-US" sz="1400" dirty="0" smtClean="0"/>
              <a:t>, </a:t>
            </a:r>
            <a:r>
              <a:rPr lang="en-US" sz="1400" dirty="0" err="1" smtClean="0"/>
              <a:t>ekonomis</a:t>
            </a:r>
            <a:r>
              <a:rPr lang="en-US" sz="1400" dirty="0" smtClean="0"/>
              <a:t> </a:t>
            </a:r>
            <a:r>
              <a:rPr lang="en-US" sz="1400" dirty="0" err="1" smtClean="0"/>
              <a:t>dan</a:t>
            </a:r>
            <a:r>
              <a:rPr lang="en-US" sz="1400" dirty="0" smtClean="0"/>
              <a:t> motif </a:t>
            </a:r>
            <a:r>
              <a:rPr lang="en-US" sz="1400" dirty="0" err="1" smtClean="0"/>
              <a:t>dari</a:t>
            </a:r>
            <a:r>
              <a:rPr lang="en-US" sz="1400" dirty="0" smtClean="0"/>
              <a:t> </a:t>
            </a:r>
            <a:r>
              <a:rPr lang="en-US" sz="1400" dirty="0" err="1" smtClean="0"/>
              <a:t>kebijakan</a:t>
            </a:r>
            <a:r>
              <a:rPr lang="en-US" sz="1400" dirty="0" smtClean="0"/>
              <a:t> </a:t>
            </a:r>
            <a:r>
              <a:rPr lang="en-US" sz="1400" dirty="0" err="1" smtClean="0"/>
              <a:t>legislatif</a:t>
            </a:r>
            <a:r>
              <a:rPr lang="en-US" sz="1400" dirty="0" smtClean="0"/>
              <a:t>. </a:t>
            </a:r>
            <a:r>
              <a:rPr lang="en-US" sz="1400" dirty="0" smtClean="0"/>
              <a:t/>
            </a:r>
            <a:br>
              <a:rPr lang="en-US" sz="1400" dirty="0" smtClean="0"/>
            </a:br>
            <a:r>
              <a:rPr lang="en-US" sz="1400" dirty="0" smtClean="0"/>
              <a:t/>
            </a:r>
            <a:br>
              <a:rPr lang="en-US" sz="1400" dirty="0" smtClean="0"/>
            </a:br>
            <a:r>
              <a:rPr lang="en-US" sz="1400" dirty="0" err="1" smtClean="0"/>
              <a:t>Menurut</a:t>
            </a:r>
            <a:r>
              <a:rPr lang="en-US" sz="1400" dirty="0" smtClean="0"/>
              <a:t> </a:t>
            </a:r>
            <a:r>
              <a:rPr lang="en-US" sz="1400" dirty="0" err="1" smtClean="0"/>
              <a:t>Zweigert</a:t>
            </a:r>
            <a:r>
              <a:rPr lang="en-US" sz="1400" dirty="0" smtClean="0"/>
              <a:t> </a:t>
            </a:r>
            <a:r>
              <a:rPr lang="en-US" sz="1400" dirty="0" err="1" smtClean="0"/>
              <a:t>sistem</a:t>
            </a:r>
            <a:r>
              <a:rPr lang="en-US" sz="1400" dirty="0" smtClean="0"/>
              <a:t> </a:t>
            </a:r>
            <a:r>
              <a:rPr lang="en-US" sz="1400" dirty="0" err="1" smtClean="0"/>
              <a:t>hukum</a:t>
            </a:r>
            <a:r>
              <a:rPr lang="en-US" sz="1400" dirty="0" smtClean="0"/>
              <a:t> </a:t>
            </a:r>
            <a:r>
              <a:rPr lang="en-US" sz="1400" dirty="0" err="1" smtClean="0"/>
              <a:t>hanya</a:t>
            </a:r>
            <a:r>
              <a:rPr lang="en-US" sz="1400" dirty="0" smtClean="0"/>
              <a:t> </a:t>
            </a:r>
            <a:r>
              <a:rPr lang="en-US" sz="1400" dirty="0" err="1" smtClean="0"/>
              <a:t>dapat</a:t>
            </a:r>
            <a:r>
              <a:rPr lang="en-US" sz="1400" dirty="0" smtClean="0"/>
              <a:t> </a:t>
            </a:r>
            <a:r>
              <a:rPr lang="en-US" sz="1400" dirty="0" err="1" smtClean="0"/>
              <a:t>dibedakan</a:t>
            </a:r>
            <a:r>
              <a:rPr lang="en-US" sz="1400" dirty="0" smtClean="0"/>
              <a:t> </a:t>
            </a:r>
            <a:r>
              <a:rPr lang="en-US" sz="1400" dirty="0" err="1" smtClean="0"/>
              <a:t>selama</a:t>
            </a:r>
            <a:r>
              <a:rPr lang="en-US" sz="1400" dirty="0" smtClean="0"/>
              <a:t> </a:t>
            </a:r>
            <a:r>
              <a:rPr lang="en-US" sz="1400" dirty="0" err="1" smtClean="0"/>
              <a:t>sistem-sistem</a:t>
            </a:r>
            <a:r>
              <a:rPr lang="en-US" sz="1400" dirty="0" smtClean="0"/>
              <a:t> </a:t>
            </a:r>
            <a:r>
              <a:rPr lang="en-US" sz="1400" dirty="0" err="1" smtClean="0"/>
              <a:t>hukum</a:t>
            </a:r>
            <a:r>
              <a:rPr lang="en-US" sz="1400" dirty="0" smtClean="0"/>
              <a:t> </a:t>
            </a:r>
            <a:r>
              <a:rPr lang="en-US" sz="1400" dirty="0" err="1" smtClean="0"/>
              <a:t>berfungsi</a:t>
            </a:r>
            <a:r>
              <a:rPr lang="en-US" sz="1400" dirty="0" smtClean="0"/>
              <a:t> </a:t>
            </a:r>
            <a:r>
              <a:rPr lang="en-US" sz="1400" dirty="0" err="1" smtClean="0"/>
              <a:t>untuk</a:t>
            </a:r>
            <a:r>
              <a:rPr lang="en-US" sz="1400" dirty="0" smtClean="0"/>
              <a:t> </a:t>
            </a:r>
            <a:r>
              <a:rPr lang="en-US" sz="1400" dirty="0" err="1" smtClean="0"/>
              <a:t>menyelesaikan</a:t>
            </a:r>
            <a:r>
              <a:rPr lang="en-US" sz="1400" dirty="0" smtClean="0"/>
              <a:t> </a:t>
            </a:r>
            <a:r>
              <a:rPr lang="en-US" sz="1400" dirty="0" err="1" smtClean="0"/>
              <a:t>masalah-masalah</a:t>
            </a:r>
            <a:r>
              <a:rPr lang="en-US" sz="1400" dirty="0" smtClean="0"/>
              <a:t> </a:t>
            </a:r>
            <a:r>
              <a:rPr lang="en-US" sz="1400" dirty="0" err="1" smtClean="0"/>
              <a:t>sosial</a:t>
            </a:r>
            <a:r>
              <a:rPr lang="en-US" sz="1400" dirty="0" smtClean="0"/>
              <a:t> yang </a:t>
            </a:r>
            <a:r>
              <a:rPr lang="en-US" sz="1400" dirty="0" err="1" smtClean="0"/>
              <a:t>sama</a:t>
            </a:r>
            <a:r>
              <a:rPr lang="en-US" sz="1400" dirty="0" smtClean="0"/>
              <a:t> </a:t>
            </a:r>
            <a:r>
              <a:rPr lang="en-US" sz="1400" dirty="0" err="1" smtClean="0"/>
              <a:t>atau</a:t>
            </a:r>
            <a:r>
              <a:rPr lang="en-US" sz="1400" dirty="0" smtClean="0"/>
              <a:t> </a:t>
            </a:r>
            <a:r>
              <a:rPr lang="en-US" sz="1400" dirty="0" err="1" smtClean="0"/>
              <a:t>untuk</a:t>
            </a:r>
            <a:r>
              <a:rPr lang="en-US" sz="1400" dirty="0" smtClean="0"/>
              <a:t> </a:t>
            </a:r>
            <a:r>
              <a:rPr lang="en-US" sz="1400" dirty="0" err="1" smtClean="0"/>
              <a:t>memenuhi</a:t>
            </a:r>
            <a:r>
              <a:rPr lang="en-US" sz="1400" dirty="0" smtClean="0"/>
              <a:t> </a:t>
            </a:r>
            <a:r>
              <a:rPr lang="en-US" sz="1400" dirty="0" err="1" smtClean="0"/>
              <a:t>kebutuhan</a:t>
            </a:r>
            <a:r>
              <a:rPr lang="en-US" sz="1400" dirty="0" smtClean="0"/>
              <a:t> </a:t>
            </a:r>
            <a:r>
              <a:rPr lang="en-US" sz="1400" dirty="0" err="1" smtClean="0"/>
              <a:t>hukum</a:t>
            </a:r>
            <a:r>
              <a:rPr lang="en-US" sz="1400" dirty="0" smtClean="0"/>
              <a:t> </a:t>
            </a:r>
            <a:r>
              <a:rPr lang="en-US" sz="1400" dirty="0" err="1" smtClean="0"/>
              <a:t>yag</a:t>
            </a:r>
            <a:r>
              <a:rPr lang="en-US" sz="1400" dirty="0" smtClean="0"/>
              <a:t> </a:t>
            </a:r>
            <a:r>
              <a:rPr lang="en-US" sz="1400" dirty="0" err="1" smtClean="0"/>
              <a:t>sama</a:t>
            </a:r>
            <a:r>
              <a:rPr lang="en-US" sz="1400" dirty="0" smtClean="0"/>
              <a:t>. </a:t>
            </a:r>
            <a:r>
              <a:rPr lang="en-US" sz="1400" dirty="0" err="1" smtClean="0"/>
              <a:t>Dengan</a:t>
            </a:r>
            <a:r>
              <a:rPr lang="en-US" sz="1400" dirty="0" smtClean="0"/>
              <a:t> </a:t>
            </a:r>
            <a:r>
              <a:rPr lang="en-US" sz="1400" dirty="0" err="1" smtClean="0"/>
              <a:t>demikian</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tidak</a:t>
            </a:r>
            <a:r>
              <a:rPr lang="en-US" sz="1400" dirty="0" smtClean="0"/>
              <a:t> </a:t>
            </a:r>
            <a:r>
              <a:rPr lang="en-US" sz="1400" dirty="0" err="1" smtClean="0"/>
              <a:t>bertolak</a:t>
            </a:r>
            <a:r>
              <a:rPr lang="en-US" sz="1400" dirty="0" smtClean="0"/>
              <a:t> </a:t>
            </a:r>
            <a:r>
              <a:rPr lang="en-US" sz="1400" dirty="0" err="1" smtClean="0"/>
              <a:t>pada</a:t>
            </a:r>
            <a:r>
              <a:rPr lang="en-US" sz="1400" dirty="0" smtClean="0"/>
              <a:t> </a:t>
            </a:r>
            <a:r>
              <a:rPr lang="en-US" sz="1400" dirty="0" err="1" smtClean="0"/>
              <a:t>norma</a:t>
            </a:r>
            <a:r>
              <a:rPr lang="en-US" sz="1400" dirty="0" smtClean="0"/>
              <a:t> </a:t>
            </a:r>
            <a:r>
              <a:rPr lang="en-US" sz="1400" dirty="0" err="1" smtClean="0"/>
              <a:t>hukum</a:t>
            </a:r>
            <a:r>
              <a:rPr lang="en-US" sz="1400" dirty="0" smtClean="0"/>
              <a:t>, </a:t>
            </a:r>
            <a:r>
              <a:rPr lang="en-US" sz="1400" dirty="0" err="1" smtClean="0"/>
              <a:t>tetapi</a:t>
            </a:r>
            <a:r>
              <a:rPr lang="en-US" sz="1400" dirty="0" smtClean="0"/>
              <a:t> </a:t>
            </a:r>
            <a:r>
              <a:rPr lang="en-US" sz="1400" dirty="0" err="1" smtClean="0"/>
              <a:t>pada</a:t>
            </a:r>
            <a:r>
              <a:rPr lang="en-US" sz="1400" dirty="0" smtClean="0"/>
              <a:t> </a:t>
            </a:r>
            <a:r>
              <a:rPr lang="en-US" sz="1400" dirty="0" err="1" smtClean="0"/>
              <a:t>fungsi-Fungsi</a:t>
            </a:r>
            <a:r>
              <a:rPr lang="en-US" sz="1400" dirty="0" smtClean="0"/>
              <a:t>, </a:t>
            </a:r>
            <a:r>
              <a:rPr lang="en-US" sz="1400" dirty="0" err="1" smtClean="0"/>
              <a:t>yaitu</a:t>
            </a:r>
            <a:r>
              <a:rPr lang="en-US" sz="1400" dirty="0" smtClean="0"/>
              <a:t> </a:t>
            </a:r>
            <a:r>
              <a:rPr lang="en-US" sz="1400" dirty="0" err="1" smtClean="0"/>
              <a:t>mencari</a:t>
            </a:r>
            <a:r>
              <a:rPr lang="en-US" sz="1400" dirty="0" smtClean="0"/>
              <a:t> </a:t>
            </a:r>
            <a:r>
              <a:rPr lang="en-US" sz="1400" dirty="0" err="1" smtClean="0"/>
              <a:t>identitas</a:t>
            </a:r>
            <a:r>
              <a:rPr lang="en-US" sz="1400" dirty="0" smtClean="0"/>
              <a:t> </a:t>
            </a:r>
            <a:r>
              <a:rPr lang="en-US" sz="1400" dirty="0" err="1" smtClean="0"/>
              <a:t>dari</a:t>
            </a:r>
            <a:r>
              <a:rPr lang="en-US" sz="1400" dirty="0" smtClean="0"/>
              <a:t> </a:t>
            </a:r>
            <a:r>
              <a:rPr lang="en-US" sz="1400" dirty="0" err="1" smtClean="0"/>
              <a:t>fungsi</a:t>
            </a:r>
            <a:r>
              <a:rPr lang="en-US" sz="1400" dirty="0" smtClean="0"/>
              <a:t> </a:t>
            </a:r>
            <a:r>
              <a:rPr lang="en-US" sz="1400" dirty="0" err="1" smtClean="0"/>
              <a:t>norma</a:t>
            </a:r>
            <a:r>
              <a:rPr lang="en-US" sz="1400" dirty="0" smtClean="0"/>
              <a:t> </a:t>
            </a:r>
            <a:r>
              <a:rPr lang="en-US" sz="1400" dirty="0" err="1" smtClean="0"/>
              <a:t>hukum</a:t>
            </a:r>
            <a:r>
              <a:rPr lang="en-US" sz="1400" dirty="0" smtClean="0"/>
              <a:t> </a:t>
            </a:r>
            <a:r>
              <a:rPr lang="en-US" sz="1400" dirty="0" err="1" smtClean="0"/>
              <a:t>itu</a:t>
            </a:r>
            <a:r>
              <a:rPr lang="en-US" sz="1400" dirty="0" smtClean="0"/>
              <a:t> </a:t>
            </a:r>
            <a:r>
              <a:rPr lang="en-US" sz="1400" dirty="0" err="1" smtClean="0"/>
              <a:t>dalam</a:t>
            </a:r>
            <a:r>
              <a:rPr lang="en-US" sz="1400" dirty="0" smtClean="0"/>
              <a:t> </a:t>
            </a:r>
            <a:r>
              <a:rPr lang="en-US" sz="1400" dirty="0" err="1" smtClean="0"/>
              <a:t>penyelesaian</a:t>
            </a:r>
            <a:r>
              <a:rPr lang="en-US" sz="1400" dirty="0" smtClean="0"/>
              <a:t> </a:t>
            </a:r>
            <a:r>
              <a:rPr lang="en-US" sz="1400" dirty="0" err="1" smtClean="0"/>
              <a:t>masalah</a:t>
            </a:r>
            <a:r>
              <a:rPr lang="en-US" sz="1400" dirty="0" smtClean="0"/>
              <a:t> </a:t>
            </a:r>
            <a:r>
              <a:rPr lang="en-US" sz="1400" dirty="0" err="1" smtClean="0"/>
              <a:t>sosial</a:t>
            </a:r>
            <a:r>
              <a:rPr lang="en-US" sz="1400" dirty="0" smtClean="0"/>
              <a:t> yang </a:t>
            </a:r>
            <a:r>
              <a:rPr lang="en-US" sz="1400" dirty="0" err="1" smtClean="0"/>
              <a:t>sama</a:t>
            </a:r>
            <a:r>
              <a:rPr lang="en-US" sz="1400" dirty="0" smtClean="0"/>
              <a:t>.</a:t>
            </a:r>
            <a:endParaRPr lang="en-US" sz="1400" b="1"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377724"/>
            <a:ext cx="8607280" cy="4122851"/>
          </a:xfrm>
        </p:spPr>
        <p:txBody>
          <a:bodyPr/>
          <a:lstStyle/>
          <a:p>
            <a:r>
              <a:rPr lang="en-US" sz="1600" dirty="0" smtClean="0"/>
              <a:t/>
            </a:r>
            <a:br>
              <a:rPr lang="en-US" sz="1600" dirty="0" smtClean="0"/>
            </a:br>
            <a:r>
              <a:rPr lang="en-US" sz="1600" dirty="0" smtClean="0"/>
              <a:t/>
            </a:r>
            <a:br>
              <a:rPr lang="en-US" sz="1600" dirty="0" smtClean="0"/>
            </a:br>
            <a:r>
              <a:rPr lang="en-US" sz="1600" dirty="0" smtClean="0"/>
              <a:t/>
            </a:r>
            <a:br>
              <a:rPr lang="en-US" sz="1600" dirty="0" smtClean="0"/>
            </a:br>
            <a:r>
              <a:rPr lang="en-US" sz="1600" dirty="0" smtClean="0"/>
              <a:t/>
            </a:r>
            <a:br>
              <a:rPr lang="en-US" sz="1600" dirty="0" smtClean="0"/>
            </a:br>
            <a:r>
              <a:rPr lang="en-US" sz="1600" dirty="0" err="1" smtClean="0"/>
              <a:t>Melakukan</a:t>
            </a:r>
            <a:r>
              <a:rPr lang="en-US" sz="1600" dirty="0" smtClean="0"/>
              <a:t> </a:t>
            </a:r>
            <a:r>
              <a:rPr lang="en-US" sz="1600" dirty="0" err="1" smtClean="0"/>
              <a:t>perbandingan</a:t>
            </a:r>
            <a:r>
              <a:rPr lang="en-US" sz="1600" dirty="0" smtClean="0"/>
              <a:t> </a:t>
            </a:r>
            <a:r>
              <a:rPr lang="en-US" sz="1600" dirty="0" err="1" smtClean="0"/>
              <a:t>hukum</a:t>
            </a:r>
            <a:r>
              <a:rPr lang="en-US" sz="1600" dirty="0" smtClean="0"/>
              <a:t> </a:t>
            </a:r>
            <a:r>
              <a:rPr lang="en-US" sz="1600" dirty="0" err="1" smtClean="0"/>
              <a:t>bukanlah</a:t>
            </a:r>
            <a:r>
              <a:rPr lang="en-US" sz="1600" dirty="0" smtClean="0"/>
              <a:t> </a:t>
            </a:r>
            <a:r>
              <a:rPr lang="en-US" sz="1600" dirty="0" err="1" smtClean="0"/>
              <a:t>hal</a:t>
            </a:r>
            <a:r>
              <a:rPr lang="en-US" sz="1600" dirty="0" smtClean="0"/>
              <a:t> </a:t>
            </a:r>
            <a:r>
              <a:rPr lang="en-US" sz="1600" dirty="0" err="1" smtClean="0"/>
              <a:t>mudah</a:t>
            </a:r>
            <a:r>
              <a:rPr lang="en-US" sz="1600" dirty="0" smtClean="0"/>
              <a:t>, </a:t>
            </a:r>
            <a:r>
              <a:rPr lang="en-US" sz="1600" dirty="0" err="1" smtClean="0"/>
              <a:t>Rane</a:t>
            </a:r>
            <a:r>
              <a:rPr lang="en-US" sz="1600" dirty="0" smtClean="0"/>
              <a:t> David </a:t>
            </a:r>
            <a:r>
              <a:rPr lang="en-US" sz="1600" dirty="0" err="1" smtClean="0"/>
              <a:t>dan</a:t>
            </a:r>
            <a:r>
              <a:rPr lang="en-US" sz="1600" dirty="0" smtClean="0"/>
              <a:t> </a:t>
            </a:r>
            <a:r>
              <a:rPr lang="en-US" sz="1600" dirty="0" err="1" smtClean="0"/>
              <a:t>Brierley</a:t>
            </a:r>
            <a:r>
              <a:rPr lang="en-US" sz="1600" dirty="0" smtClean="0"/>
              <a:t> </a:t>
            </a:r>
            <a:r>
              <a:rPr lang="en-US" sz="1600" dirty="0" err="1" smtClean="0"/>
              <a:t>menjelaskan</a:t>
            </a:r>
            <a:r>
              <a:rPr lang="en-US" sz="1600" dirty="0" smtClean="0"/>
              <a:t> </a:t>
            </a:r>
            <a:r>
              <a:rPr lang="en-US" sz="1600" dirty="0" err="1" smtClean="0"/>
              <a:t>bahwa</a:t>
            </a:r>
            <a:r>
              <a:rPr lang="en-US" sz="1600" dirty="0" smtClean="0"/>
              <a:t> </a:t>
            </a:r>
            <a:r>
              <a:rPr lang="en-US" sz="1600" dirty="0" err="1" smtClean="0"/>
              <a:t>kesulitan</a:t>
            </a:r>
            <a:r>
              <a:rPr lang="en-US" sz="1600" dirty="0" smtClean="0"/>
              <a:t> </a:t>
            </a:r>
            <a:r>
              <a:rPr lang="en-US" sz="1600" dirty="0" err="1" smtClean="0"/>
              <a:t>tersebut</a:t>
            </a:r>
            <a:r>
              <a:rPr lang="en-US" sz="1600" dirty="0" smtClean="0"/>
              <a:t> </a:t>
            </a:r>
            <a:r>
              <a:rPr lang="en-US" sz="1600" dirty="0" err="1" smtClean="0"/>
              <a:t>disebabkan</a:t>
            </a:r>
            <a:r>
              <a:rPr lang="en-US" sz="1600" dirty="0" smtClean="0"/>
              <a:t>, </a:t>
            </a:r>
            <a:r>
              <a:rPr lang="en-US" sz="1600" dirty="0" err="1" smtClean="0"/>
              <a:t>antara</a:t>
            </a:r>
            <a:r>
              <a:rPr lang="en-US" sz="1600" dirty="0" smtClean="0"/>
              <a:t> lain: </a:t>
            </a:r>
            <a:br>
              <a:rPr lang="en-US" sz="1600" dirty="0" smtClean="0"/>
            </a:br>
            <a:r>
              <a:rPr lang="en-US" sz="1600" dirty="0" smtClean="0"/>
              <a:t>1</a:t>
            </a:r>
            <a:r>
              <a:rPr lang="en-US" sz="1600" dirty="0" smtClean="0"/>
              <a:t>) </a:t>
            </a:r>
            <a:r>
              <a:rPr lang="en-US" sz="1600" dirty="0" err="1" smtClean="0"/>
              <a:t>Tidak</a:t>
            </a:r>
            <a:r>
              <a:rPr lang="en-US" sz="1600" dirty="0" smtClean="0"/>
              <a:t> </a:t>
            </a:r>
            <a:r>
              <a:rPr lang="en-US" sz="1600" dirty="0" err="1" smtClean="0"/>
              <a:t>ada</a:t>
            </a:r>
            <a:r>
              <a:rPr lang="en-US" sz="1600" dirty="0" smtClean="0"/>
              <a:t> </a:t>
            </a:r>
            <a:r>
              <a:rPr lang="en-US" sz="1600" dirty="0" err="1" smtClean="0"/>
              <a:t>pendidikan</a:t>
            </a:r>
            <a:r>
              <a:rPr lang="en-US" sz="1600" dirty="0" smtClean="0"/>
              <a:t> yang </a:t>
            </a:r>
            <a:r>
              <a:rPr lang="en-US" sz="1600" dirty="0" err="1" smtClean="0"/>
              <a:t>memiliki</a:t>
            </a:r>
            <a:r>
              <a:rPr lang="en-US" sz="1600" dirty="0" smtClean="0"/>
              <a:t> </a:t>
            </a:r>
            <a:r>
              <a:rPr lang="en-US" sz="1600" dirty="0" err="1" smtClean="0"/>
              <a:t>persiapan</a:t>
            </a:r>
            <a:r>
              <a:rPr lang="en-US" sz="1600" dirty="0" smtClean="0"/>
              <a:t> </a:t>
            </a:r>
            <a:r>
              <a:rPr lang="en-US" sz="1600" dirty="0" err="1" smtClean="0"/>
              <a:t>khusus</a:t>
            </a:r>
            <a:r>
              <a:rPr lang="en-US" sz="1600" dirty="0" smtClean="0"/>
              <a:t> </a:t>
            </a:r>
            <a:r>
              <a:rPr lang="en-US" sz="1600" dirty="0" err="1" smtClean="0"/>
              <a:t>didalam</a:t>
            </a:r>
            <a:r>
              <a:rPr lang="en-US" sz="1600" dirty="0" smtClean="0"/>
              <a:t> </a:t>
            </a:r>
            <a:r>
              <a:rPr lang="en-US" sz="1600" dirty="0" err="1" smtClean="0"/>
              <a:t>bidang</a:t>
            </a:r>
            <a:r>
              <a:rPr lang="en-US" sz="1600" dirty="0" smtClean="0"/>
              <a:t> </a:t>
            </a:r>
            <a:r>
              <a:rPr lang="en-US" sz="1600" dirty="0" err="1" smtClean="0"/>
              <a:t>perbandingan</a:t>
            </a:r>
            <a:r>
              <a:rPr lang="en-US" sz="1600" dirty="0" smtClean="0"/>
              <a:t> </a:t>
            </a:r>
            <a:r>
              <a:rPr lang="en-US" sz="1600" dirty="0" err="1" smtClean="0"/>
              <a:t>hukum</a:t>
            </a:r>
            <a:r>
              <a:rPr lang="en-US" sz="1600" dirty="0" smtClean="0"/>
              <a:t>. </a:t>
            </a:r>
            <a:br>
              <a:rPr lang="en-US" sz="1600" dirty="0" smtClean="0"/>
            </a:br>
            <a:r>
              <a:rPr lang="en-US" sz="1600" dirty="0" smtClean="0"/>
              <a:t>2) </a:t>
            </a:r>
            <a:r>
              <a:rPr lang="en-US" sz="1600" dirty="0" err="1" smtClean="0"/>
              <a:t>Perbedaan</a:t>
            </a:r>
            <a:r>
              <a:rPr lang="en-US" sz="1600" dirty="0" smtClean="0"/>
              <a:t> </a:t>
            </a:r>
            <a:r>
              <a:rPr lang="en-US" sz="1600" dirty="0" err="1" smtClean="0"/>
              <a:t>bahasa</a:t>
            </a:r>
            <a:r>
              <a:rPr lang="en-US" sz="1600" dirty="0" smtClean="0"/>
              <a:t> </a:t>
            </a:r>
            <a:r>
              <a:rPr lang="en-US" sz="1600" dirty="0" err="1" smtClean="0"/>
              <a:t>dan</a:t>
            </a:r>
            <a:r>
              <a:rPr lang="en-US" sz="1600" dirty="0" smtClean="0"/>
              <a:t> </a:t>
            </a:r>
            <a:r>
              <a:rPr lang="en-US" sz="1600" dirty="0" err="1" smtClean="0"/>
              <a:t>perbendaharaan</a:t>
            </a:r>
            <a:r>
              <a:rPr lang="en-US" sz="1600" dirty="0" smtClean="0"/>
              <a:t> </a:t>
            </a:r>
            <a:r>
              <a:rPr lang="en-US" sz="1600" dirty="0" err="1" smtClean="0"/>
              <a:t>kata</a:t>
            </a:r>
            <a:r>
              <a:rPr lang="en-US" sz="1600" dirty="0" smtClean="0"/>
              <a:t> (language and vocabulary)</a:t>
            </a:r>
            <a:br>
              <a:rPr lang="en-US" sz="1600" dirty="0" smtClean="0"/>
            </a:br>
            <a:r>
              <a:rPr lang="en-US" sz="1600" dirty="0" smtClean="0"/>
              <a:t>3) </a:t>
            </a:r>
            <a:r>
              <a:rPr lang="en-US" sz="1600" dirty="0" err="1" smtClean="0"/>
              <a:t>Tidak</a:t>
            </a:r>
            <a:r>
              <a:rPr lang="en-US" sz="1600" dirty="0" smtClean="0"/>
              <a:t> </a:t>
            </a:r>
            <a:r>
              <a:rPr lang="en-US" sz="1600" dirty="0" err="1" smtClean="0"/>
              <a:t>ada</a:t>
            </a:r>
            <a:r>
              <a:rPr lang="en-US" sz="1600" dirty="0" smtClean="0"/>
              <a:t> </a:t>
            </a:r>
            <a:r>
              <a:rPr lang="en-US" sz="1600" dirty="0" err="1" smtClean="0"/>
              <a:t>persesuaian</a:t>
            </a:r>
            <a:r>
              <a:rPr lang="en-US" sz="1600" dirty="0" smtClean="0"/>
              <a:t> yang </a:t>
            </a:r>
            <a:r>
              <a:rPr lang="en-US" sz="1600" dirty="0" err="1" smtClean="0"/>
              <a:t>tepat</a:t>
            </a:r>
            <a:r>
              <a:rPr lang="en-US" sz="1600" dirty="0" smtClean="0"/>
              <a:t> </a:t>
            </a:r>
            <a:r>
              <a:rPr lang="en-US" sz="1600" dirty="0" err="1" smtClean="0"/>
              <a:t>mengenai</a:t>
            </a:r>
            <a:r>
              <a:rPr lang="en-US" sz="1600" dirty="0" smtClean="0"/>
              <a:t> </a:t>
            </a:r>
            <a:r>
              <a:rPr lang="en-US" sz="1600" dirty="0" err="1" smtClean="0"/>
              <a:t>konsep</a:t>
            </a:r>
            <a:r>
              <a:rPr lang="en-US" sz="1600" dirty="0" smtClean="0"/>
              <a:t> </a:t>
            </a:r>
            <a:r>
              <a:rPr lang="en-US" sz="1600" dirty="0" err="1" smtClean="0"/>
              <a:t>dan</a:t>
            </a:r>
            <a:r>
              <a:rPr lang="en-US" sz="1600" dirty="0" smtClean="0"/>
              <a:t> </a:t>
            </a:r>
            <a:r>
              <a:rPr lang="en-US" sz="1600" dirty="0" err="1" smtClean="0"/>
              <a:t>kategori</a:t>
            </a:r>
            <a:r>
              <a:rPr lang="en-US" sz="1600" dirty="0" smtClean="0"/>
              <a:t> </a:t>
            </a:r>
            <a:r>
              <a:rPr lang="en-US" sz="1600" dirty="0" err="1" smtClean="0"/>
              <a:t>hukum</a:t>
            </a:r>
            <a:r>
              <a:rPr lang="en-US" sz="1600" dirty="0" smtClean="0"/>
              <a:t> </a:t>
            </a:r>
            <a:r>
              <a:rPr lang="en-US" sz="1600" dirty="0" err="1" smtClean="0"/>
              <a:t>diantara</a:t>
            </a:r>
            <a:r>
              <a:rPr lang="en-US" sz="1600" dirty="0" smtClean="0"/>
              <a:t> </a:t>
            </a:r>
            <a:r>
              <a:rPr lang="en-US" sz="1600" dirty="0" err="1" smtClean="0"/>
              <a:t>sistem</a:t>
            </a:r>
            <a:r>
              <a:rPr lang="en-US" sz="1600" dirty="0" smtClean="0"/>
              <a:t> </a:t>
            </a:r>
            <a:r>
              <a:rPr lang="en-US" sz="1600" dirty="0" err="1" smtClean="0"/>
              <a:t>hukum</a:t>
            </a:r>
            <a:r>
              <a:rPr lang="en-US" sz="1600" dirty="0" smtClean="0"/>
              <a:t> yang </a:t>
            </a:r>
            <a:r>
              <a:rPr lang="en-US" sz="1600" dirty="0" err="1" smtClean="0"/>
              <a:t>berbeda</a:t>
            </a:r>
            <a:r>
              <a:rPr lang="en-US" sz="1600" dirty="0" smtClean="0"/>
              <a:t>, </a:t>
            </a:r>
            <a:r>
              <a:rPr lang="en-US" sz="1600" dirty="0" err="1" smtClean="0"/>
              <a:t>adalah</a:t>
            </a:r>
            <a:r>
              <a:rPr lang="en-US" sz="1600" dirty="0" smtClean="0"/>
              <a:t> </a:t>
            </a:r>
            <a:r>
              <a:rPr lang="en-US" sz="1600" dirty="0" err="1" smtClean="0"/>
              <a:t>salah</a:t>
            </a:r>
            <a:r>
              <a:rPr lang="en-US" sz="1600" dirty="0" smtClean="0"/>
              <a:t> </a:t>
            </a:r>
            <a:r>
              <a:rPr lang="en-US" sz="1600" dirty="0" err="1" smtClean="0"/>
              <a:t>satu</a:t>
            </a:r>
            <a:r>
              <a:rPr lang="en-US" sz="1600" dirty="0" smtClean="0"/>
              <a:t> </a:t>
            </a:r>
            <a:r>
              <a:rPr lang="en-US" sz="1600" dirty="0" err="1" smtClean="0"/>
              <a:t>kesulitan</a:t>
            </a:r>
            <a:r>
              <a:rPr lang="en-US" sz="1600" dirty="0" smtClean="0"/>
              <a:t> </a:t>
            </a:r>
            <a:r>
              <a:rPr lang="en-US" sz="1600" dirty="0" err="1" smtClean="0"/>
              <a:t>terbesar</a:t>
            </a:r>
            <a:r>
              <a:rPr lang="en-US" sz="1600" dirty="0" smtClean="0"/>
              <a:t> yang </a:t>
            </a:r>
            <a:r>
              <a:rPr lang="en-US" sz="1600" dirty="0" err="1" smtClean="0"/>
              <a:t>dijumpai</a:t>
            </a:r>
            <a:r>
              <a:rPr lang="en-US" sz="1600" dirty="0" smtClean="0"/>
              <a:t> </a:t>
            </a:r>
            <a:r>
              <a:rPr lang="en-US" sz="1600" dirty="0" err="1" smtClean="0"/>
              <a:t>dan</a:t>
            </a:r>
            <a:r>
              <a:rPr lang="en-US" sz="1600" dirty="0" smtClean="0"/>
              <a:t> </a:t>
            </a:r>
            <a:r>
              <a:rPr lang="en-US" sz="1600" dirty="0" err="1" smtClean="0"/>
              <a:t>dihadapi</a:t>
            </a:r>
            <a:r>
              <a:rPr lang="en-US" sz="1600" dirty="0" smtClean="0"/>
              <a:t> </a:t>
            </a:r>
            <a:r>
              <a:rPr lang="en-US" sz="1600" dirty="0" err="1" smtClean="0"/>
              <a:t>dalam</a:t>
            </a:r>
            <a:r>
              <a:rPr lang="en-US" sz="1600" dirty="0" smtClean="0"/>
              <a:t> </a:t>
            </a:r>
            <a:r>
              <a:rPr lang="en-US" sz="1600" dirty="0" err="1" smtClean="0"/>
              <a:t>penganalisisan</a:t>
            </a:r>
            <a:r>
              <a:rPr lang="en-US" sz="1600" dirty="0" smtClean="0"/>
              <a:t> </a:t>
            </a:r>
            <a:r>
              <a:rPr lang="en-US" sz="1600" dirty="0" err="1" smtClean="0"/>
              <a:t>perbandingan</a:t>
            </a:r>
            <a:r>
              <a:rPr lang="en-US" sz="1600" dirty="0" smtClean="0"/>
              <a:t> </a:t>
            </a:r>
            <a:r>
              <a:rPr lang="en-US" sz="1600" dirty="0" err="1" smtClean="0"/>
              <a:t>hukum</a:t>
            </a:r>
            <a:r>
              <a:rPr lang="en-US" sz="1600" dirty="0" smtClean="0"/>
              <a:t>. </a:t>
            </a:r>
            <a:endParaRPr lang="en-US" sz="1600"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377724"/>
            <a:ext cx="8607280" cy="4480041"/>
          </a:xfrm>
        </p:spPr>
        <p:txBody>
          <a:bodyPr/>
          <a:lstStyle/>
          <a:p>
            <a:r>
              <a:rPr lang="en-US" sz="1400" b="1" dirty="0" smtClean="0"/>
              <a:t>C. </a:t>
            </a:r>
            <a:r>
              <a:rPr lang="en-US" sz="1400" b="1" dirty="0" err="1" smtClean="0"/>
              <a:t>Perbandingan</a:t>
            </a:r>
            <a:r>
              <a:rPr lang="en-US" sz="1400" b="1" dirty="0" smtClean="0"/>
              <a:t> </a:t>
            </a:r>
            <a:r>
              <a:rPr lang="en-US" sz="1400" b="1" dirty="0" err="1" smtClean="0"/>
              <a:t>Hukum</a:t>
            </a:r>
            <a:r>
              <a:rPr lang="en-US" sz="1400" b="1" dirty="0" smtClean="0"/>
              <a:t> </a:t>
            </a:r>
            <a:r>
              <a:rPr lang="en-US" sz="1400" b="1" dirty="0" err="1" smtClean="0"/>
              <a:t>Sebagai</a:t>
            </a:r>
            <a:r>
              <a:rPr lang="en-US" sz="1400" b="1" dirty="0" smtClean="0"/>
              <a:t> </a:t>
            </a:r>
            <a:r>
              <a:rPr lang="en-US" sz="1400" b="1" dirty="0" err="1" smtClean="0"/>
              <a:t>Ilmu</a:t>
            </a:r>
            <a:r>
              <a:rPr lang="en-US" sz="1400" b="1" dirty="0" smtClean="0"/>
              <a:t/>
            </a:r>
            <a:br>
              <a:rPr lang="en-US" sz="1400" b="1" dirty="0" smtClean="0"/>
            </a:br>
            <a:r>
              <a:rPr lang="en-US" sz="1400" dirty="0" smtClean="0"/>
              <a:t> </a:t>
            </a:r>
            <a:r>
              <a:rPr lang="en-US" sz="1400" dirty="0" smtClean="0"/>
              <a:t/>
            </a:r>
            <a:br>
              <a:rPr lang="en-US" sz="1400" dirty="0" smtClean="0"/>
            </a:br>
            <a:r>
              <a:rPr lang="en-US" sz="1400" dirty="0" smtClean="0"/>
              <a:t>Van </a:t>
            </a:r>
            <a:r>
              <a:rPr lang="en-US" sz="1400" dirty="0" smtClean="0"/>
              <a:t>Apeldoorn </a:t>
            </a:r>
            <a:r>
              <a:rPr lang="en-US" sz="1400" dirty="0" err="1" smtClean="0"/>
              <a:t>mengemukakan</a:t>
            </a:r>
            <a:r>
              <a:rPr lang="en-US" sz="1400" dirty="0" smtClean="0"/>
              <a:t> </a:t>
            </a:r>
            <a:r>
              <a:rPr lang="en-US" sz="1400" dirty="0" err="1" smtClean="0"/>
              <a:t>tentang</a:t>
            </a:r>
            <a:r>
              <a:rPr lang="en-US" sz="1400" dirty="0" smtClean="0"/>
              <a:t> </a:t>
            </a:r>
            <a:r>
              <a:rPr lang="en-US" sz="1400" dirty="0" err="1" smtClean="0"/>
              <a:t>ilmu</a:t>
            </a:r>
            <a:r>
              <a:rPr lang="en-US" sz="1400" dirty="0" smtClean="0"/>
              <a:t> </a:t>
            </a:r>
            <a:r>
              <a:rPr lang="en-US" sz="1400" dirty="0" err="1" smtClean="0"/>
              <a:t>pengetahuan</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dengan</a:t>
            </a:r>
            <a:r>
              <a:rPr lang="en-US" sz="1400" dirty="0" smtClean="0"/>
              <a:t> </a:t>
            </a:r>
            <a:r>
              <a:rPr lang="en-US" sz="1400" dirty="0" err="1" smtClean="0"/>
              <a:t>menyatakan</a:t>
            </a:r>
            <a:r>
              <a:rPr lang="en-US" sz="1400" dirty="0" smtClean="0"/>
              <a:t> </a:t>
            </a:r>
            <a:r>
              <a:rPr lang="en-US" sz="1400" dirty="0" err="1" smtClean="0"/>
              <a:t>bahwa</a:t>
            </a:r>
            <a:r>
              <a:rPr lang="en-US" sz="1400" dirty="0" smtClean="0"/>
              <a:t>: “ </a:t>
            </a:r>
            <a:r>
              <a:rPr lang="en-US" sz="1400" dirty="0" err="1" smtClean="0"/>
              <a:t>Hukum</a:t>
            </a:r>
            <a:r>
              <a:rPr lang="en-US" sz="1400" dirty="0" smtClean="0"/>
              <a:t> </a:t>
            </a:r>
            <a:r>
              <a:rPr lang="en-US" sz="1400" dirty="0" err="1" smtClean="0"/>
              <a:t>berbeda</a:t>
            </a:r>
            <a:r>
              <a:rPr lang="en-US" sz="1400" dirty="0" smtClean="0"/>
              <a:t> </a:t>
            </a:r>
            <a:r>
              <a:rPr lang="en-US" sz="1400" dirty="0" err="1" smtClean="0"/>
              <a:t>menurut</a:t>
            </a:r>
            <a:r>
              <a:rPr lang="en-US" sz="1400" dirty="0" smtClean="0"/>
              <a:t> </a:t>
            </a:r>
            <a:r>
              <a:rPr lang="en-US" sz="1400" dirty="0" err="1" smtClean="0"/>
              <a:t>tempat</a:t>
            </a:r>
            <a:r>
              <a:rPr lang="en-US" sz="1400" dirty="0" smtClean="0"/>
              <a:t> </a:t>
            </a:r>
            <a:r>
              <a:rPr lang="en-US" sz="1400" dirty="0" err="1" smtClean="0"/>
              <a:t>dan</a:t>
            </a:r>
            <a:r>
              <a:rPr lang="en-US" sz="1400" dirty="0" smtClean="0"/>
              <a:t> </a:t>
            </a:r>
            <a:r>
              <a:rPr lang="en-US" sz="1400" dirty="0" err="1" smtClean="0"/>
              <a:t>waktu</a:t>
            </a:r>
            <a:r>
              <a:rPr lang="en-US" sz="1400" dirty="0" smtClean="0"/>
              <a:t>, </a:t>
            </a:r>
            <a:r>
              <a:rPr lang="en-US" sz="1400" dirty="0" err="1" smtClean="0"/>
              <a:t>akan</a:t>
            </a:r>
            <a:r>
              <a:rPr lang="en-US" sz="1400" dirty="0" smtClean="0"/>
              <a:t> </a:t>
            </a:r>
            <a:r>
              <a:rPr lang="en-US" sz="1400" dirty="0" err="1" smtClean="0"/>
              <a:t>tetapi</a:t>
            </a:r>
            <a:r>
              <a:rPr lang="en-US" sz="1400" dirty="0" smtClean="0"/>
              <a:t> </a:t>
            </a:r>
            <a:r>
              <a:rPr lang="en-US" sz="1400" dirty="0" err="1" smtClean="0"/>
              <a:t>tak</a:t>
            </a:r>
            <a:r>
              <a:rPr lang="en-US" sz="1400" dirty="0" smtClean="0"/>
              <a:t> </a:t>
            </a:r>
            <a:r>
              <a:rPr lang="en-US" sz="1400" dirty="0" err="1" smtClean="0"/>
              <a:t>ada</a:t>
            </a:r>
            <a:r>
              <a:rPr lang="en-US" sz="1400" dirty="0" smtClean="0"/>
              <a:t> </a:t>
            </a:r>
            <a:r>
              <a:rPr lang="en-US" sz="1400" dirty="0" err="1" smtClean="0"/>
              <a:t>hukum</a:t>
            </a:r>
            <a:r>
              <a:rPr lang="en-US" sz="1400" dirty="0" smtClean="0"/>
              <a:t> </a:t>
            </a:r>
            <a:r>
              <a:rPr lang="en-US" sz="1400" dirty="0" err="1" smtClean="0"/>
              <a:t>sesuatu</a:t>
            </a:r>
            <a:r>
              <a:rPr lang="en-US" sz="1400" dirty="0" smtClean="0"/>
              <a:t> </a:t>
            </a:r>
            <a:r>
              <a:rPr lang="en-US" sz="1400" dirty="0" err="1" smtClean="0"/>
              <a:t>waktu</a:t>
            </a:r>
            <a:r>
              <a:rPr lang="en-US" sz="1400" dirty="0" smtClean="0"/>
              <a:t>, </a:t>
            </a:r>
            <a:r>
              <a:rPr lang="en-US" sz="1400" dirty="0" err="1" smtClean="0"/>
              <a:t>sesuatu</a:t>
            </a:r>
            <a:r>
              <a:rPr lang="en-US" sz="1400" dirty="0" smtClean="0"/>
              <a:t> </a:t>
            </a:r>
            <a:r>
              <a:rPr lang="en-US" sz="1400" dirty="0" err="1" smtClean="0"/>
              <a:t>bangsa</a:t>
            </a:r>
            <a:r>
              <a:rPr lang="en-US" sz="1400" dirty="0" smtClean="0"/>
              <a:t> </a:t>
            </a:r>
            <a:r>
              <a:rPr lang="en-US" sz="1400" dirty="0" err="1" smtClean="0"/>
              <a:t>atau</a:t>
            </a:r>
            <a:r>
              <a:rPr lang="en-US" sz="1400" dirty="0" smtClean="0"/>
              <a:t> </a:t>
            </a:r>
            <a:r>
              <a:rPr lang="en-US" sz="1400" dirty="0" err="1" smtClean="0"/>
              <a:t>sesuatu</a:t>
            </a:r>
            <a:r>
              <a:rPr lang="en-US" sz="1400" dirty="0" smtClean="0"/>
              <a:t> </a:t>
            </a:r>
            <a:r>
              <a:rPr lang="en-US" sz="1400" dirty="0" err="1" smtClean="0"/>
              <a:t>negara</a:t>
            </a:r>
            <a:r>
              <a:rPr lang="en-US" sz="1400" dirty="0" smtClean="0"/>
              <a:t> yang </a:t>
            </a:r>
            <a:r>
              <a:rPr lang="en-US" sz="1400" dirty="0" err="1" smtClean="0"/>
              <a:t>berdiri</a:t>
            </a:r>
            <a:r>
              <a:rPr lang="en-US" sz="1400" dirty="0" smtClean="0"/>
              <a:t> </a:t>
            </a:r>
            <a:r>
              <a:rPr lang="en-US" sz="1400" dirty="0" err="1" smtClean="0"/>
              <a:t>sendiri</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menyatakan</a:t>
            </a:r>
            <a:r>
              <a:rPr lang="en-US" sz="1400" dirty="0" smtClean="0"/>
              <a:t>, </a:t>
            </a:r>
            <a:r>
              <a:rPr lang="en-US" sz="1400" dirty="0" err="1" smtClean="0"/>
              <a:t>bahwa</a:t>
            </a:r>
            <a:r>
              <a:rPr lang="en-US" sz="1400" dirty="0" smtClean="0"/>
              <a:t> </a:t>
            </a:r>
            <a:r>
              <a:rPr lang="en-US" sz="1400" dirty="0" err="1" smtClean="0"/>
              <a:t>di</a:t>
            </a:r>
            <a:r>
              <a:rPr lang="en-US" sz="1400" dirty="0" smtClean="0"/>
              <a:t> </a:t>
            </a:r>
            <a:r>
              <a:rPr lang="en-US" sz="1400" dirty="0" err="1" smtClean="0"/>
              <a:t>samping</a:t>
            </a:r>
            <a:r>
              <a:rPr lang="en-US" sz="1400" dirty="0" smtClean="0"/>
              <a:t> </a:t>
            </a:r>
            <a:r>
              <a:rPr lang="en-US" sz="1400" dirty="0" err="1" smtClean="0"/>
              <a:t>perbedaan</a:t>
            </a:r>
            <a:r>
              <a:rPr lang="en-US" sz="1400" dirty="0" smtClean="0"/>
              <a:t> </a:t>
            </a:r>
            <a:r>
              <a:rPr lang="en-US" sz="1400" dirty="0" err="1" smtClean="0"/>
              <a:t>banyak</a:t>
            </a:r>
            <a:r>
              <a:rPr lang="en-US" sz="1400" dirty="0" smtClean="0"/>
              <a:t> </a:t>
            </a:r>
            <a:r>
              <a:rPr lang="en-US" sz="1400" dirty="0" err="1" smtClean="0"/>
              <a:t>juga</a:t>
            </a:r>
            <a:r>
              <a:rPr lang="en-US" sz="1400" dirty="0" smtClean="0"/>
              <a:t> </a:t>
            </a:r>
            <a:r>
              <a:rPr lang="en-US" sz="1400" dirty="0" err="1" smtClean="0"/>
              <a:t>terdapat</a:t>
            </a:r>
            <a:r>
              <a:rPr lang="en-US" sz="1400" dirty="0" smtClean="0"/>
              <a:t> </a:t>
            </a:r>
            <a:r>
              <a:rPr lang="en-US" sz="1400" dirty="0" err="1" smtClean="0"/>
              <a:t>persamaan</a:t>
            </a:r>
            <a:r>
              <a:rPr lang="en-US" sz="1400" dirty="0" smtClean="0"/>
              <a:t> </a:t>
            </a:r>
            <a:r>
              <a:rPr lang="en-US" sz="1400" dirty="0" err="1" smtClean="0"/>
              <a:t>antara</a:t>
            </a:r>
            <a:r>
              <a:rPr lang="en-US" sz="1400" dirty="0" smtClean="0"/>
              <a:t> </a:t>
            </a:r>
            <a:r>
              <a:rPr lang="en-US" sz="1400" dirty="0" err="1" smtClean="0"/>
              <a:t>hukum</a:t>
            </a:r>
            <a:r>
              <a:rPr lang="en-US" sz="1400" dirty="0" smtClean="0"/>
              <a:t> </a:t>
            </a:r>
            <a:r>
              <a:rPr lang="en-US" sz="1400" dirty="0" err="1" smtClean="0"/>
              <a:t>berbagai</a:t>
            </a:r>
            <a:r>
              <a:rPr lang="en-US" sz="1400" dirty="0" smtClean="0"/>
              <a:t> </a:t>
            </a:r>
            <a:r>
              <a:rPr lang="en-US" sz="1400" dirty="0" err="1" smtClean="0"/>
              <a:t>bangsa</a:t>
            </a:r>
            <a:r>
              <a:rPr lang="en-US" sz="1400" dirty="0" smtClean="0"/>
              <a:t>. </a:t>
            </a:r>
            <a:r>
              <a:rPr lang="en-US" sz="1400" dirty="0" smtClean="0"/>
              <a:t/>
            </a:r>
            <a:br>
              <a:rPr lang="en-US" sz="1400" dirty="0" smtClean="0"/>
            </a:br>
            <a:r>
              <a:rPr lang="en-US" sz="1400" dirty="0" smtClean="0"/>
              <a:t/>
            </a:r>
            <a:br>
              <a:rPr lang="en-US" sz="1400" dirty="0" smtClean="0"/>
            </a:br>
            <a:r>
              <a:rPr lang="en-US" sz="1400" dirty="0" err="1" smtClean="0"/>
              <a:t>Selanjutnya</a:t>
            </a:r>
            <a:r>
              <a:rPr lang="en-US" sz="1400" dirty="0" smtClean="0"/>
              <a:t> </a:t>
            </a:r>
            <a:r>
              <a:rPr lang="en-US" sz="1400" dirty="0" err="1" smtClean="0"/>
              <a:t>Menurut</a:t>
            </a:r>
            <a:r>
              <a:rPr lang="en-US" sz="1400" dirty="0" smtClean="0"/>
              <a:t> </a:t>
            </a:r>
            <a:r>
              <a:rPr lang="en-US" sz="1400" dirty="0" err="1" smtClean="0"/>
              <a:t>Purnadi</a:t>
            </a:r>
            <a:r>
              <a:rPr lang="en-US" sz="1400" dirty="0" smtClean="0"/>
              <a:t> </a:t>
            </a:r>
            <a:r>
              <a:rPr lang="en-US" sz="1400" dirty="0" err="1" smtClean="0"/>
              <a:t>Purbacaraka</a:t>
            </a:r>
            <a:r>
              <a:rPr lang="en-US" sz="1400" dirty="0" smtClean="0"/>
              <a:t> </a:t>
            </a:r>
            <a:r>
              <a:rPr lang="en-US" sz="1400" dirty="0" err="1" smtClean="0"/>
              <a:t>dan</a:t>
            </a:r>
            <a:r>
              <a:rPr lang="en-US" sz="1400" dirty="0" smtClean="0"/>
              <a:t> </a:t>
            </a:r>
            <a:r>
              <a:rPr lang="en-US" sz="1400" dirty="0" err="1" smtClean="0"/>
              <a:t>Soerjono</a:t>
            </a:r>
            <a:r>
              <a:rPr lang="en-US" sz="1400" dirty="0" smtClean="0"/>
              <a:t> </a:t>
            </a:r>
            <a:r>
              <a:rPr lang="en-US" sz="1400" dirty="0" err="1" smtClean="0"/>
              <a:t>Soekanto</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merupakan</a:t>
            </a:r>
            <a:r>
              <a:rPr lang="en-US" sz="1400" dirty="0" smtClean="0"/>
              <a:t> </a:t>
            </a:r>
            <a:r>
              <a:rPr lang="en-US" sz="1400" dirty="0" err="1" smtClean="0"/>
              <a:t>cabang</a:t>
            </a:r>
            <a:r>
              <a:rPr lang="en-US" sz="1400" dirty="0" smtClean="0"/>
              <a:t> </a:t>
            </a:r>
            <a:r>
              <a:rPr lang="en-US" sz="1400" dirty="0" err="1" smtClean="0"/>
              <a:t>ilmu</a:t>
            </a:r>
            <a:r>
              <a:rPr lang="en-US" sz="1400" dirty="0" smtClean="0"/>
              <a:t> </a:t>
            </a:r>
            <a:r>
              <a:rPr lang="en-US" sz="1400" dirty="0" err="1" smtClean="0"/>
              <a:t>pengetahuan</a:t>
            </a:r>
            <a:r>
              <a:rPr lang="en-US" sz="1400" dirty="0" smtClean="0"/>
              <a:t> yang </a:t>
            </a:r>
            <a:r>
              <a:rPr lang="en-US" sz="1400" dirty="0" err="1" smtClean="0"/>
              <a:t>memperbandingkan</a:t>
            </a:r>
            <a:r>
              <a:rPr lang="en-US" sz="1400" dirty="0" smtClean="0"/>
              <a:t> </a:t>
            </a:r>
            <a:r>
              <a:rPr lang="en-US" sz="1400" dirty="0" err="1" smtClean="0"/>
              <a:t>sistim-sistim</a:t>
            </a:r>
            <a:r>
              <a:rPr lang="en-US" sz="1400" dirty="0" smtClean="0"/>
              <a:t> </a:t>
            </a:r>
            <a:r>
              <a:rPr lang="en-US" sz="1400" dirty="0" err="1" smtClean="0"/>
              <a:t>hukum</a:t>
            </a:r>
            <a:r>
              <a:rPr lang="en-US" sz="1400" dirty="0" smtClean="0"/>
              <a:t> yang </a:t>
            </a:r>
            <a:r>
              <a:rPr lang="en-US" sz="1400" dirty="0" err="1" smtClean="0"/>
              <a:t>berlaku</a:t>
            </a:r>
            <a:r>
              <a:rPr lang="en-US" sz="1400" dirty="0" smtClean="0"/>
              <a:t> </a:t>
            </a:r>
            <a:r>
              <a:rPr lang="en-US" sz="1400" dirty="0" err="1" smtClean="0"/>
              <a:t>di</a:t>
            </a:r>
            <a:r>
              <a:rPr lang="en-US" sz="1400" dirty="0" smtClean="0"/>
              <a:t> </a:t>
            </a:r>
            <a:r>
              <a:rPr lang="en-US" sz="1400" dirty="0" err="1" smtClean="0"/>
              <a:t>dalam</a:t>
            </a:r>
            <a:r>
              <a:rPr lang="en-US" sz="1400" dirty="0" smtClean="0"/>
              <a:t> </a:t>
            </a:r>
            <a:r>
              <a:rPr lang="en-US" sz="1400" dirty="0" err="1" smtClean="0"/>
              <a:t>satu</a:t>
            </a:r>
            <a:r>
              <a:rPr lang="en-US" sz="1400" dirty="0" smtClean="0"/>
              <a:t> </a:t>
            </a:r>
            <a:r>
              <a:rPr lang="en-US" sz="1400" dirty="0" err="1" smtClean="0"/>
              <a:t>atau</a:t>
            </a:r>
            <a:r>
              <a:rPr lang="en-US" sz="1400" dirty="0" smtClean="0"/>
              <a:t> </a:t>
            </a:r>
            <a:r>
              <a:rPr lang="en-US" sz="1400" dirty="0" err="1" smtClean="0"/>
              <a:t>beberapa</a:t>
            </a:r>
            <a:r>
              <a:rPr lang="en-US" sz="1400" dirty="0" smtClean="0"/>
              <a:t> </a:t>
            </a:r>
            <a:r>
              <a:rPr lang="en-US" sz="1400" dirty="0" err="1" smtClean="0"/>
              <a:t>masyarakat</a:t>
            </a:r>
            <a:r>
              <a:rPr lang="en-US" sz="1400" dirty="0" smtClean="0"/>
              <a:t>. </a:t>
            </a:r>
            <a:r>
              <a:rPr lang="en-US" sz="1400" dirty="0" err="1" smtClean="0"/>
              <a:t>Selanjutnya</a:t>
            </a:r>
            <a:r>
              <a:rPr lang="en-US" sz="1400" dirty="0" smtClean="0"/>
              <a:t> </a:t>
            </a:r>
            <a:r>
              <a:rPr lang="en-US" sz="1400" dirty="0" err="1" smtClean="0"/>
              <a:t>menurut</a:t>
            </a:r>
            <a:r>
              <a:rPr lang="en-US" sz="1400" dirty="0" smtClean="0"/>
              <a:t> </a:t>
            </a:r>
            <a:r>
              <a:rPr lang="en-US" sz="1400" dirty="0" err="1" smtClean="0"/>
              <a:t>Kusumadi</a:t>
            </a:r>
            <a:r>
              <a:rPr lang="en-US" sz="1400" dirty="0" smtClean="0"/>
              <a:t> </a:t>
            </a:r>
            <a:r>
              <a:rPr lang="en-US" sz="1400" dirty="0" err="1" smtClean="0"/>
              <a:t>Pudjosewojo</a:t>
            </a:r>
            <a:r>
              <a:rPr lang="en-US" sz="1400" dirty="0" smtClean="0"/>
              <a:t> </a:t>
            </a:r>
            <a:r>
              <a:rPr lang="en-US" sz="1400" dirty="0" err="1" smtClean="0"/>
              <a:t>menjelaskan</a:t>
            </a:r>
            <a:r>
              <a:rPr lang="en-US" sz="1400" dirty="0" smtClean="0"/>
              <a:t> </a:t>
            </a:r>
            <a:r>
              <a:rPr lang="en-US" sz="1400" dirty="0" err="1" smtClean="0"/>
              <a:t>bahwa</a:t>
            </a:r>
            <a:r>
              <a:rPr lang="en-US" sz="1400" dirty="0" smtClean="0"/>
              <a:t> </a:t>
            </a:r>
            <a:r>
              <a:rPr lang="en-US" sz="1400" dirty="0" err="1" smtClean="0"/>
              <a:t>ilmu</a:t>
            </a:r>
            <a:r>
              <a:rPr lang="en-US" sz="1400" dirty="0" smtClean="0"/>
              <a:t> </a:t>
            </a:r>
            <a:r>
              <a:rPr lang="en-US" sz="1400" dirty="0" err="1" smtClean="0"/>
              <a:t>pengetahuan</a:t>
            </a:r>
            <a:r>
              <a:rPr lang="en-US" sz="1400" dirty="0" smtClean="0"/>
              <a:t> </a:t>
            </a:r>
            <a:r>
              <a:rPr lang="en-US" sz="1400" dirty="0" err="1" smtClean="0"/>
              <a:t>bandingan</a:t>
            </a:r>
            <a:r>
              <a:rPr lang="en-US" sz="1400" dirty="0" smtClean="0"/>
              <a:t> </a:t>
            </a:r>
            <a:r>
              <a:rPr lang="en-US" sz="1400" dirty="0" err="1" smtClean="0"/>
              <a:t>hukum</a:t>
            </a:r>
            <a:r>
              <a:rPr lang="en-US" sz="1400" dirty="0" smtClean="0"/>
              <a:t> yang </a:t>
            </a:r>
            <a:r>
              <a:rPr lang="en-US" sz="1400" dirty="0" err="1" smtClean="0"/>
              <a:t>menunjukkan</a:t>
            </a:r>
            <a:r>
              <a:rPr lang="en-US" sz="1400" dirty="0" smtClean="0"/>
              <a:t> </a:t>
            </a:r>
            <a:r>
              <a:rPr lang="en-US" sz="1400" dirty="0" err="1" smtClean="0"/>
              <a:t>persamaan-persamaan</a:t>
            </a:r>
            <a:r>
              <a:rPr lang="en-US" sz="1400" dirty="0" smtClean="0"/>
              <a:t> </a:t>
            </a:r>
            <a:r>
              <a:rPr lang="en-US" sz="1400" dirty="0" err="1" smtClean="0"/>
              <a:t>dan</a:t>
            </a:r>
            <a:r>
              <a:rPr lang="en-US" sz="1400" dirty="0" smtClean="0"/>
              <a:t> </a:t>
            </a:r>
            <a:r>
              <a:rPr lang="en-US" sz="1400" dirty="0" err="1" smtClean="0"/>
              <a:t>perbedaan-perbedaan</a:t>
            </a:r>
            <a:r>
              <a:rPr lang="en-US" sz="1400" dirty="0" smtClean="0"/>
              <a:t> </a:t>
            </a:r>
            <a:r>
              <a:rPr lang="en-US" sz="1400" dirty="0" err="1" smtClean="0"/>
              <a:t>dalam</a:t>
            </a:r>
            <a:r>
              <a:rPr lang="en-US" sz="1400" dirty="0" smtClean="0"/>
              <a:t> </a:t>
            </a:r>
            <a:r>
              <a:rPr lang="en-US" sz="1400" dirty="0" err="1" smtClean="0"/>
              <a:t>tata</a:t>
            </a:r>
            <a:r>
              <a:rPr lang="en-US" sz="1400" dirty="0" smtClean="0"/>
              <a:t> </a:t>
            </a:r>
            <a:r>
              <a:rPr lang="en-US" sz="1400" dirty="0" err="1" smtClean="0"/>
              <a:t>hukum</a:t>
            </a:r>
            <a:r>
              <a:rPr lang="en-US" sz="1400" dirty="0" smtClean="0"/>
              <a:t> </a:t>
            </a:r>
            <a:r>
              <a:rPr lang="en-US" sz="1400" dirty="0" err="1" smtClean="0"/>
              <a:t>bangsa-bangsa</a:t>
            </a:r>
            <a:r>
              <a:rPr lang="en-US" sz="1400" dirty="0" smtClean="0"/>
              <a:t> </a:t>
            </a:r>
            <a:r>
              <a:rPr lang="en-US" sz="1400" dirty="0" err="1" smtClean="0"/>
              <a:t>di</a:t>
            </a:r>
            <a:r>
              <a:rPr lang="en-US" sz="1400" dirty="0" smtClean="0"/>
              <a:t> </a:t>
            </a:r>
            <a:r>
              <a:rPr lang="en-US" sz="1400" dirty="0" err="1" smtClean="0"/>
              <a:t>dunia</a:t>
            </a:r>
            <a:r>
              <a:rPr lang="en-US" sz="1400" dirty="0" smtClean="0"/>
              <a:t>. </a:t>
            </a:r>
            <a:r>
              <a:rPr lang="en-US" sz="1400" dirty="0" smtClean="0"/>
              <a:t/>
            </a:r>
            <a:br>
              <a:rPr lang="en-US" sz="1400" dirty="0" smtClean="0"/>
            </a:br>
            <a:r>
              <a:rPr lang="en-US" sz="1400" dirty="0" smtClean="0"/>
              <a:t/>
            </a:r>
            <a:br>
              <a:rPr lang="en-US" sz="1400" dirty="0" smtClean="0"/>
            </a:br>
            <a:r>
              <a:rPr lang="en-US" sz="1400" dirty="0" err="1" smtClean="0"/>
              <a:t>Soerjono</a:t>
            </a:r>
            <a:r>
              <a:rPr lang="en-US" sz="1400" dirty="0" smtClean="0"/>
              <a:t> </a:t>
            </a:r>
            <a:r>
              <a:rPr lang="en-US" sz="1400" dirty="0" err="1" smtClean="0"/>
              <a:t>Soekanto</a:t>
            </a:r>
            <a:r>
              <a:rPr lang="en-US" sz="1400" dirty="0" smtClean="0"/>
              <a:t> </a:t>
            </a:r>
            <a:r>
              <a:rPr lang="en-US" sz="1400" dirty="0" err="1" smtClean="0"/>
              <a:t>membagi</a:t>
            </a:r>
            <a:r>
              <a:rPr lang="en-US" sz="1400" dirty="0" smtClean="0"/>
              <a:t> </a:t>
            </a:r>
            <a:r>
              <a:rPr lang="en-US" sz="1400" dirty="0" err="1" smtClean="0"/>
              <a:t>cabang-cabang</a:t>
            </a:r>
            <a:r>
              <a:rPr lang="en-US" sz="1400" dirty="0" smtClean="0"/>
              <a:t> (</a:t>
            </a:r>
            <a:r>
              <a:rPr lang="en-US" sz="1400" dirty="0" err="1" smtClean="0"/>
              <a:t>ruang</a:t>
            </a:r>
            <a:r>
              <a:rPr lang="en-US" sz="1400" dirty="0" smtClean="0"/>
              <a:t> </a:t>
            </a:r>
            <a:r>
              <a:rPr lang="en-US" sz="1400" dirty="0" err="1" smtClean="0"/>
              <a:t>lingkup</a:t>
            </a:r>
            <a:r>
              <a:rPr lang="en-US" sz="1400" dirty="0" smtClean="0"/>
              <a:t>) </a:t>
            </a:r>
            <a:r>
              <a:rPr lang="en-US" sz="1400" dirty="0" err="1" smtClean="0"/>
              <a:t>perbandingan</a:t>
            </a:r>
            <a:r>
              <a:rPr lang="en-US" sz="1400" dirty="0" smtClean="0"/>
              <a:t> </a:t>
            </a:r>
            <a:r>
              <a:rPr lang="en-US" sz="1400" dirty="0" err="1" smtClean="0"/>
              <a:t>hukum</a:t>
            </a:r>
            <a:r>
              <a:rPr lang="en-US" sz="1400" dirty="0" smtClean="0"/>
              <a:t> yang </a:t>
            </a:r>
            <a:r>
              <a:rPr lang="en-US" sz="1400" dirty="0" err="1" smtClean="0"/>
              <a:t>dapat</a:t>
            </a:r>
            <a:r>
              <a:rPr lang="en-US" sz="1400" dirty="0" smtClean="0"/>
              <a:t> </a:t>
            </a:r>
            <a:r>
              <a:rPr lang="en-US" sz="1400" dirty="0" err="1" smtClean="0"/>
              <a:t>diuraikan</a:t>
            </a:r>
            <a:r>
              <a:rPr lang="en-US" sz="1400" dirty="0" smtClean="0"/>
              <a:t> </a:t>
            </a:r>
            <a:r>
              <a:rPr lang="en-US" sz="1400" dirty="0" err="1" smtClean="0"/>
              <a:t>sebagai</a:t>
            </a:r>
            <a:r>
              <a:rPr lang="en-US" sz="1400" dirty="0" smtClean="0"/>
              <a:t> </a:t>
            </a:r>
            <a:r>
              <a:rPr lang="en-US" sz="1400" dirty="0" err="1" smtClean="0"/>
              <a:t>berikut</a:t>
            </a:r>
            <a:r>
              <a:rPr lang="en-US" sz="1400" dirty="0" smtClean="0"/>
              <a:t> </a:t>
            </a:r>
            <a:r>
              <a:rPr lang="en-US" sz="1400" dirty="0" smtClean="0"/>
              <a:t>:</a:t>
            </a:r>
            <a:br>
              <a:rPr lang="en-US" sz="1400" dirty="0" smtClean="0"/>
            </a:br>
            <a:r>
              <a:rPr lang="en-US" sz="1400" dirty="0" smtClean="0"/>
              <a:t>1</a:t>
            </a:r>
            <a:r>
              <a:rPr lang="en-US" sz="1400" dirty="0" smtClean="0"/>
              <a:t>. Descriptive comparative law Descriptive comparative law </a:t>
            </a:r>
            <a:r>
              <a:rPr lang="en-US" sz="1400" dirty="0" err="1" smtClean="0"/>
              <a:t>merupakan</a:t>
            </a:r>
            <a:r>
              <a:rPr lang="en-US" sz="1400" dirty="0" smtClean="0"/>
              <a:t> </a:t>
            </a:r>
            <a:r>
              <a:rPr lang="en-US" sz="1400" dirty="0" err="1" smtClean="0"/>
              <a:t>suatu</a:t>
            </a:r>
            <a:r>
              <a:rPr lang="en-US" sz="1400" dirty="0" smtClean="0"/>
              <a:t> </a:t>
            </a:r>
            <a:r>
              <a:rPr lang="en-US" sz="1400" dirty="0" err="1" smtClean="0"/>
              <a:t>studi</a:t>
            </a:r>
            <a:r>
              <a:rPr lang="en-US" sz="1400" dirty="0" smtClean="0"/>
              <a:t> yang </a:t>
            </a:r>
            <a:r>
              <a:rPr lang="en-US" sz="1400" dirty="0" err="1" smtClean="0"/>
              <a:t>bertujuan</a:t>
            </a:r>
            <a:r>
              <a:rPr lang="en-US" sz="1400" dirty="0" smtClean="0"/>
              <a:t> </a:t>
            </a:r>
            <a:r>
              <a:rPr lang="en-US" sz="1400" dirty="0" err="1" smtClean="0"/>
              <a:t>untuk</a:t>
            </a:r>
            <a:r>
              <a:rPr lang="en-US" sz="1400" dirty="0" smtClean="0"/>
              <a:t> </a:t>
            </a:r>
            <a:r>
              <a:rPr lang="en-US" sz="1400" dirty="0" err="1" smtClean="0"/>
              <a:t>mengumpulkan</a:t>
            </a:r>
            <a:r>
              <a:rPr lang="en-US" sz="1400" dirty="0" smtClean="0"/>
              <a:t> </a:t>
            </a:r>
            <a:r>
              <a:rPr lang="en-US" sz="1400" dirty="0" err="1" smtClean="0"/>
              <a:t>bahan-bahan</a:t>
            </a:r>
            <a:r>
              <a:rPr lang="en-US" sz="1400" dirty="0" smtClean="0"/>
              <a:t> </a:t>
            </a:r>
            <a:r>
              <a:rPr lang="en-US" sz="1400" dirty="0" err="1" smtClean="0"/>
              <a:t>tentang</a:t>
            </a:r>
            <a:r>
              <a:rPr lang="en-US" sz="1400" dirty="0" smtClean="0"/>
              <a:t> </a:t>
            </a:r>
            <a:r>
              <a:rPr lang="en-US" sz="1400" dirty="0" err="1" smtClean="0"/>
              <a:t>sistim</a:t>
            </a:r>
            <a:r>
              <a:rPr lang="en-US" sz="1400" dirty="0" smtClean="0"/>
              <a:t> </a:t>
            </a:r>
            <a:r>
              <a:rPr lang="en-US" sz="1400" dirty="0" err="1" smtClean="0"/>
              <a:t>hukum</a:t>
            </a:r>
            <a:r>
              <a:rPr lang="en-US" sz="1400" dirty="0" smtClean="0"/>
              <a:t> </a:t>
            </a:r>
            <a:r>
              <a:rPr lang="en-US" sz="1400" dirty="0" err="1" smtClean="0"/>
              <a:t>pelbagai</a:t>
            </a:r>
            <a:r>
              <a:rPr lang="en-US" sz="1400" dirty="0" smtClean="0"/>
              <a:t> </a:t>
            </a:r>
            <a:r>
              <a:rPr lang="en-US" sz="1400" dirty="0" err="1" smtClean="0"/>
              <a:t>masyarakat</a:t>
            </a:r>
            <a:r>
              <a:rPr lang="en-US" sz="1400" dirty="0" smtClean="0"/>
              <a:t>.</a:t>
            </a:r>
            <a:br>
              <a:rPr lang="en-US" sz="1400" dirty="0" smtClean="0"/>
            </a:br>
            <a:r>
              <a:rPr lang="en-US" sz="1400" dirty="0" smtClean="0"/>
              <a:t>2</a:t>
            </a:r>
            <a:r>
              <a:rPr lang="en-US" sz="1400" dirty="0" smtClean="0"/>
              <a:t>. Comparative history of law Comparative history of law </a:t>
            </a:r>
            <a:r>
              <a:rPr lang="en-US" sz="1400" dirty="0" err="1" smtClean="0"/>
              <a:t>berkaitan</a:t>
            </a:r>
            <a:r>
              <a:rPr lang="en-US" sz="1400" dirty="0" smtClean="0"/>
              <a:t> </a:t>
            </a:r>
            <a:r>
              <a:rPr lang="en-US" sz="1400" dirty="0" err="1" smtClean="0"/>
              <a:t>erat</a:t>
            </a:r>
            <a:r>
              <a:rPr lang="en-US" sz="1400" dirty="0" smtClean="0"/>
              <a:t> </a:t>
            </a:r>
            <a:r>
              <a:rPr lang="en-US" sz="1400" dirty="0" err="1" smtClean="0"/>
              <a:t>dengan</a:t>
            </a:r>
            <a:r>
              <a:rPr lang="en-US" sz="1400" dirty="0" smtClean="0"/>
              <a:t> </a:t>
            </a:r>
            <a:r>
              <a:rPr lang="en-US" sz="1400" dirty="0" err="1" smtClean="0"/>
              <a:t>sejarah</a:t>
            </a:r>
            <a:r>
              <a:rPr lang="en-US" sz="1400" dirty="0" smtClean="0"/>
              <a:t> </a:t>
            </a:r>
            <a:r>
              <a:rPr lang="en-US" sz="1400" dirty="0" err="1" smtClean="0"/>
              <a:t>hukum</a:t>
            </a:r>
            <a:r>
              <a:rPr lang="en-US" sz="1400" dirty="0" smtClean="0"/>
              <a:t>, </a:t>
            </a:r>
            <a:r>
              <a:rPr lang="en-US" sz="1400" dirty="0" err="1" smtClean="0"/>
              <a:t>sosiologi</a:t>
            </a:r>
            <a:r>
              <a:rPr lang="en-US" sz="1400" dirty="0" smtClean="0"/>
              <a:t> </a:t>
            </a:r>
            <a:r>
              <a:rPr lang="en-US" sz="1400" dirty="0" err="1" smtClean="0"/>
              <a:t>hukum</a:t>
            </a:r>
            <a:r>
              <a:rPr lang="en-US" sz="1400" dirty="0" smtClean="0"/>
              <a:t>, </a:t>
            </a:r>
            <a:r>
              <a:rPr lang="en-US" sz="1400" dirty="0" err="1" smtClean="0"/>
              <a:t>antropologi</a:t>
            </a:r>
            <a:r>
              <a:rPr lang="en-US" sz="1400" dirty="0" smtClean="0"/>
              <a:t> </a:t>
            </a:r>
            <a:r>
              <a:rPr lang="en-US" sz="1400" dirty="0" err="1" smtClean="0"/>
              <a:t>hukum</a:t>
            </a:r>
            <a:r>
              <a:rPr lang="en-US" sz="1400" dirty="0" smtClean="0"/>
              <a:t> </a:t>
            </a:r>
            <a:r>
              <a:rPr lang="en-US" sz="1400" dirty="0" err="1" smtClean="0"/>
              <a:t>dan</a:t>
            </a:r>
            <a:r>
              <a:rPr lang="en-US" sz="1400" dirty="0" smtClean="0"/>
              <a:t> </a:t>
            </a:r>
            <a:r>
              <a:rPr lang="en-US" sz="1400" dirty="0" err="1" smtClean="0"/>
              <a:t>filsafat</a:t>
            </a:r>
            <a:r>
              <a:rPr lang="en-US" sz="1400" dirty="0" smtClean="0"/>
              <a:t> </a:t>
            </a:r>
            <a:r>
              <a:rPr lang="en-US" sz="1400" dirty="0" err="1" smtClean="0"/>
              <a:t>hukum</a:t>
            </a:r>
            <a:r>
              <a:rPr lang="en-US" sz="1400" dirty="0" smtClean="0"/>
              <a:t/>
            </a:r>
            <a:br>
              <a:rPr lang="en-US" sz="1400" dirty="0" smtClean="0"/>
            </a:br>
            <a:r>
              <a:rPr lang="en-US" sz="1400" dirty="0" smtClean="0"/>
              <a:t>3</a:t>
            </a:r>
            <a:r>
              <a:rPr lang="en-US" sz="1400" dirty="0" smtClean="0"/>
              <a:t>. Comparative legislation </a:t>
            </a:r>
            <a:r>
              <a:rPr lang="en-US" sz="1400" dirty="0" err="1" smtClean="0"/>
              <a:t>atau</a:t>
            </a:r>
            <a:r>
              <a:rPr lang="en-US" sz="1400" dirty="0" smtClean="0"/>
              <a:t> comparative jurisprudence</a:t>
            </a:r>
            <a:endParaRPr lang="en-US" sz="1400" b="1"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377724"/>
            <a:ext cx="8750156" cy="4622918"/>
          </a:xfrm>
        </p:spPr>
        <p:txBody>
          <a:bodyPr/>
          <a:lstStyle/>
          <a:p>
            <a:r>
              <a:rPr lang="en-US" sz="1200" dirty="0" err="1" smtClean="0"/>
              <a:t>Selanjutnya</a:t>
            </a:r>
            <a:r>
              <a:rPr lang="en-US" sz="1200" dirty="0" smtClean="0"/>
              <a:t> </a:t>
            </a:r>
            <a:r>
              <a:rPr lang="en-US" sz="1200" dirty="0" err="1" smtClean="0"/>
              <a:t>Sardjono</a:t>
            </a:r>
            <a:r>
              <a:rPr lang="en-US" sz="1200" dirty="0" smtClean="0"/>
              <a:t> </a:t>
            </a:r>
            <a:r>
              <a:rPr lang="en-US" sz="1200" dirty="0" err="1" smtClean="0"/>
              <a:t>membagi</a:t>
            </a:r>
            <a:r>
              <a:rPr lang="en-US" sz="1200" dirty="0" smtClean="0"/>
              <a:t> </a:t>
            </a:r>
            <a:r>
              <a:rPr lang="en-US" sz="1200" dirty="0" err="1" smtClean="0"/>
              <a:t>lingkup</a:t>
            </a:r>
            <a:r>
              <a:rPr lang="en-US" sz="1200" dirty="0" smtClean="0"/>
              <a:t> </a:t>
            </a:r>
            <a:r>
              <a:rPr lang="en-US" sz="1200" dirty="0" err="1" smtClean="0"/>
              <a:t>perbandingan</a:t>
            </a:r>
            <a:r>
              <a:rPr lang="en-US" sz="1200" dirty="0" smtClean="0"/>
              <a:t> </a:t>
            </a:r>
            <a:r>
              <a:rPr lang="en-US" sz="1200" dirty="0" err="1" smtClean="0"/>
              <a:t>hukum</a:t>
            </a:r>
            <a:r>
              <a:rPr lang="en-US" sz="1200" dirty="0" smtClean="0"/>
              <a:t> </a:t>
            </a:r>
            <a:r>
              <a:rPr lang="en-US" sz="1200" dirty="0" err="1" smtClean="0"/>
              <a:t>atas</a:t>
            </a:r>
            <a:r>
              <a:rPr lang="en-US" sz="1200" dirty="0" smtClean="0"/>
              <a:t>:</a:t>
            </a:r>
            <a:br>
              <a:rPr lang="en-US" sz="1200" dirty="0" smtClean="0"/>
            </a:br>
            <a:r>
              <a:rPr lang="en-US" sz="1200" dirty="0" smtClean="0"/>
              <a:t/>
            </a:r>
            <a:br>
              <a:rPr lang="en-US" sz="1200" dirty="0" smtClean="0"/>
            </a:br>
            <a:r>
              <a:rPr lang="en-US" sz="1200" dirty="0" smtClean="0"/>
              <a:t>1. </a:t>
            </a:r>
            <a:r>
              <a:rPr lang="en-US" sz="1200" dirty="0" err="1" smtClean="0"/>
              <a:t>Perbandingan</a:t>
            </a:r>
            <a:r>
              <a:rPr lang="en-US" sz="1200" dirty="0" smtClean="0"/>
              <a:t> </a:t>
            </a:r>
            <a:r>
              <a:rPr lang="en-US" sz="1200" dirty="0" err="1" smtClean="0"/>
              <a:t>Hukum</a:t>
            </a:r>
            <a:r>
              <a:rPr lang="en-US" sz="1200" dirty="0" smtClean="0"/>
              <a:t> </a:t>
            </a:r>
            <a:r>
              <a:rPr lang="en-US" sz="1200" dirty="0" err="1" smtClean="0"/>
              <a:t>Umum</a:t>
            </a:r>
            <a:r>
              <a:rPr lang="en-US" sz="1200" dirty="0" smtClean="0"/>
              <a:t> </a:t>
            </a:r>
            <a:r>
              <a:rPr lang="en-US" sz="1200" dirty="0" err="1" smtClean="0"/>
              <a:t>dan</a:t>
            </a:r>
            <a:r>
              <a:rPr lang="en-US" sz="1200" dirty="0" smtClean="0"/>
              <a:t> </a:t>
            </a:r>
            <a:r>
              <a:rPr lang="en-US" sz="1200" dirty="0" err="1" smtClean="0"/>
              <a:t>Perbandingan</a:t>
            </a:r>
            <a:r>
              <a:rPr lang="en-US" sz="1200" dirty="0" smtClean="0"/>
              <a:t> </a:t>
            </a:r>
            <a:r>
              <a:rPr lang="en-US" sz="1200" dirty="0" err="1" smtClean="0"/>
              <a:t>Hukum</a:t>
            </a:r>
            <a:r>
              <a:rPr lang="en-US" sz="1200" dirty="0" smtClean="0"/>
              <a:t> </a:t>
            </a:r>
            <a:r>
              <a:rPr lang="en-US" sz="1200" dirty="0" err="1" smtClean="0"/>
              <a:t>Khusus</a:t>
            </a:r>
            <a:r>
              <a:rPr lang="en-US" sz="1200" dirty="0" smtClean="0"/>
              <a:t>. </a:t>
            </a:r>
            <a:r>
              <a:rPr lang="en-US" sz="1200" dirty="0" smtClean="0"/>
              <a:t/>
            </a:r>
            <a:br>
              <a:rPr lang="en-US" sz="1200" dirty="0" smtClean="0"/>
            </a:br>
            <a:r>
              <a:rPr lang="en-US" sz="1200" dirty="0" smtClean="0"/>
              <a:t>a</a:t>
            </a:r>
            <a:r>
              <a:rPr lang="en-US" sz="1200" dirty="0" smtClean="0"/>
              <a:t>) </a:t>
            </a:r>
            <a:r>
              <a:rPr lang="en-US" sz="1200" b="1" dirty="0" err="1" smtClean="0"/>
              <a:t>Perbandingan</a:t>
            </a:r>
            <a:r>
              <a:rPr lang="en-US" sz="1200" b="1" dirty="0" smtClean="0"/>
              <a:t> </a:t>
            </a:r>
            <a:r>
              <a:rPr lang="en-US" sz="1200" b="1" dirty="0" err="1" smtClean="0"/>
              <a:t>Hukum</a:t>
            </a:r>
            <a:r>
              <a:rPr lang="en-US" sz="1200" b="1" dirty="0" smtClean="0"/>
              <a:t> </a:t>
            </a:r>
            <a:r>
              <a:rPr lang="en-US" sz="1200" b="1" dirty="0" err="1" smtClean="0"/>
              <a:t>Umum</a:t>
            </a:r>
            <a:r>
              <a:rPr lang="en-US" sz="1200" dirty="0" smtClean="0"/>
              <a:t>: </a:t>
            </a:r>
            <a:r>
              <a:rPr lang="en-US" sz="1200" dirty="0" err="1" smtClean="0"/>
              <a:t>membandingkan</a:t>
            </a:r>
            <a:r>
              <a:rPr lang="en-US" sz="1200" dirty="0" smtClean="0"/>
              <a:t> </a:t>
            </a:r>
            <a:r>
              <a:rPr lang="en-US" sz="1200" dirty="0" err="1" smtClean="0"/>
              <a:t>sistem</a:t>
            </a:r>
            <a:r>
              <a:rPr lang="en-US" sz="1200" dirty="0" smtClean="0"/>
              <a:t> </a:t>
            </a:r>
            <a:r>
              <a:rPr lang="en-US" sz="1200" dirty="0" err="1" smtClean="0"/>
              <a:t>hukum</a:t>
            </a:r>
            <a:r>
              <a:rPr lang="en-US" sz="1200" dirty="0" smtClean="0"/>
              <a:t> (</a:t>
            </a:r>
            <a:r>
              <a:rPr lang="en-US" sz="1200" dirty="0" err="1" smtClean="0"/>
              <a:t>secara</a:t>
            </a:r>
            <a:r>
              <a:rPr lang="en-US" sz="1200" dirty="0" smtClean="0"/>
              <a:t> </a:t>
            </a:r>
            <a:r>
              <a:rPr lang="en-US" sz="1200" dirty="0" err="1" smtClean="0"/>
              <a:t>keseluruhan</a:t>
            </a:r>
            <a:r>
              <a:rPr lang="en-US" sz="1200" dirty="0" smtClean="0"/>
              <a:t>) yang </a:t>
            </a:r>
            <a:r>
              <a:rPr lang="en-US" sz="1200" dirty="0" err="1" smtClean="0"/>
              <a:t>satu</a:t>
            </a:r>
            <a:r>
              <a:rPr lang="en-US" sz="1200" dirty="0" smtClean="0"/>
              <a:t> </a:t>
            </a:r>
            <a:r>
              <a:rPr lang="en-US" sz="1200" dirty="0" err="1" smtClean="0"/>
              <a:t>dengan</a:t>
            </a:r>
            <a:r>
              <a:rPr lang="en-US" sz="1200" dirty="0" smtClean="0"/>
              <a:t> </a:t>
            </a:r>
            <a:r>
              <a:rPr lang="en-US" sz="1200" dirty="0" err="1" smtClean="0"/>
              <a:t>sistem</a:t>
            </a:r>
            <a:r>
              <a:rPr lang="en-US" sz="1200" dirty="0" smtClean="0"/>
              <a:t> </a:t>
            </a:r>
            <a:r>
              <a:rPr lang="en-US" sz="1200" dirty="0" err="1" smtClean="0"/>
              <a:t>hukum</a:t>
            </a:r>
            <a:r>
              <a:rPr lang="en-US" sz="1200" dirty="0" smtClean="0"/>
              <a:t> (</a:t>
            </a:r>
            <a:r>
              <a:rPr lang="en-US" sz="1200" dirty="0" err="1" smtClean="0"/>
              <a:t>secara</a:t>
            </a:r>
            <a:r>
              <a:rPr lang="en-US" sz="1200" dirty="0" smtClean="0"/>
              <a:t> </a:t>
            </a:r>
            <a:r>
              <a:rPr lang="en-US" sz="1200" dirty="0" err="1" smtClean="0"/>
              <a:t>keseluruhan</a:t>
            </a:r>
            <a:r>
              <a:rPr lang="en-US" sz="1200" dirty="0" smtClean="0"/>
              <a:t>) yang lain; </a:t>
            </a:r>
            <a:r>
              <a:rPr lang="en-US" sz="1200" dirty="0" smtClean="0"/>
              <a:t/>
            </a:r>
            <a:br>
              <a:rPr lang="en-US" sz="1200" dirty="0" smtClean="0"/>
            </a:br>
            <a:r>
              <a:rPr lang="en-US" sz="1200" dirty="0" smtClean="0"/>
              <a:t>b</a:t>
            </a:r>
            <a:r>
              <a:rPr lang="en-US" sz="1200" dirty="0" smtClean="0"/>
              <a:t>) </a:t>
            </a:r>
            <a:r>
              <a:rPr lang="en-US" sz="1200" b="1" dirty="0" err="1" smtClean="0"/>
              <a:t>Perbandingan</a:t>
            </a:r>
            <a:r>
              <a:rPr lang="en-US" sz="1200" b="1" dirty="0" smtClean="0"/>
              <a:t> </a:t>
            </a:r>
            <a:r>
              <a:rPr lang="en-US" sz="1200" b="1" dirty="0" err="1" smtClean="0"/>
              <a:t>Hukum</a:t>
            </a:r>
            <a:r>
              <a:rPr lang="en-US" sz="1200" b="1" dirty="0" smtClean="0"/>
              <a:t> </a:t>
            </a:r>
            <a:r>
              <a:rPr lang="en-US" sz="1200" b="1" dirty="0" err="1" smtClean="0"/>
              <a:t>Khusus</a:t>
            </a:r>
            <a:r>
              <a:rPr lang="en-US" sz="1200" dirty="0" smtClean="0"/>
              <a:t>: </a:t>
            </a:r>
            <a:r>
              <a:rPr lang="en-US" sz="1200" dirty="0" err="1" smtClean="0"/>
              <a:t>membandingkan</a:t>
            </a:r>
            <a:r>
              <a:rPr lang="en-US" sz="1200" dirty="0" smtClean="0"/>
              <a:t> </a:t>
            </a:r>
            <a:r>
              <a:rPr lang="en-US" sz="1200" dirty="0" err="1" smtClean="0"/>
              <a:t>lembaga</a:t>
            </a:r>
            <a:r>
              <a:rPr lang="en-US" sz="1200" dirty="0" smtClean="0"/>
              <a:t> </a:t>
            </a:r>
            <a:r>
              <a:rPr lang="en-US" sz="1200" dirty="0" err="1" smtClean="0"/>
              <a:t>hukum</a:t>
            </a:r>
            <a:r>
              <a:rPr lang="en-US" sz="1200" dirty="0" smtClean="0"/>
              <a:t> (legal institution) </a:t>
            </a:r>
            <a:r>
              <a:rPr lang="en-US" sz="1200" dirty="0" err="1" smtClean="0"/>
              <a:t>dari</a:t>
            </a:r>
            <a:r>
              <a:rPr lang="en-US" sz="1200" dirty="0" smtClean="0"/>
              <a:t> </a:t>
            </a:r>
            <a:r>
              <a:rPr lang="en-US" sz="1200" dirty="0" err="1" smtClean="0"/>
              <a:t>sistem</a:t>
            </a:r>
            <a:r>
              <a:rPr lang="en-US" sz="1200" dirty="0" smtClean="0"/>
              <a:t> </a:t>
            </a:r>
            <a:r>
              <a:rPr lang="en-US" sz="1200" dirty="0" err="1" smtClean="0"/>
              <a:t>hukum</a:t>
            </a:r>
            <a:r>
              <a:rPr lang="en-US" sz="1200" dirty="0" smtClean="0"/>
              <a:t> yang </a:t>
            </a:r>
            <a:r>
              <a:rPr lang="en-US" sz="1200" dirty="0" err="1" smtClean="0"/>
              <a:t>satu</a:t>
            </a:r>
            <a:r>
              <a:rPr lang="en-US" sz="1200" dirty="0" smtClean="0"/>
              <a:t> </a:t>
            </a:r>
            <a:r>
              <a:rPr lang="en-US" sz="1200" dirty="0" err="1" smtClean="0"/>
              <a:t>dengan</a:t>
            </a:r>
            <a:r>
              <a:rPr lang="en-US" sz="1200" dirty="0" smtClean="0"/>
              <a:t> </a:t>
            </a:r>
            <a:r>
              <a:rPr lang="en-US" sz="1200" dirty="0" err="1" smtClean="0"/>
              <a:t>lembaga</a:t>
            </a:r>
            <a:r>
              <a:rPr lang="en-US" sz="1200" dirty="0" smtClean="0"/>
              <a:t> </a:t>
            </a:r>
            <a:r>
              <a:rPr lang="en-US" sz="1200" dirty="0" err="1" smtClean="0"/>
              <a:t>hukum</a:t>
            </a:r>
            <a:r>
              <a:rPr lang="en-US" sz="1200" dirty="0" smtClean="0"/>
              <a:t> yang </a:t>
            </a:r>
            <a:r>
              <a:rPr lang="en-US" sz="1200" dirty="0" err="1" smtClean="0"/>
              <a:t>kurang</a:t>
            </a:r>
            <a:r>
              <a:rPr lang="en-US" sz="1200" dirty="0" smtClean="0"/>
              <a:t> </a:t>
            </a:r>
            <a:r>
              <a:rPr lang="en-US" sz="1200" dirty="0" err="1" smtClean="0"/>
              <a:t>lebih</a:t>
            </a:r>
            <a:r>
              <a:rPr lang="en-US" sz="1200" dirty="0" smtClean="0"/>
              <a:t> </a:t>
            </a:r>
            <a:r>
              <a:rPr lang="en-US" sz="1200" dirty="0" err="1" smtClean="0"/>
              <a:t>sama</a:t>
            </a:r>
            <a:r>
              <a:rPr lang="en-US" sz="1200" dirty="0" smtClean="0"/>
              <a:t> </a:t>
            </a:r>
            <a:r>
              <a:rPr lang="en-US" sz="1200" dirty="0" err="1" smtClean="0"/>
              <a:t>dari</a:t>
            </a:r>
            <a:r>
              <a:rPr lang="en-US" sz="1200" dirty="0" smtClean="0"/>
              <a:t> </a:t>
            </a:r>
            <a:r>
              <a:rPr lang="en-US" sz="1200" dirty="0" err="1" smtClean="0"/>
              <a:t>sistem</a:t>
            </a:r>
            <a:r>
              <a:rPr lang="en-US" sz="1200" dirty="0" smtClean="0"/>
              <a:t> </a:t>
            </a:r>
            <a:r>
              <a:rPr lang="en-US" sz="1200" dirty="0" err="1" smtClean="0"/>
              <a:t>hukum</a:t>
            </a:r>
            <a:r>
              <a:rPr lang="en-US" sz="1200" dirty="0" smtClean="0"/>
              <a:t> yang lain. </a:t>
            </a:r>
            <a:r>
              <a:rPr lang="en-US" sz="1200" dirty="0" smtClean="0"/>
              <a:t/>
            </a:r>
            <a:br>
              <a:rPr lang="en-US" sz="1200" dirty="0" smtClean="0"/>
            </a:br>
            <a:r>
              <a:rPr lang="en-US" sz="1200" dirty="0" smtClean="0"/>
              <a:t/>
            </a:r>
            <a:br>
              <a:rPr lang="en-US" sz="1200" dirty="0" smtClean="0"/>
            </a:br>
            <a:r>
              <a:rPr lang="en-US" sz="1200" dirty="0" smtClean="0"/>
              <a:t>2</a:t>
            </a:r>
            <a:r>
              <a:rPr lang="en-US" sz="1200" dirty="0" smtClean="0"/>
              <a:t>. </a:t>
            </a:r>
            <a:r>
              <a:rPr lang="en-US" sz="1200" dirty="0" err="1" smtClean="0"/>
              <a:t>Perbandingan</a:t>
            </a:r>
            <a:r>
              <a:rPr lang="en-US" sz="1200" dirty="0" smtClean="0"/>
              <a:t> </a:t>
            </a:r>
            <a:r>
              <a:rPr lang="en-US" sz="1200" dirty="0" err="1" smtClean="0"/>
              <a:t>Hukum</a:t>
            </a:r>
            <a:r>
              <a:rPr lang="en-US" sz="1200" dirty="0" smtClean="0"/>
              <a:t> </a:t>
            </a:r>
            <a:r>
              <a:rPr lang="en-US" sz="1200" dirty="0" err="1" smtClean="0"/>
              <a:t>Horisontal</a:t>
            </a:r>
            <a:r>
              <a:rPr lang="en-US" sz="1200" dirty="0" smtClean="0"/>
              <a:t> </a:t>
            </a:r>
            <a:r>
              <a:rPr lang="en-US" sz="1200" dirty="0" err="1" smtClean="0"/>
              <a:t>dan</a:t>
            </a:r>
            <a:r>
              <a:rPr lang="en-US" sz="1200" dirty="0" smtClean="0"/>
              <a:t> </a:t>
            </a:r>
            <a:r>
              <a:rPr lang="en-US" sz="1200" dirty="0" err="1" smtClean="0"/>
              <a:t>Perbandingan</a:t>
            </a:r>
            <a:r>
              <a:rPr lang="en-US" sz="1200" dirty="0" smtClean="0"/>
              <a:t> </a:t>
            </a:r>
            <a:r>
              <a:rPr lang="en-US" sz="1200" dirty="0" err="1" smtClean="0"/>
              <a:t>Hukum</a:t>
            </a:r>
            <a:r>
              <a:rPr lang="en-US" sz="1200" dirty="0" smtClean="0"/>
              <a:t> </a:t>
            </a:r>
            <a:r>
              <a:rPr lang="en-US" sz="1200" dirty="0" err="1" smtClean="0"/>
              <a:t>Vertikal</a:t>
            </a:r>
            <a:r>
              <a:rPr lang="en-US" sz="1200" dirty="0" smtClean="0"/>
              <a:t>. </a:t>
            </a:r>
            <a:r>
              <a:rPr lang="en-US" sz="1200" dirty="0" smtClean="0"/>
              <a:t/>
            </a:r>
            <a:br>
              <a:rPr lang="en-US" sz="1200" dirty="0" smtClean="0"/>
            </a:br>
            <a:r>
              <a:rPr lang="en-US" sz="1200" dirty="0" smtClean="0"/>
              <a:t>a</a:t>
            </a:r>
            <a:r>
              <a:rPr lang="en-US" sz="1200" dirty="0" smtClean="0"/>
              <a:t>) </a:t>
            </a:r>
            <a:r>
              <a:rPr lang="en-US" sz="1200" b="1" dirty="0" err="1" smtClean="0"/>
              <a:t>Perbandingan</a:t>
            </a:r>
            <a:r>
              <a:rPr lang="en-US" sz="1200" b="1" dirty="0" smtClean="0"/>
              <a:t> </a:t>
            </a:r>
            <a:r>
              <a:rPr lang="en-US" sz="1200" b="1" dirty="0" err="1" smtClean="0"/>
              <a:t>Hukum</a:t>
            </a:r>
            <a:r>
              <a:rPr lang="en-US" sz="1200" b="1" dirty="0" smtClean="0"/>
              <a:t> </a:t>
            </a:r>
            <a:r>
              <a:rPr lang="en-US" sz="1200" b="1" dirty="0" err="1" smtClean="0"/>
              <a:t>Horisontal</a:t>
            </a:r>
            <a:r>
              <a:rPr lang="en-US" sz="1200" dirty="0" smtClean="0"/>
              <a:t>: </a:t>
            </a:r>
            <a:r>
              <a:rPr lang="en-US" sz="1200" dirty="0" err="1" smtClean="0"/>
              <a:t>membandingkan</a:t>
            </a:r>
            <a:r>
              <a:rPr lang="en-US" sz="1200" dirty="0" smtClean="0"/>
              <a:t> </a:t>
            </a:r>
            <a:r>
              <a:rPr lang="en-US" sz="1200" dirty="0" err="1" smtClean="0"/>
              <a:t>sistem</a:t>
            </a:r>
            <a:r>
              <a:rPr lang="en-US" sz="1200" dirty="0" smtClean="0"/>
              <a:t> </a:t>
            </a:r>
            <a:r>
              <a:rPr lang="en-US" sz="1200" dirty="0" err="1" smtClean="0"/>
              <a:t>hukum</a:t>
            </a:r>
            <a:r>
              <a:rPr lang="en-US" sz="1200" dirty="0" smtClean="0"/>
              <a:t> (</a:t>
            </a:r>
            <a:r>
              <a:rPr lang="en-US" sz="1200" dirty="0" err="1" smtClean="0"/>
              <a:t>secara</a:t>
            </a:r>
            <a:r>
              <a:rPr lang="en-US" sz="1200" dirty="0" smtClean="0"/>
              <a:t> </a:t>
            </a:r>
            <a:r>
              <a:rPr lang="en-US" sz="1200" dirty="0" err="1" smtClean="0"/>
              <a:t>keseluruhan</a:t>
            </a:r>
            <a:r>
              <a:rPr lang="en-US" sz="1200" dirty="0" smtClean="0"/>
              <a:t>) </a:t>
            </a:r>
            <a:r>
              <a:rPr lang="en-US" sz="1200" dirty="0" err="1" smtClean="0"/>
              <a:t>atau</a:t>
            </a:r>
            <a:r>
              <a:rPr lang="en-US" sz="1200" dirty="0" smtClean="0"/>
              <a:t> </a:t>
            </a:r>
            <a:r>
              <a:rPr lang="en-US" sz="1200" dirty="0" err="1" smtClean="0"/>
              <a:t>lembaga</a:t>
            </a:r>
            <a:r>
              <a:rPr lang="en-US" sz="1200" dirty="0" smtClean="0"/>
              <a:t> </a:t>
            </a:r>
            <a:r>
              <a:rPr lang="en-US" sz="1200" dirty="0" err="1" smtClean="0"/>
              <a:t>hukum</a:t>
            </a:r>
            <a:r>
              <a:rPr lang="en-US" sz="1200" dirty="0" smtClean="0"/>
              <a:t> </a:t>
            </a:r>
            <a:r>
              <a:rPr lang="en-US" sz="1200" dirty="0" err="1" smtClean="0"/>
              <a:t>dari</a:t>
            </a:r>
            <a:r>
              <a:rPr lang="en-US" sz="1200" dirty="0" smtClean="0"/>
              <a:t> </a:t>
            </a:r>
            <a:r>
              <a:rPr lang="en-US" sz="1200" dirty="0" err="1" smtClean="0"/>
              <a:t>satu</a:t>
            </a:r>
            <a:r>
              <a:rPr lang="en-US" sz="1200" dirty="0" smtClean="0"/>
              <a:t> </a:t>
            </a:r>
            <a:r>
              <a:rPr lang="en-US" sz="1200" dirty="0" err="1" smtClean="0"/>
              <a:t>sistem</a:t>
            </a:r>
            <a:r>
              <a:rPr lang="en-US" sz="1200" dirty="0" smtClean="0"/>
              <a:t> </a:t>
            </a:r>
            <a:r>
              <a:rPr lang="en-US" sz="1200" dirty="0" err="1" smtClean="0"/>
              <a:t>hukum</a:t>
            </a:r>
            <a:r>
              <a:rPr lang="en-US" sz="1200" dirty="0" smtClean="0"/>
              <a:t> yang </a:t>
            </a:r>
            <a:r>
              <a:rPr lang="en-US" sz="1200" dirty="0" err="1" smtClean="0"/>
              <a:t>satu</a:t>
            </a:r>
            <a:r>
              <a:rPr lang="en-US" sz="1200" dirty="0" smtClean="0"/>
              <a:t> </a:t>
            </a:r>
            <a:r>
              <a:rPr lang="en-US" sz="1200" dirty="0" err="1" smtClean="0"/>
              <a:t>dengan</a:t>
            </a:r>
            <a:r>
              <a:rPr lang="en-US" sz="1200" dirty="0" smtClean="0"/>
              <a:t> </a:t>
            </a:r>
            <a:r>
              <a:rPr lang="en-US" sz="1200" dirty="0" err="1" smtClean="0"/>
              <a:t>sistem</a:t>
            </a:r>
            <a:r>
              <a:rPr lang="en-US" sz="1200" dirty="0" smtClean="0"/>
              <a:t> </a:t>
            </a:r>
            <a:r>
              <a:rPr lang="en-US" sz="1200" dirty="0" err="1" smtClean="0"/>
              <a:t>hukum</a:t>
            </a:r>
            <a:r>
              <a:rPr lang="en-US" sz="1200" dirty="0" smtClean="0"/>
              <a:t> (</a:t>
            </a:r>
            <a:r>
              <a:rPr lang="en-US" sz="1200" dirty="0" err="1" smtClean="0"/>
              <a:t>secara</a:t>
            </a:r>
            <a:r>
              <a:rPr lang="en-US" sz="1200" dirty="0" smtClean="0"/>
              <a:t> </a:t>
            </a:r>
            <a:r>
              <a:rPr lang="en-US" sz="1200" dirty="0" err="1" smtClean="0"/>
              <a:t>keseluruhan</a:t>
            </a:r>
            <a:r>
              <a:rPr lang="en-US" sz="1200" dirty="0" smtClean="0"/>
              <a:t>) </a:t>
            </a:r>
            <a:r>
              <a:rPr lang="en-US" sz="1200" dirty="0" err="1" smtClean="0"/>
              <a:t>atau</a:t>
            </a:r>
            <a:r>
              <a:rPr lang="en-US" sz="1200" dirty="0" smtClean="0"/>
              <a:t> </a:t>
            </a:r>
            <a:r>
              <a:rPr lang="en-US" sz="1200" dirty="0" err="1" smtClean="0"/>
              <a:t>lembaga</a:t>
            </a:r>
            <a:r>
              <a:rPr lang="en-US" sz="1200" dirty="0" smtClean="0"/>
              <a:t> </a:t>
            </a:r>
            <a:r>
              <a:rPr lang="en-US" sz="1200" dirty="0" err="1" smtClean="0"/>
              <a:t>hukum</a:t>
            </a:r>
            <a:r>
              <a:rPr lang="en-US" sz="1200" dirty="0" smtClean="0"/>
              <a:t> </a:t>
            </a:r>
            <a:r>
              <a:rPr lang="en-US" sz="1200" dirty="0" err="1" smtClean="0"/>
              <a:t>dari</a:t>
            </a:r>
            <a:r>
              <a:rPr lang="en-US" sz="1200" dirty="0" smtClean="0"/>
              <a:t> </a:t>
            </a:r>
            <a:r>
              <a:rPr lang="en-US" sz="1200" dirty="0" err="1" smtClean="0"/>
              <a:t>sistem</a:t>
            </a:r>
            <a:r>
              <a:rPr lang="en-US" sz="1200" dirty="0" smtClean="0"/>
              <a:t> </a:t>
            </a:r>
            <a:r>
              <a:rPr lang="en-US" sz="1200" dirty="0" err="1" smtClean="0"/>
              <a:t>hukum</a:t>
            </a:r>
            <a:r>
              <a:rPr lang="en-US" sz="1200" dirty="0" smtClean="0"/>
              <a:t> yang lain </a:t>
            </a:r>
            <a:r>
              <a:rPr lang="en-US" sz="1200" dirty="0" err="1" smtClean="0"/>
              <a:t>dalam</a:t>
            </a:r>
            <a:r>
              <a:rPr lang="en-US" sz="1200" dirty="0" smtClean="0"/>
              <a:t> </a:t>
            </a:r>
            <a:r>
              <a:rPr lang="en-US" sz="1200" dirty="0" err="1" smtClean="0"/>
              <a:t>kurun</a:t>
            </a:r>
            <a:r>
              <a:rPr lang="en-US" sz="1200" dirty="0" smtClean="0"/>
              <a:t> </a:t>
            </a:r>
            <a:r>
              <a:rPr lang="en-US" sz="1200" dirty="0" err="1" smtClean="0"/>
              <a:t>waktu</a:t>
            </a:r>
            <a:r>
              <a:rPr lang="en-US" sz="1200" dirty="0" smtClean="0"/>
              <a:t> yang </a:t>
            </a:r>
            <a:r>
              <a:rPr lang="en-US" sz="1200" dirty="0" err="1" smtClean="0"/>
              <a:t>sama</a:t>
            </a:r>
            <a:r>
              <a:rPr lang="en-US" sz="1200" dirty="0" smtClean="0"/>
              <a:t>; </a:t>
            </a:r>
            <a:r>
              <a:rPr lang="en-US" sz="1200" dirty="0" smtClean="0"/>
              <a:t/>
            </a:r>
            <a:br>
              <a:rPr lang="en-US" sz="1200" dirty="0" smtClean="0"/>
            </a:br>
            <a:r>
              <a:rPr lang="en-US" sz="1200" dirty="0" smtClean="0"/>
              <a:t>b</a:t>
            </a:r>
            <a:r>
              <a:rPr lang="en-US" sz="1200" dirty="0" smtClean="0"/>
              <a:t>) </a:t>
            </a:r>
            <a:r>
              <a:rPr lang="en-US" sz="1200" b="1" dirty="0" err="1" smtClean="0"/>
              <a:t>Perbandingan</a:t>
            </a:r>
            <a:r>
              <a:rPr lang="en-US" sz="1200" b="1" dirty="0" smtClean="0"/>
              <a:t> </a:t>
            </a:r>
            <a:r>
              <a:rPr lang="en-US" sz="1200" b="1" dirty="0" err="1" smtClean="0"/>
              <a:t>Hukum</a:t>
            </a:r>
            <a:r>
              <a:rPr lang="en-US" sz="1200" b="1" dirty="0" smtClean="0"/>
              <a:t> </a:t>
            </a:r>
            <a:r>
              <a:rPr lang="en-US" sz="1200" b="1" dirty="0" err="1" smtClean="0"/>
              <a:t>Vertikal</a:t>
            </a:r>
            <a:r>
              <a:rPr lang="en-US" sz="1200" dirty="0" smtClean="0"/>
              <a:t>: </a:t>
            </a:r>
            <a:r>
              <a:rPr lang="en-US" sz="1200" dirty="0" err="1" smtClean="0"/>
              <a:t>membandingkan</a:t>
            </a:r>
            <a:r>
              <a:rPr lang="en-US" sz="1200" dirty="0" smtClean="0"/>
              <a:t> </a:t>
            </a:r>
            <a:r>
              <a:rPr lang="en-US" sz="1200" dirty="0" err="1" smtClean="0"/>
              <a:t>keadaan</a:t>
            </a:r>
            <a:r>
              <a:rPr lang="en-US" sz="1200" dirty="0" smtClean="0"/>
              <a:t> </a:t>
            </a:r>
            <a:r>
              <a:rPr lang="en-US" sz="1200" dirty="0" err="1" smtClean="0"/>
              <a:t>sistem</a:t>
            </a:r>
            <a:r>
              <a:rPr lang="en-US" sz="1200" dirty="0" smtClean="0"/>
              <a:t> </a:t>
            </a:r>
            <a:r>
              <a:rPr lang="en-US" sz="1200" dirty="0" err="1" smtClean="0"/>
              <a:t>hukum</a:t>
            </a:r>
            <a:r>
              <a:rPr lang="en-US" sz="1200" dirty="0" smtClean="0"/>
              <a:t> </a:t>
            </a:r>
            <a:r>
              <a:rPr lang="en-US" sz="1200" dirty="0" err="1" smtClean="0"/>
              <a:t>atau</a:t>
            </a:r>
            <a:r>
              <a:rPr lang="en-US" sz="1200" dirty="0" smtClean="0"/>
              <a:t> </a:t>
            </a:r>
            <a:r>
              <a:rPr lang="en-US" sz="1200" dirty="0" err="1" smtClean="0"/>
              <a:t>lembaga</a:t>
            </a:r>
            <a:r>
              <a:rPr lang="en-US" sz="1200" dirty="0" smtClean="0"/>
              <a:t> </a:t>
            </a:r>
            <a:r>
              <a:rPr lang="en-US" sz="1200" dirty="0" err="1" smtClean="0"/>
              <a:t>hukum</a:t>
            </a:r>
            <a:r>
              <a:rPr lang="en-US" sz="1200" dirty="0" smtClean="0"/>
              <a:t> </a:t>
            </a:r>
            <a:r>
              <a:rPr lang="en-US" sz="1200" dirty="0" err="1" smtClean="0"/>
              <a:t>tertentu</a:t>
            </a:r>
            <a:r>
              <a:rPr lang="en-US" sz="1200" dirty="0" smtClean="0"/>
              <a:t> </a:t>
            </a:r>
            <a:r>
              <a:rPr lang="en-US" sz="1200" dirty="0" err="1" smtClean="0"/>
              <a:t>pada</a:t>
            </a:r>
            <a:r>
              <a:rPr lang="en-US" sz="1200" dirty="0" smtClean="0"/>
              <a:t> </a:t>
            </a:r>
            <a:r>
              <a:rPr lang="en-US" sz="1200" dirty="0" err="1" smtClean="0"/>
              <a:t>masa</a:t>
            </a:r>
            <a:r>
              <a:rPr lang="en-US" sz="1200" dirty="0" smtClean="0"/>
              <a:t> </a:t>
            </a:r>
            <a:r>
              <a:rPr lang="en-US" sz="1200" dirty="0" err="1" smtClean="0"/>
              <a:t>tertentu</a:t>
            </a:r>
            <a:r>
              <a:rPr lang="en-US" sz="1200" dirty="0" smtClean="0"/>
              <a:t> </a:t>
            </a:r>
            <a:r>
              <a:rPr lang="en-US" sz="1200" dirty="0" err="1" smtClean="0"/>
              <a:t>dengan</a:t>
            </a:r>
            <a:r>
              <a:rPr lang="en-US" sz="1200" dirty="0" smtClean="0"/>
              <a:t> </a:t>
            </a:r>
            <a:r>
              <a:rPr lang="en-US" sz="1200" dirty="0" err="1" smtClean="0"/>
              <a:t>keadaan</a:t>
            </a:r>
            <a:r>
              <a:rPr lang="en-US" sz="1200" dirty="0" smtClean="0"/>
              <a:t> </a:t>
            </a:r>
            <a:r>
              <a:rPr lang="en-US" sz="1200" dirty="0" err="1" smtClean="0"/>
              <a:t>sistem</a:t>
            </a:r>
            <a:r>
              <a:rPr lang="en-US" sz="1200" dirty="0" smtClean="0"/>
              <a:t> </a:t>
            </a:r>
            <a:r>
              <a:rPr lang="en-US" sz="1200" dirty="0" err="1" smtClean="0"/>
              <a:t>hukum</a:t>
            </a:r>
            <a:r>
              <a:rPr lang="en-US" sz="1200" dirty="0" smtClean="0"/>
              <a:t> </a:t>
            </a:r>
            <a:r>
              <a:rPr lang="en-US" sz="1200" dirty="0" err="1" smtClean="0"/>
              <a:t>atau</a:t>
            </a:r>
            <a:r>
              <a:rPr lang="en-US" sz="1200" dirty="0" smtClean="0"/>
              <a:t> </a:t>
            </a:r>
            <a:r>
              <a:rPr lang="en-US" sz="1200" dirty="0" err="1" smtClean="0"/>
              <a:t>lembaga</a:t>
            </a:r>
            <a:r>
              <a:rPr lang="en-US" sz="1200" dirty="0" smtClean="0"/>
              <a:t> </a:t>
            </a:r>
            <a:r>
              <a:rPr lang="en-US" sz="1200" dirty="0" err="1" smtClean="0"/>
              <a:t>hukum</a:t>
            </a:r>
            <a:r>
              <a:rPr lang="en-US" sz="1200" dirty="0" smtClean="0"/>
              <a:t> </a:t>
            </a:r>
            <a:r>
              <a:rPr lang="en-US" sz="1200" dirty="0" err="1" smtClean="0"/>
              <a:t>tersebut</a:t>
            </a:r>
            <a:r>
              <a:rPr lang="en-US" sz="1200" dirty="0" smtClean="0"/>
              <a:t> </a:t>
            </a:r>
            <a:r>
              <a:rPr lang="en-US" sz="1200" dirty="0" err="1" smtClean="0"/>
              <a:t>pada</a:t>
            </a:r>
            <a:r>
              <a:rPr lang="en-US" sz="1200" dirty="0" smtClean="0"/>
              <a:t> </a:t>
            </a:r>
            <a:r>
              <a:rPr lang="en-US" sz="1200" dirty="0" err="1" smtClean="0"/>
              <a:t>suatu</a:t>
            </a:r>
            <a:r>
              <a:rPr lang="en-US" sz="1200" dirty="0" smtClean="0"/>
              <a:t> </a:t>
            </a:r>
            <a:r>
              <a:rPr lang="en-US" sz="1200" dirty="0" err="1" smtClean="0"/>
              <a:t>masa</a:t>
            </a:r>
            <a:r>
              <a:rPr lang="en-US" sz="1200" dirty="0" smtClean="0"/>
              <a:t> yang lain (</a:t>
            </a:r>
            <a:r>
              <a:rPr lang="en-US" sz="1200" dirty="0" err="1" smtClean="0"/>
              <a:t>dalam</a:t>
            </a:r>
            <a:r>
              <a:rPr lang="en-US" sz="1200" dirty="0" smtClean="0"/>
              <a:t> </a:t>
            </a:r>
            <a:r>
              <a:rPr lang="en-US" sz="1200" dirty="0" err="1" smtClean="0"/>
              <a:t>kurun</a:t>
            </a:r>
            <a:r>
              <a:rPr lang="en-US" sz="1200" dirty="0" smtClean="0"/>
              <a:t> </a:t>
            </a:r>
            <a:r>
              <a:rPr lang="en-US" sz="1200" dirty="0" err="1" smtClean="0"/>
              <a:t>waktu</a:t>
            </a:r>
            <a:r>
              <a:rPr lang="en-US" sz="1200" dirty="0" smtClean="0"/>
              <a:t> yang </a:t>
            </a:r>
            <a:r>
              <a:rPr lang="en-US" sz="1200" dirty="0" err="1" smtClean="0"/>
              <a:t>berbeda</a:t>
            </a:r>
            <a:r>
              <a:rPr lang="en-US" sz="1200" dirty="0" smtClean="0"/>
              <a:t>). </a:t>
            </a:r>
            <a:br>
              <a:rPr lang="en-US" sz="1200" dirty="0" smtClean="0"/>
            </a:br>
            <a:r>
              <a:rPr lang="en-US" sz="1200" dirty="0" smtClean="0"/>
              <a:t/>
            </a:r>
            <a:br>
              <a:rPr lang="en-US" sz="1200" dirty="0" smtClean="0"/>
            </a:br>
            <a:r>
              <a:rPr lang="en-US" sz="1200" dirty="0" smtClean="0"/>
              <a:t>3. Descriptive </a:t>
            </a:r>
            <a:r>
              <a:rPr lang="en-US" sz="1200" dirty="0" smtClean="0"/>
              <a:t>Comparative Law </a:t>
            </a:r>
            <a:r>
              <a:rPr lang="en-US" sz="1200" dirty="0" err="1" smtClean="0"/>
              <a:t>dan</a:t>
            </a:r>
            <a:r>
              <a:rPr lang="en-US" sz="1200" dirty="0" smtClean="0"/>
              <a:t> Applied Comparative Law. </a:t>
            </a:r>
            <a:r>
              <a:rPr lang="en-US" sz="1200" dirty="0" smtClean="0"/>
              <a:t/>
            </a:r>
            <a:br>
              <a:rPr lang="en-US" sz="1200" dirty="0" smtClean="0"/>
            </a:br>
            <a:r>
              <a:rPr lang="en-US" sz="1200" dirty="0" smtClean="0"/>
              <a:t>a</a:t>
            </a:r>
            <a:r>
              <a:rPr lang="en-US" sz="1200" dirty="0" smtClean="0"/>
              <a:t>) </a:t>
            </a:r>
            <a:r>
              <a:rPr lang="en-US" sz="1200" b="1" dirty="0" smtClean="0"/>
              <a:t>Descriptive Comparative Law</a:t>
            </a:r>
            <a:r>
              <a:rPr lang="en-US" sz="1200" dirty="0" smtClean="0"/>
              <a:t>: </a:t>
            </a:r>
            <a:r>
              <a:rPr lang="en-US" sz="1200" dirty="0" err="1" smtClean="0"/>
              <a:t>mengumpulkan</a:t>
            </a:r>
            <a:r>
              <a:rPr lang="en-US" sz="1200" dirty="0" smtClean="0"/>
              <a:t> </a:t>
            </a:r>
            <a:r>
              <a:rPr lang="en-US" sz="1200" dirty="0" err="1" smtClean="0"/>
              <a:t>dan</a:t>
            </a:r>
            <a:r>
              <a:rPr lang="en-US" sz="1200" dirty="0" smtClean="0"/>
              <a:t> </a:t>
            </a:r>
            <a:r>
              <a:rPr lang="en-US" sz="1200" dirty="0" err="1" smtClean="0"/>
              <a:t>meluruskan</a:t>
            </a:r>
            <a:r>
              <a:rPr lang="en-US" sz="1200" dirty="0" smtClean="0"/>
              <a:t> </a:t>
            </a:r>
            <a:r>
              <a:rPr lang="en-US" sz="1200" dirty="0" err="1" smtClean="0"/>
              <a:t>atau</a:t>
            </a:r>
            <a:r>
              <a:rPr lang="en-US" sz="1200" dirty="0" smtClean="0"/>
              <a:t> </a:t>
            </a:r>
            <a:r>
              <a:rPr lang="en-US" sz="1200" dirty="0" err="1" smtClean="0"/>
              <a:t>memberikan</a:t>
            </a:r>
            <a:r>
              <a:rPr lang="en-US" sz="1200" dirty="0" smtClean="0"/>
              <a:t> </a:t>
            </a:r>
            <a:r>
              <a:rPr lang="en-US" sz="1200" dirty="0" err="1" smtClean="0"/>
              <a:t>ilustrasi</a:t>
            </a:r>
            <a:r>
              <a:rPr lang="en-US" sz="1200" dirty="0" smtClean="0"/>
              <a:t> </a:t>
            </a:r>
            <a:r>
              <a:rPr lang="en-US" sz="1200" dirty="0" err="1" smtClean="0"/>
              <a:t>deskriptif</a:t>
            </a:r>
            <a:r>
              <a:rPr lang="en-US" sz="1200" dirty="0" smtClean="0"/>
              <a:t> data </a:t>
            </a:r>
            <a:r>
              <a:rPr lang="en-US" sz="1200" dirty="0" err="1" smtClean="0"/>
              <a:t>tentang</a:t>
            </a:r>
            <a:r>
              <a:rPr lang="en-US" sz="1200" dirty="0" smtClean="0"/>
              <a:t> </a:t>
            </a:r>
            <a:r>
              <a:rPr lang="en-US" sz="1200" dirty="0" err="1" smtClean="0"/>
              <a:t>sistem-sistem</a:t>
            </a:r>
            <a:r>
              <a:rPr lang="en-US" sz="1200" dirty="0" smtClean="0"/>
              <a:t> </a:t>
            </a:r>
            <a:r>
              <a:rPr lang="en-US" sz="1200" dirty="0" err="1" smtClean="0"/>
              <a:t>hukum</a:t>
            </a:r>
            <a:r>
              <a:rPr lang="en-US" sz="1200" dirty="0" smtClean="0"/>
              <a:t> </a:t>
            </a:r>
            <a:r>
              <a:rPr lang="en-US" sz="1200" dirty="0" err="1" smtClean="0"/>
              <a:t>atau</a:t>
            </a:r>
            <a:r>
              <a:rPr lang="en-US" sz="1200" dirty="0" smtClean="0"/>
              <a:t> </a:t>
            </a:r>
            <a:r>
              <a:rPr lang="en-US" sz="1200" dirty="0" err="1" smtClean="0"/>
              <a:t>lembaga-lembaga</a:t>
            </a:r>
            <a:r>
              <a:rPr lang="en-US" sz="1200" dirty="0" smtClean="0"/>
              <a:t> </a:t>
            </a:r>
            <a:r>
              <a:rPr lang="en-US" sz="1200" dirty="0" err="1" smtClean="0"/>
              <a:t>hukum</a:t>
            </a:r>
            <a:r>
              <a:rPr lang="en-US" sz="1200" dirty="0" smtClean="0"/>
              <a:t> yang </a:t>
            </a:r>
            <a:r>
              <a:rPr lang="en-US" sz="1200" dirty="0" err="1" smtClean="0"/>
              <a:t>dibandingkan</a:t>
            </a:r>
            <a:r>
              <a:rPr lang="en-US" sz="1200" dirty="0" smtClean="0"/>
              <a:t>, </a:t>
            </a:r>
            <a:r>
              <a:rPr lang="en-US" sz="1200" dirty="0" err="1" smtClean="0"/>
              <a:t>mencari</a:t>
            </a:r>
            <a:r>
              <a:rPr lang="en-US" sz="1200" dirty="0" smtClean="0"/>
              <a:t> </a:t>
            </a:r>
            <a:r>
              <a:rPr lang="en-US" sz="1200" dirty="0" err="1" smtClean="0"/>
              <a:t>persamaanpersamaan</a:t>
            </a:r>
            <a:r>
              <a:rPr lang="en-US" sz="1200" dirty="0" smtClean="0"/>
              <a:t> </a:t>
            </a:r>
            <a:r>
              <a:rPr lang="en-US" sz="1200" dirty="0" err="1" smtClean="0"/>
              <a:t>dan</a:t>
            </a:r>
            <a:r>
              <a:rPr lang="en-US" sz="1200" dirty="0" smtClean="0"/>
              <a:t> </a:t>
            </a:r>
            <a:r>
              <a:rPr lang="en-US" sz="1200" dirty="0" err="1" smtClean="0"/>
              <a:t>perbedaan-perbedaan</a:t>
            </a:r>
            <a:r>
              <a:rPr lang="en-US" sz="1200" dirty="0" smtClean="0"/>
              <a:t> </a:t>
            </a:r>
            <a:r>
              <a:rPr lang="en-US" sz="1200" dirty="0" err="1" smtClean="0"/>
              <a:t>tanpa</a:t>
            </a:r>
            <a:r>
              <a:rPr lang="en-US" sz="1200" dirty="0" smtClean="0"/>
              <a:t> </a:t>
            </a:r>
            <a:r>
              <a:rPr lang="en-US" sz="1200" dirty="0" err="1" smtClean="0"/>
              <a:t>menganalisanya</a:t>
            </a:r>
            <a:r>
              <a:rPr lang="en-US" sz="1200" dirty="0" smtClean="0"/>
              <a:t> </a:t>
            </a:r>
            <a:r>
              <a:rPr lang="en-US" sz="1200" dirty="0" err="1" smtClean="0"/>
              <a:t>lebih</a:t>
            </a:r>
            <a:r>
              <a:rPr lang="en-US" sz="1200" dirty="0" smtClean="0"/>
              <a:t> </a:t>
            </a:r>
            <a:r>
              <a:rPr lang="en-US" sz="1200" dirty="0" err="1" smtClean="0"/>
              <a:t>lanjut</a:t>
            </a:r>
            <a:r>
              <a:rPr lang="en-US" sz="1200" dirty="0" smtClean="0"/>
              <a:t>; </a:t>
            </a:r>
            <a:r>
              <a:rPr lang="en-US" sz="1200" dirty="0" smtClean="0"/>
              <a:t/>
            </a:r>
            <a:br>
              <a:rPr lang="en-US" sz="1200" dirty="0" smtClean="0"/>
            </a:br>
            <a:r>
              <a:rPr lang="en-US" sz="1200" dirty="0" smtClean="0"/>
              <a:t>b</a:t>
            </a:r>
            <a:r>
              <a:rPr lang="en-US" sz="1200" dirty="0" smtClean="0"/>
              <a:t>) </a:t>
            </a:r>
            <a:r>
              <a:rPr lang="en-US" sz="1200" b="1" dirty="0" smtClean="0"/>
              <a:t>Applied Comparative Law: </a:t>
            </a:r>
            <a:r>
              <a:rPr lang="en-US" sz="1200" dirty="0" err="1" smtClean="0"/>
              <a:t>mengumpulkan</a:t>
            </a:r>
            <a:r>
              <a:rPr lang="en-US" sz="1200" dirty="0" smtClean="0"/>
              <a:t> </a:t>
            </a:r>
            <a:r>
              <a:rPr lang="en-US" sz="1200" dirty="0" err="1" smtClean="0"/>
              <a:t>dan</a:t>
            </a:r>
            <a:r>
              <a:rPr lang="en-US" sz="1200" dirty="0" smtClean="0"/>
              <a:t> </a:t>
            </a:r>
            <a:r>
              <a:rPr lang="en-US" sz="1200" dirty="0" err="1" smtClean="0"/>
              <a:t>melukiskan</a:t>
            </a:r>
            <a:r>
              <a:rPr lang="en-US" sz="1200" dirty="0" smtClean="0"/>
              <a:t> data </a:t>
            </a:r>
            <a:r>
              <a:rPr lang="en-US" sz="1200" dirty="0" err="1" smtClean="0"/>
              <a:t>tentang</a:t>
            </a:r>
            <a:r>
              <a:rPr lang="en-US" sz="1200" dirty="0" smtClean="0"/>
              <a:t> </a:t>
            </a:r>
            <a:r>
              <a:rPr lang="en-US" sz="1200" dirty="0" err="1" smtClean="0"/>
              <a:t>sistem-sistem</a:t>
            </a:r>
            <a:r>
              <a:rPr lang="en-US" sz="1200" dirty="0" smtClean="0"/>
              <a:t> </a:t>
            </a:r>
            <a:r>
              <a:rPr lang="en-US" sz="1200" dirty="0" err="1" smtClean="0"/>
              <a:t>hukum</a:t>
            </a:r>
            <a:r>
              <a:rPr lang="en-US" sz="1200" dirty="0" smtClean="0"/>
              <a:t> </a:t>
            </a:r>
            <a:r>
              <a:rPr lang="en-US" sz="1200" dirty="0" err="1" smtClean="0"/>
              <a:t>atau</a:t>
            </a:r>
            <a:r>
              <a:rPr lang="en-US" sz="1200" dirty="0" smtClean="0"/>
              <a:t> </a:t>
            </a:r>
            <a:r>
              <a:rPr lang="en-US" sz="1200" dirty="0" err="1" smtClean="0"/>
              <a:t>lembaga-lembaga</a:t>
            </a:r>
            <a:r>
              <a:rPr lang="en-US" sz="1200" dirty="0" smtClean="0"/>
              <a:t> </a:t>
            </a:r>
            <a:r>
              <a:rPr lang="en-US" sz="1200" dirty="0" err="1" smtClean="0"/>
              <a:t>hukum</a:t>
            </a:r>
            <a:r>
              <a:rPr lang="en-US" sz="1200" dirty="0" smtClean="0"/>
              <a:t> yang </a:t>
            </a:r>
            <a:r>
              <a:rPr lang="en-US" sz="1200" dirty="0" err="1" smtClean="0"/>
              <a:t>dibandingkan</a:t>
            </a:r>
            <a:r>
              <a:rPr lang="en-US" sz="1200" dirty="0" smtClean="0"/>
              <a:t>, </a:t>
            </a:r>
            <a:r>
              <a:rPr lang="en-US" sz="1200" dirty="0" err="1" smtClean="0"/>
              <a:t>mencari</a:t>
            </a:r>
            <a:r>
              <a:rPr lang="en-US" sz="1200" dirty="0" smtClean="0"/>
              <a:t> </a:t>
            </a:r>
            <a:r>
              <a:rPr lang="en-US" sz="1200" dirty="0" err="1" smtClean="0"/>
              <a:t>persamaan-persamaan</a:t>
            </a:r>
            <a:r>
              <a:rPr lang="en-US" sz="1200" dirty="0" smtClean="0"/>
              <a:t> </a:t>
            </a:r>
            <a:r>
              <a:rPr lang="en-US" sz="1200" dirty="0" err="1" smtClean="0"/>
              <a:t>dan</a:t>
            </a:r>
            <a:r>
              <a:rPr lang="en-US" sz="1200" dirty="0" smtClean="0"/>
              <a:t> </a:t>
            </a:r>
            <a:r>
              <a:rPr lang="en-US" sz="1200" dirty="0" err="1" smtClean="0"/>
              <a:t>perbedaan</a:t>
            </a:r>
            <a:r>
              <a:rPr lang="en-US" sz="1200" dirty="0" err="1" smtClean="0"/>
              <a:t>perbedaannya</a:t>
            </a:r>
            <a:r>
              <a:rPr lang="en-US" sz="1200" dirty="0" smtClean="0"/>
              <a:t> </a:t>
            </a:r>
            <a:r>
              <a:rPr lang="en-US" sz="1200" dirty="0" err="1" smtClean="0"/>
              <a:t>dan</a:t>
            </a:r>
            <a:r>
              <a:rPr lang="en-US" sz="1200" dirty="0" smtClean="0"/>
              <a:t> </a:t>
            </a:r>
            <a:r>
              <a:rPr lang="en-US" sz="1200" dirty="0" err="1" smtClean="0"/>
              <a:t>menganalisa</a:t>
            </a:r>
            <a:r>
              <a:rPr lang="en-US" sz="1200" dirty="0" smtClean="0"/>
              <a:t> </a:t>
            </a:r>
            <a:r>
              <a:rPr lang="en-US" sz="1200" dirty="0" err="1" smtClean="0"/>
              <a:t>lebih</a:t>
            </a:r>
            <a:r>
              <a:rPr lang="en-US" sz="1200" dirty="0" smtClean="0"/>
              <a:t> </a:t>
            </a:r>
            <a:r>
              <a:rPr lang="en-US" sz="1200" dirty="0" err="1" smtClean="0"/>
              <a:t>lanjut</a:t>
            </a:r>
            <a:r>
              <a:rPr lang="en-US" sz="1200" dirty="0" smtClean="0"/>
              <a:t> </a:t>
            </a:r>
            <a:r>
              <a:rPr lang="en-US" sz="1200" dirty="0" err="1" smtClean="0"/>
              <a:t>hasil</a:t>
            </a:r>
            <a:r>
              <a:rPr lang="en-US" sz="1200" dirty="0" smtClean="0"/>
              <a:t> </a:t>
            </a:r>
            <a:r>
              <a:rPr lang="en-US" sz="1200" dirty="0" err="1" smtClean="0"/>
              <a:t>perbandingan</a:t>
            </a:r>
            <a:r>
              <a:rPr lang="en-US" sz="1200" dirty="0" smtClean="0"/>
              <a:t> </a:t>
            </a:r>
            <a:r>
              <a:rPr lang="en-US" sz="1200" dirty="0" err="1" smtClean="0"/>
              <a:t>deskriptif</a:t>
            </a:r>
            <a:r>
              <a:rPr lang="en-US" sz="1200" dirty="0" smtClean="0"/>
              <a:t> </a:t>
            </a:r>
            <a:r>
              <a:rPr lang="en-US" sz="1200" dirty="0" err="1" smtClean="0"/>
              <a:t>ini</a:t>
            </a:r>
            <a:r>
              <a:rPr lang="en-US" sz="1200" dirty="0" smtClean="0"/>
              <a:t> </a:t>
            </a:r>
            <a:r>
              <a:rPr lang="en-US" sz="1200" dirty="0" err="1" smtClean="0"/>
              <a:t>untuk</a:t>
            </a:r>
            <a:r>
              <a:rPr lang="en-US" sz="1200" dirty="0" smtClean="0"/>
              <a:t> </a:t>
            </a:r>
            <a:r>
              <a:rPr lang="en-US" sz="1200" dirty="0" err="1" smtClean="0"/>
              <a:t>mencapai</a:t>
            </a:r>
            <a:r>
              <a:rPr lang="en-US" sz="1200" dirty="0" smtClean="0"/>
              <a:t> </a:t>
            </a:r>
            <a:r>
              <a:rPr lang="en-US" sz="1200" dirty="0" err="1" smtClean="0"/>
              <a:t>suatu</a:t>
            </a:r>
            <a:r>
              <a:rPr lang="en-US" sz="1200" dirty="0" smtClean="0"/>
              <a:t> </a:t>
            </a:r>
            <a:r>
              <a:rPr lang="en-US" sz="1200" dirty="0" err="1" smtClean="0"/>
              <a:t>tujuan</a:t>
            </a:r>
            <a:r>
              <a:rPr lang="en-US" sz="1200" dirty="0" smtClean="0"/>
              <a:t> </a:t>
            </a:r>
            <a:r>
              <a:rPr lang="en-US" sz="1200" dirty="0" err="1" smtClean="0"/>
              <a:t>atau</a:t>
            </a:r>
            <a:r>
              <a:rPr lang="en-US" sz="1200" dirty="0" smtClean="0"/>
              <a:t> </a:t>
            </a:r>
            <a:r>
              <a:rPr lang="en-US" sz="1200" dirty="0" err="1" smtClean="0"/>
              <a:t>kepentingan</a:t>
            </a:r>
            <a:r>
              <a:rPr lang="en-US" sz="1200" dirty="0" smtClean="0"/>
              <a:t> </a:t>
            </a:r>
            <a:r>
              <a:rPr lang="en-US" sz="1200" dirty="0" err="1" smtClean="0"/>
              <a:t>tertentu</a:t>
            </a:r>
            <a:r>
              <a:rPr lang="en-US" sz="1200" dirty="0" smtClean="0"/>
              <a:t> </a:t>
            </a:r>
            <a:r>
              <a:rPr lang="en-US" sz="1200" dirty="0" err="1" smtClean="0"/>
              <a:t>dalam</a:t>
            </a:r>
            <a:r>
              <a:rPr lang="en-US" sz="1200" dirty="0" smtClean="0"/>
              <a:t> </a:t>
            </a:r>
            <a:r>
              <a:rPr lang="en-US" sz="1200" dirty="0" err="1" smtClean="0"/>
              <a:t>memecahkan</a:t>
            </a:r>
            <a:r>
              <a:rPr lang="en-US" sz="1200" dirty="0" smtClean="0"/>
              <a:t> </a:t>
            </a:r>
            <a:r>
              <a:rPr lang="en-US" sz="1200" dirty="0" err="1" smtClean="0"/>
              <a:t>suatu</a:t>
            </a:r>
            <a:r>
              <a:rPr lang="en-US" sz="1200" dirty="0" smtClean="0"/>
              <a:t> </a:t>
            </a:r>
            <a:r>
              <a:rPr lang="en-US" sz="1200" dirty="0" err="1" smtClean="0"/>
              <a:t>masalah</a:t>
            </a:r>
            <a:r>
              <a:rPr lang="en-US" sz="1200" dirty="0" smtClean="0"/>
              <a:t> yang </a:t>
            </a:r>
            <a:r>
              <a:rPr lang="en-US" sz="1200" dirty="0" err="1" smtClean="0"/>
              <a:t>dihadapi</a:t>
            </a:r>
            <a:r>
              <a:rPr lang="en-US" sz="1200" dirty="0" smtClean="0"/>
              <a:t>.</a:t>
            </a:r>
            <a:endParaRPr lang="en-US" sz="1200"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45"/>
        <p:cNvGrpSpPr/>
        <p:nvPr/>
      </p:nvGrpSpPr>
      <p:grpSpPr>
        <a:xfrm>
          <a:off x="0" y="0"/>
          <a:ext cx="0" cy="0"/>
          <a:chOff x="0" y="0"/>
          <a:chExt cx="0" cy="0"/>
        </a:xfrm>
      </p:grpSpPr>
      <p:sp>
        <p:nvSpPr>
          <p:cNvPr id="946" name="Google Shape;946;p47"/>
          <p:cNvSpPr txBox="1">
            <a:spLocks noGrp="1"/>
          </p:cNvSpPr>
          <p:nvPr>
            <p:ph type="title" idx="2"/>
          </p:nvPr>
        </p:nvSpPr>
        <p:spPr>
          <a:xfrm>
            <a:off x="714348" y="214296"/>
            <a:ext cx="8159400" cy="572700"/>
          </a:xfrm>
          <a:prstGeom prst="rect">
            <a:avLst/>
          </a:prstGeom>
        </p:spPr>
        <p:txBody>
          <a:bodyPr spcFirstLastPara="1" wrap="square" lIns="91425" tIns="91425" rIns="91425" bIns="91425" anchor="t" anchorCtr="0">
            <a:noAutofit/>
          </a:bodyPr>
          <a:lstStyle/>
          <a:p>
            <a:pPr lvl="0" algn="ctr"/>
            <a:r>
              <a:rPr lang="en-US" sz="2000" b="1" dirty="0" err="1" smtClean="0"/>
              <a:t>Kegunaan</a:t>
            </a:r>
            <a:r>
              <a:rPr lang="en-US" sz="2000" b="1" dirty="0" smtClean="0"/>
              <a:t> </a:t>
            </a:r>
            <a:r>
              <a:rPr lang="en-US" sz="2000" b="1" dirty="0" err="1" smtClean="0"/>
              <a:t>dan</a:t>
            </a:r>
            <a:r>
              <a:rPr lang="en-US" sz="2000" b="1" dirty="0" smtClean="0"/>
              <a:t> </a:t>
            </a:r>
            <a:r>
              <a:rPr lang="en-US" sz="2000" b="1" dirty="0" err="1" smtClean="0"/>
              <a:t>Tujuan</a:t>
            </a:r>
            <a:r>
              <a:rPr lang="en-US" sz="2000" b="1" dirty="0" smtClean="0"/>
              <a:t> </a:t>
            </a:r>
            <a:r>
              <a:rPr lang="en-US" sz="2000" b="1" dirty="0" err="1" smtClean="0"/>
              <a:t>Adanya</a:t>
            </a:r>
            <a:r>
              <a:rPr lang="en-US" sz="2000" b="1" dirty="0" smtClean="0"/>
              <a:t> </a:t>
            </a:r>
            <a:r>
              <a:rPr lang="en-US" sz="2000" b="1" dirty="0" err="1" smtClean="0"/>
              <a:t>Perbandingan</a:t>
            </a:r>
            <a:r>
              <a:rPr lang="en-US" sz="2000" b="1" dirty="0" smtClean="0"/>
              <a:t> </a:t>
            </a:r>
            <a:r>
              <a:rPr lang="en-US" sz="2000" b="1" dirty="0" err="1" smtClean="0"/>
              <a:t>Hukum</a:t>
            </a:r>
            <a:endParaRPr sz="2000" b="1"/>
          </a:p>
        </p:txBody>
      </p:sp>
      <p:sp>
        <p:nvSpPr>
          <p:cNvPr id="948" name="Google Shape;948;p47"/>
          <p:cNvSpPr txBox="1">
            <a:spLocks noGrp="1"/>
          </p:cNvSpPr>
          <p:nvPr>
            <p:ph type="subTitle" idx="1"/>
          </p:nvPr>
        </p:nvSpPr>
        <p:spPr>
          <a:xfrm>
            <a:off x="285720" y="857238"/>
            <a:ext cx="8572560" cy="4000528"/>
          </a:xfrm>
          <a:prstGeom prst="rect">
            <a:avLst/>
          </a:prstGeom>
        </p:spPr>
        <p:txBody>
          <a:bodyPr spcFirstLastPara="1" wrap="square" lIns="91425" tIns="91425" rIns="91425" bIns="91425" anchor="t" anchorCtr="0">
            <a:noAutofit/>
          </a:bodyPr>
          <a:lstStyle/>
          <a:p>
            <a:pPr marL="342900" lvl="0" algn="just">
              <a:buAutoNum type="alphaUcPeriod"/>
            </a:pPr>
            <a:r>
              <a:rPr lang="en-US" b="1" dirty="0" err="1" smtClean="0"/>
              <a:t>Tujuan</a:t>
            </a:r>
            <a:r>
              <a:rPr lang="en-US" b="1" dirty="0" smtClean="0"/>
              <a:t> </a:t>
            </a:r>
            <a:r>
              <a:rPr lang="en-US" b="1" dirty="0" err="1" smtClean="0"/>
              <a:t>Mempelajari</a:t>
            </a:r>
            <a:r>
              <a:rPr lang="en-US" b="1" dirty="0" smtClean="0"/>
              <a:t> </a:t>
            </a:r>
            <a:r>
              <a:rPr lang="en-US" b="1" dirty="0" err="1" smtClean="0"/>
              <a:t>Perbandingan</a:t>
            </a:r>
            <a:r>
              <a:rPr lang="en-US" b="1" dirty="0" smtClean="0"/>
              <a:t> </a:t>
            </a:r>
            <a:r>
              <a:rPr lang="en-US" b="1" dirty="0" err="1" smtClean="0"/>
              <a:t>Hukum</a:t>
            </a:r>
            <a:r>
              <a:rPr lang="en-US" b="1" dirty="0" smtClean="0"/>
              <a:t> </a:t>
            </a:r>
            <a:endParaRPr lang="en-US" b="1" dirty="0" smtClean="0"/>
          </a:p>
          <a:p>
            <a:pPr marL="342900" lvl="0" algn="just"/>
            <a:endParaRPr lang="en-US" sz="1200" dirty="0" smtClean="0"/>
          </a:p>
          <a:p>
            <a:pPr marL="342900" lvl="0" algn="just"/>
            <a:r>
              <a:rPr lang="en-US" sz="1200" dirty="0" smtClean="0"/>
              <a:t>	</a:t>
            </a:r>
            <a:r>
              <a:rPr lang="en-US" dirty="0" err="1" smtClean="0"/>
              <a:t>Menurut</a:t>
            </a:r>
            <a:r>
              <a:rPr lang="en-US" dirty="0" smtClean="0"/>
              <a:t> </a:t>
            </a:r>
            <a:r>
              <a:rPr lang="en-US" dirty="0" err="1" smtClean="0"/>
              <a:t>Soerjono</a:t>
            </a:r>
            <a:r>
              <a:rPr lang="en-US" dirty="0" smtClean="0"/>
              <a:t> </a:t>
            </a:r>
            <a:r>
              <a:rPr lang="en-US" dirty="0" err="1" smtClean="0"/>
              <a:t>Soekanto</a:t>
            </a:r>
            <a:r>
              <a:rPr lang="en-US" dirty="0" smtClean="0"/>
              <a:t> </a:t>
            </a:r>
            <a:r>
              <a:rPr lang="en-US" dirty="0" err="1" smtClean="0"/>
              <a:t>tujuan</a:t>
            </a:r>
            <a:r>
              <a:rPr lang="en-US" dirty="0" smtClean="0"/>
              <a:t> </a:t>
            </a:r>
            <a:r>
              <a:rPr lang="en-US" dirty="0" err="1" smtClean="0"/>
              <a:t>mempelajari</a:t>
            </a:r>
            <a:r>
              <a:rPr lang="en-US" dirty="0" smtClean="0"/>
              <a:t> </a:t>
            </a:r>
            <a:r>
              <a:rPr lang="en-US" dirty="0" err="1" smtClean="0"/>
              <a:t>perbandingan</a:t>
            </a:r>
            <a:r>
              <a:rPr lang="en-US" dirty="0" smtClean="0"/>
              <a:t> </a:t>
            </a:r>
            <a:r>
              <a:rPr lang="en-US" dirty="0" err="1" smtClean="0"/>
              <a:t>hukum</a:t>
            </a:r>
            <a:r>
              <a:rPr lang="en-US" dirty="0" smtClean="0"/>
              <a:t> </a:t>
            </a:r>
            <a:r>
              <a:rPr lang="en-US" dirty="0" err="1" smtClean="0"/>
              <a:t>antar</a:t>
            </a:r>
            <a:r>
              <a:rPr lang="en-US" dirty="0" smtClean="0"/>
              <a:t> </a:t>
            </a:r>
            <a:r>
              <a:rPr lang="en-US" dirty="0" err="1" smtClean="0"/>
              <a:t>negara</a:t>
            </a:r>
            <a:r>
              <a:rPr lang="en-US" dirty="0" smtClean="0"/>
              <a:t> </a:t>
            </a:r>
            <a:r>
              <a:rPr lang="en-US" dirty="0" err="1" smtClean="0"/>
              <a:t>adalah</a:t>
            </a:r>
            <a:r>
              <a:rPr lang="en-US" dirty="0" smtClean="0"/>
              <a:t> </a:t>
            </a:r>
            <a:r>
              <a:rPr lang="en-US" dirty="0" err="1" smtClean="0"/>
              <a:t>memberikan</a:t>
            </a:r>
            <a:r>
              <a:rPr lang="en-US" dirty="0" smtClean="0"/>
              <a:t> </a:t>
            </a:r>
            <a:r>
              <a:rPr lang="en-US" dirty="0" err="1" smtClean="0"/>
              <a:t>pengetahuan</a:t>
            </a:r>
            <a:r>
              <a:rPr lang="en-US" dirty="0" smtClean="0"/>
              <a:t> </a:t>
            </a:r>
            <a:r>
              <a:rPr lang="en-US" dirty="0" err="1" smtClean="0"/>
              <a:t>tentang</a:t>
            </a:r>
            <a:r>
              <a:rPr lang="en-US" dirty="0" smtClean="0"/>
              <a:t> </a:t>
            </a:r>
            <a:r>
              <a:rPr lang="en-US" dirty="0" err="1" smtClean="0"/>
              <a:t>persamaan</a:t>
            </a:r>
            <a:r>
              <a:rPr lang="en-US" dirty="0" smtClean="0"/>
              <a:t> </a:t>
            </a:r>
            <a:r>
              <a:rPr lang="en-US" dirty="0" err="1" smtClean="0"/>
              <a:t>dan</a:t>
            </a:r>
            <a:r>
              <a:rPr lang="en-US" dirty="0" smtClean="0"/>
              <a:t> </a:t>
            </a:r>
            <a:r>
              <a:rPr lang="en-US" dirty="0" err="1" smtClean="0"/>
              <a:t>perbedaan</a:t>
            </a:r>
            <a:r>
              <a:rPr lang="en-US" dirty="0" smtClean="0"/>
              <a:t> </a:t>
            </a:r>
            <a:r>
              <a:rPr lang="en-US" dirty="0" err="1" smtClean="0"/>
              <a:t>antara</a:t>
            </a:r>
            <a:r>
              <a:rPr lang="en-US" dirty="0" smtClean="0"/>
              <a:t> </a:t>
            </a:r>
            <a:r>
              <a:rPr lang="en-US" dirty="0" err="1" smtClean="0"/>
              <a:t>berbagai</a:t>
            </a:r>
            <a:r>
              <a:rPr lang="en-US" dirty="0" smtClean="0"/>
              <a:t> </a:t>
            </a:r>
            <a:r>
              <a:rPr lang="en-US" dirty="0" err="1" smtClean="0"/>
              <a:t>bidang</a:t>
            </a:r>
            <a:r>
              <a:rPr lang="en-US" dirty="0" smtClean="0"/>
              <a:t> </a:t>
            </a:r>
            <a:r>
              <a:rPr lang="en-US" dirty="0" err="1" smtClean="0"/>
              <a:t>tata</a:t>
            </a:r>
            <a:r>
              <a:rPr lang="en-US" dirty="0" smtClean="0"/>
              <a:t> </a:t>
            </a:r>
            <a:r>
              <a:rPr lang="en-US" dirty="0" err="1" smtClean="0"/>
              <a:t>hukum</a:t>
            </a:r>
            <a:r>
              <a:rPr lang="en-US" dirty="0" smtClean="0"/>
              <a:t> </a:t>
            </a:r>
            <a:r>
              <a:rPr lang="en-US" dirty="0" err="1" smtClean="0"/>
              <a:t>dan</a:t>
            </a:r>
            <a:r>
              <a:rPr lang="en-US" dirty="0" smtClean="0"/>
              <a:t> </a:t>
            </a:r>
            <a:r>
              <a:rPr lang="en-US" dirty="0" err="1" smtClean="0"/>
              <a:t>pengertian-pengertian</a:t>
            </a:r>
            <a:r>
              <a:rPr lang="en-US" dirty="0" smtClean="0"/>
              <a:t> </a:t>
            </a:r>
            <a:r>
              <a:rPr lang="en-US" dirty="0" err="1" smtClean="0"/>
              <a:t>dasarnya</a:t>
            </a:r>
            <a:r>
              <a:rPr lang="en-US" dirty="0" smtClean="0"/>
              <a:t>. </a:t>
            </a:r>
            <a:r>
              <a:rPr lang="en-US" dirty="0" err="1" smtClean="0"/>
              <a:t>Sedangkan</a:t>
            </a:r>
            <a:r>
              <a:rPr lang="en-US" dirty="0" smtClean="0"/>
              <a:t> </a:t>
            </a:r>
            <a:r>
              <a:rPr lang="en-US" dirty="0" err="1" smtClean="0"/>
              <a:t>menurut</a:t>
            </a:r>
            <a:r>
              <a:rPr lang="en-US" dirty="0" smtClean="0"/>
              <a:t> Van </a:t>
            </a:r>
            <a:r>
              <a:rPr lang="en-US" dirty="0" err="1" smtClean="0"/>
              <a:t>Aveldorn</a:t>
            </a:r>
            <a:r>
              <a:rPr lang="en-US" dirty="0" smtClean="0"/>
              <a:t> </a:t>
            </a:r>
            <a:r>
              <a:rPr lang="en-US" dirty="0" err="1" smtClean="0"/>
              <a:t>tujuan</a:t>
            </a:r>
            <a:r>
              <a:rPr lang="en-US" dirty="0" smtClean="0"/>
              <a:t> </a:t>
            </a:r>
            <a:r>
              <a:rPr lang="en-US" dirty="0" err="1" smtClean="0"/>
              <a:t>perbandingan</a:t>
            </a:r>
            <a:r>
              <a:rPr lang="en-US" dirty="0" smtClean="0"/>
              <a:t> </a:t>
            </a:r>
            <a:r>
              <a:rPr lang="en-US" dirty="0" err="1" smtClean="0"/>
              <a:t>hukum</a:t>
            </a:r>
            <a:r>
              <a:rPr lang="en-US" dirty="0" smtClean="0"/>
              <a:t> </a:t>
            </a:r>
            <a:r>
              <a:rPr lang="en-US" dirty="0" err="1" smtClean="0"/>
              <a:t>dibedakan</a:t>
            </a:r>
            <a:r>
              <a:rPr lang="en-US" dirty="0" smtClean="0"/>
              <a:t> </a:t>
            </a:r>
            <a:r>
              <a:rPr lang="en-US" dirty="0" err="1" smtClean="0"/>
              <a:t>antara</a:t>
            </a:r>
            <a:r>
              <a:rPr lang="en-US" dirty="0" smtClean="0"/>
              <a:t> </a:t>
            </a:r>
            <a:r>
              <a:rPr lang="en-US" dirty="0" err="1" smtClean="0"/>
              <a:t>tujuan</a:t>
            </a:r>
            <a:r>
              <a:rPr lang="en-US" dirty="0" smtClean="0"/>
              <a:t> </a:t>
            </a:r>
            <a:r>
              <a:rPr lang="en-US" dirty="0" err="1" smtClean="0"/>
              <a:t>teoritis</a:t>
            </a:r>
            <a:r>
              <a:rPr lang="en-US" dirty="0" smtClean="0"/>
              <a:t> </a:t>
            </a:r>
            <a:r>
              <a:rPr lang="en-US" dirty="0" err="1" smtClean="0"/>
              <a:t>dan</a:t>
            </a:r>
            <a:r>
              <a:rPr lang="en-US" dirty="0" smtClean="0"/>
              <a:t> </a:t>
            </a:r>
            <a:r>
              <a:rPr lang="en-US" dirty="0" err="1" smtClean="0"/>
              <a:t>tujuan</a:t>
            </a:r>
            <a:r>
              <a:rPr lang="en-US" dirty="0" smtClean="0"/>
              <a:t> </a:t>
            </a:r>
            <a:r>
              <a:rPr lang="en-US" dirty="0" err="1" smtClean="0"/>
              <a:t>praktis</a:t>
            </a:r>
            <a:r>
              <a:rPr lang="en-US" dirty="0" smtClean="0"/>
              <a:t> </a:t>
            </a:r>
            <a:r>
              <a:rPr lang="en-US" dirty="0" err="1" smtClean="0"/>
              <a:t>yaitu</a:t>
            </a:r>
            <a:r>
              <a:rPr lang="en-US" dirty="0" smtClean="0"/>
              <a:t> </a:t>
            </a:r>
            <a:r>
              <a:rPr lang="en-US" dirty="0" err="1" smtClean="0"/>
              <a:t>sebagai</a:t>
            </a:r>
            <a:r>
              <a:rPr lang="en-US" dirty="0" smtClean="0"/>
              <a:t> </a:t>
            </a:r>
            <a:r>
              <a:rPr lang="en-US" dirty="0" err="1" smtClean="0"/>
              <a:t>berikut</a:t>
            </a:r>
            <a:r>
              <a:rPr lang="en-US" dirty="0" smtClean="0"/>
              <a:t>: </a:t>
            </a:r>
          </a:p>
          <a:p>
            <a:pPr marL="342900" lvl="0" algn="just">
              <a:buAutoNum type="arabicPeriod"/>
            </a:pPr>
            <a:r>
              <a:rPr lang="en-US" dirty="0" err="1" smtClean="0"/>
              <a:t>Tujuan</a:t>
            </a:r>
            <a:r>
              <a:rPr lang="en-US" dirty="0" smtClean="0"/>
              <a:t> </a:t>
            </a:r>
            <a:r>
              <a:rPr lang="en-US" dirty="0" err="1" smtClean="0"/>
              <a:t>secara</a:t>
            </a:r>
            <a:r>
              <a:rPr lang="en-US" dirty="0" smtClean="0"/>
              <a:t> </a:t>
            </a:r>
            <a:r>
              <a:rPr lang="en-US" dirty="0" err="1" smtClean="0"/>
              <a:t>teoritis</a:t>
            </a:r>
            <a:r>
              <a:rPr lang="en-US" dirty="0" smtClean="0"/>
              <a:t> </a:t>
            </a:r>
            <a:r>
              <a:rPr lang="en-US" dirty="0" err="1" smtClean="0"/>
              <a:t>adalah</a:t>
            </a:r>
            <a:r>
              <a:rPr lang="en-US" dirty="0" smtClean="0"/>
              <a:t> </a:t>
            </a:r>
            <a:r>
              <a:rPr lang="en-US" dirty="0" err="1" smtClean="0"/>
              <a:t>bahwa</a:t>
            </a:r>
            <a:r>
              <a:rPr lang="en-US" dirty="0" smtClean="0"/>
              <a:t> </a:t>
            </a:r>
            <a:r>
              <a:rPr lang="en-US" dirty="0" err="1" smtClean="0"/>
              <a:t>perbandingan</a:t>
            </a:r>
            <a:r>
              <a:rPr lang="en-US" dirty="0" smtClean="0"/>
              <a:t> </a:t>
            </a:r>
            <a:r>
              <a:rPr lang="en-US" dirty="0" err="1" smtClean="0"/>
              <a:t>hukum</a:t>
            </a:r>
            <a:r>
              <a:rPr lang="en-US" dirty="0" smtClean="0"/>
              <a:t> </a:t>
            </a:r>
            <a:r>
              <a:rPr lang="en-US" dirty="0" err="1" smtClean="0"/>
              <a:t>akan</a:t>
            </a:r>
            <a:r>
              <a:rPr lang="en-US" dirty="0" smtClean="0"/>
              <a:t> </a:t>
            </a:r>
            <a:r>
              <a:rPr lang="en-US" dirty="0" err="1" smtClean="0"/>
              <a:t>menjadi</a:t>
            </a:r>
            <a:r>
              <a:rPr lang="en-US" dirty="0" smtClean="0"/>
              <a:t> </a:t>
            </a:r>
            <a:r>
              <a:rPr lang="en-US" dirty="0" err="1" smtClean="0"/>
              <a:t>bahan</a:t>
            </a:r>
            <a:r>
              <a:rPr lang="en-US" dirty="0" smtClean="0"/>
              <a:t> </a:t>
            </a:r>
            <a:r>
              <a:rPr lang="en-US" dirty="0" err="1" smtClean="0"/>
              <a:t>konstribusi</a:t>
            </a:r>
            <a:r>
              <a:rPr lang="en-US" dirty="0" smtClean="0"/>
              <a:t> </a:t>
            </a:r>
            <a:r>
              <a:rPr lang="en-US" dirty="0" err="1" smtClean="0"/>
              <a:t>positif</a:t>
            </a:r>
            <a:r>
              <a:rPr lang="en-US" dirty="0" smtClean="0"/>
              <a:t> </a:t>
            </a:r>
            <a:r>
              <a:rPr lang="en-US" dirty="0" err="1" smtClean="0"/>
              <a:t>untuk</a:t>
            </a:r>
            <a:r>
              <a:rPr lang="en-US" dirty="0" smtClean="0"/>
              <a:t> </a:t>
            </a:r>
            <a:r>
              <a:rPr lang="en-US" dirty="0" err="1" smtClean="0"/>
              <a:t>menambah</a:t>
            </a:r>
            <a:r>
              <a:rPr lang="en-US" dirty="0" smtClean="0"/>
              <a:t> </a:t>
            </a:r>
            <a:r>
              <a:rPr lang="en-US" dirty="0" err="1" smtClean="0"/>
              <a:t>rujukan</a:t>
            </a:r>
            <a:r>
              <a:rPr lang="en-US" dirty="0" smtClean="0"/>
              <a:t>, </a:t>
            </a:r>
            <a:r>
              <a:rPr lang="en-US" dirty="0" err="1" smtClean="0"/>
              <a:t>informasi</a:t>
            </a:r>
            <a:r>
              <a:rPr lang="en-US" dirty="0" smtClean="0"/>
              <a:t>, </a:t>
            </a:r>
            <a:r>
              <a:rPr lang="en-US" dirty="0" err="1" smtClean="0"/>
              <a:t>atau</a:t>
            </a:r>
            <a:r>
              <a:rPr lang="en-US" dirty="0" smtClean="0"/>
              <a:t> </a:t>
            </a:r>
            <a:r>
              <a:rPr lang="en-US" dirty="0" err="1" smtClean="0"/>
              <a:t>masukan</a:t>
            </a:r>
            <a:r>
              <a:rPr lang="en-US" dirty="0" smtClean="0"/>
              <a:t> </a:t>
            </a:r>
            <a:r>
              <a:rPr lang="en-US" dirty="0" err="1" smtClean="0"/>
              <a:t>hukum</a:t>
            </a:r>
            <a:r>
              <a:rPr lang="en-US" dirty="0" smtClean="0"/>
              <a:t> yang </a:t>
            </a:r>
            <a:r>
              <a:rPr lang="en-US" dirty="0" err="1" smtClean="0"/>
              <a:t>di</a:t>
            </a:r>
            <a:r>
              <a:rPr lang="en-US" dirty="0" smtClean="0"/>
              <a:t> </a:t>
            </a:r>
            <a:r>
              <a:rPr lang="en-US" dirty="0" err="1" smtClean="0"/>
              <a:t>dalamnya</a:t>
            </a:r>
            <a:r>
              <a:rPr lang="en-US" dirty="0" smtClean="0"/>
              <a:t> </a:t>
            </a:r>
            <a:r>
              <a:rPr lang="en-US" dirty="0" err="1" smtClean="0"/>
              <a:t>menguraikan</a:t>
            </a:r>
            <a:r>
              <a:rPr lang="en-US" dirty="0" smtClean="0"/>
              <a:t> </a:t>
            </a:r>
            <a:r>
              <a:rPr lang="en-US" dirty="0" err="1" smtClean="0"/>
              <a:t>hukum</a:t>
            </a:r>
            <a:r>
              <a:rPr lang="en-US" dirty="0" smtClean="0"/>
              <a:t> </a:t>
            </a:r>
            <a:r>
              <a:rPr lang="en-US" dirty="0" err="1" smtClean="0"/>
              <a:t>merupakan</a:t>
            </a:r>
            <a:r>
              <a:rPr lang="en-US" dirty="0" smtClean="0"/>
              <a:t> </a:t>
            </a:r>
            <a:r>
              <a:rPr lang="en-US" dirty="0" err="1" smtClean="0"/>
              <a:t>gejala</a:t>
            </a:r>
            <a:r>
              <a:rPr lang="en-US" dirty="0" smtClean="0"/>
              <a:t> </a:t>
            </a:r>
            <a:r>
              <a:rPr lang="en-US" dirty="0" err="1" smtClean="0"/>
              <a:t>dunia</a:t>
            </a:r>
            <a:r>
              <a:rPr lang="en-US" dirty="0" smtClean="0"/>
              <a:t>, </a:t>
            </a:r>
            <a:r>
              <a:rPr lang="en-US" dirty="0" err="1" smtClean="0"/>
              <a:t>sehingga</a:t>
            </a:r>
            <a:r>
              <a:rPr lang="en-US" dirty="0" smtClean="0"/>
              <a:t> </a:t>
            </a:r>
            <a:r>
              <a:rPr lang="en-US" dirty="0" err="1" smtClean="0"/>
              <a:t>ilmu</a:t>
            </a:r>
            <a:r>
              <a:rPr lang="en-US" dirty="0" smtClean="0"/>
              <a:t> </a:t>
            </a:r>
            <a:r>
              <a:rPr lang="en-US" dirty="0" err="1" smtClean="0"/>
              <a:t>pengetahuan</a:t>
            </a:r>
            <a:r>
              <a:rPr lang="en-US" dirty="0" smtClean="0"/>
              <a:t> </a:t>
            </a:r>
            <a:r>
              <a:rPr lang="en-US" dirty="0" err="1" smtClean="0"/>
              <a:t>hukum</a:t>
            </a:r>
            <a:r>
              <a:rPr lang="en-US" dirty="0" smtClean="0"/>
              <a:t> </a:t>
            </a:r>
            <a:r>
              <a:rPr lang="en-US" dirty="0" err="1" smtClean="0"/>
              <a:t>harus</a:t>
            </a:r>
            <a:r>
              <a:rPr lang="en-US" dirty="0" smtClean="0"/>
              <a:t> </a:t>
            </a:r>
            <a:r>
              <a:rPr lang="en-US" dirty="0" err="1" smtClean="0"/>
              <a:t>dapat</a:t>
            </a:r>
            <a:r>
              <a:rPr lang="en-US" dirty="0" smtClean="0"/>
              <a:t> </a:t>
            </a:r>
            <a:r>
              <a:rPr lang="en-US" dirty="0" err="1" smtClean="0"/>
              <a:t>memahami</a:t>
            </a:r>
            <a:r>
              <a:rPr lang="en-US" dirty="0" smtClean="0"/>
              <a:t> </a:t>
            </a:r>
            <a:r>
              <a:rPr lang="en-US" dirty="0" err="1" smtClean="0"/>
              <a:t>gejala</a:t>
            </a:r>
            <a:r>
              <a:rPr lang="en-US" dirty="0" smtClean="0"/>
              <a:t> </a:t>
            </a:r>
            <a:r>
              <a:rPr lang="en-US" dirty="0" err="1" smtClean="0"/>
              <a:t>dunia</a:t>
            </a:r>
            <a:r>
              <a:rPr lang="en-US" dirty="0" smtClean="0"/>
              <a:t>, </a:t>
            </a:r>
            <a:r>
              <a:rPr lang="en-US" dirty="0" err="1" smtClean="0"/>
              <a:t>serta</a:t>
            </a:r>
            <a:r>
              <a:rPr lang="en-US" dirty="0" smtClean="0"/>
              <a:t> </a:t>
            </a:r>
            <a:r>
              <a:rPr lang="en-US" dirty="0" err="1" smtClean="0"/>
              <a:t>perlu</a:t>
            </a:r>
            <a:r>
              <a:rPr lang="en-US" dirty="0" smtClean="0"/>
              <a:t> </a:t>
            </a:r>
            <a:r>
              <a:rPr lang="en-US" dirty="0" err="1" smtClean="0"/>
              <a:t>juga</a:t>
            </a:r>
            <a:r>
              <a:rPr lang="en-US" dirty="0" smtClean="0"/>
              <a:t> </a:t>
            </a:r>
            <a:r>
              <a:rPr lang="en-US" dirty="0" err="1" smtClean="0"/>
              <a:t>pemahaman</a:t>
            </a:r>
            <a:r>
              <a:rPr lang="en-US" dirty="0" smtClean="0"/>
              <a:t> </a:t>
            </a:r>
            <a:r>
              <a:rPr lang="en-US" dirty="0" err="1" smtClean="0"/>
              <a:t>hukum</a:t>
            </a:r>
            <a:r>
              <a:rPr lang="en-US" dirty="0" smtClean="0"/>
              <a:t> </a:t>
            </a:r>
            <a:r>
              <a:rPr lang="en-US" dirty="0" err="1" smtClean="0"/>
              <a:t>di</a:t>
            </a:r>
            <a:r>
              <a:rPr lang="en-US" dirty="0" smtClean="0"/>
              <a:t> </a:t>
            </a:r>
            <a:r>
              <a:rPr lang="en-US" dirty="0" err="1" smtClean="0"/>
              <a:t>masa</a:t>
            </a:r>
            <a:r>
              <a:rPr lang="en-US" dirty="0" smtClean="0"/>
              <a:t> </a:t>
            </a:r>
            <a:r>
              <a:rPr lang="en-US" dirty="0" err="1" smtClean="0"/>
              <a:t>lalu</a:t>
            </a:r>
            <a:r>
              <a:rPr lang="en-US" dirty="0" smtClean="0"/>
              <a:t> </a:t>
            </a:r>
            <a:r>
              <a:rPr lang="en-US" dirty="0" err="1" smtClean="0"/>
              <a:t>dan</a:t>
            </a:r>
            <a:r>
              <a:rPr lang="en-US" dirty="0" smtClean="0"/>
              <a:t> </a:t>
            </a:r>
            <a:r>
              <a:rPr lang="en-US" dirty="0" err="1" smtClean="0"/>
              <a:t>pemahaman</a:t>
            </a:r>
            <a:r>
              <a:rPr lang="en-US" dirty="0" smtClean="0"/>
              <a:t> </a:t>
            </a:r>
            <a:r>
              <a:rPr lang="en-US" dirty="0" err="1" smtClean="0"/>
              <a:t>hukum</a:t>
            </a:r>
            <a:r>
              <a:rPr lang="en-US" dirty="0" smtClean="0"/>
              <a:t> </a:t>
            </a:r>
            <a:r>
              <a:rPr lang="en-US" dirty="0" err="1" smtClean="0"/>
              <a:t>sekarang</a:t>
            </a:r>
            <a:r>
              <a:rPr lang="en-US" dirty="0" smtClean="0"/>
              <a:t> </a:t>
            </a:r>
            <a:r>
              <a:rPr lang="en-US" dirty="0" err="1" smtClean="0"/>
              <a:t>ini</a:t>
            </a:r>
            <a:r>
              <a:rPr lang="en-US" dirty="0" smtClean="0"/>
              <a:t>; </a:t>
            </a:r>
            <a:endParaRPr lang="en-US" dirty="0" smtClean="0"/>
          </a:p>
          <a:p>
            <a:pPr marL="342900" lvl="0" algn="just">
              <a:buAutoNum type="arabicPeriod"/>
            </a:pPr>
            <a:r>
              <a:rPr lang="en-US" dirty="0" err="1" smtClean="0"/>
              <a:t>Sementara</a:t>
            </a:r>
            <a:r>
              <a:rPr lang="en-US" dirty="0" smtClean="0"/>
              <a:t> </a:t>
            </a:r>
            <a:r>
              <a:rPr lang="en-US" dirty="0" err="1" smtClean="0"/>
              <a:t>tujuan</a:t>
            </a:r>
            <a:r>
              <a:rPr lang="en-US" dirty="0" smtClean="0"/>
              <a:t> </a:t>
            </a:r>
            <a:r>
              <a:rPr lang="en-US" dirty="0" err="1" smtClean="0"/>
              <a:t>perbandingan</a:t>
            </a:r>
            <a:r>
              <a:rPr lang="en-US" dirty="0" smtClean="0"/>
              <a:t> </a:t>
            </a:r>
            <a:r>
              <a:rPr lang="en-US" dirty="0" err="1" smtClean="0"/>
              <a:t>hukum</a:t>
            </a:r>
            <a:r>
              <a:rPr lang="en-US" dirty="0" smtClean="0"/>
              <a:t> </a:t>
            </a:r>
            <a:r>
              <a:rPr lang="en-US" dirty="0" err="1" smtClean="0"/>
              <a:t>secara</a:t>
            </a:r>
            <a:r>
              <a:rPr lang="en-US" dirty="0" smtClean="0"/>
              <a:t> </a:t>
            </a:r>
            <a:r>
              <a:rPr lang="en-US" dirty="0" err="1" smtClean="0"/>
              <a:t>praktis</a:t>
            </a:r>
            <a:r>
              <a:rPr lang="en-US" dirty="0" smtClean="0"/>
              <a:t> </a:t>
            </a:r>
            <a:r>
              <a:rPr lang="en-US" dirty="0" err="1" smtClean="0"/>
              <a:t>adalah</a:t>
            </a:r>
            <a:r>
              <a:rPr lang="en-US" dirty="0" smtClean="0"/>
              <a:t> </a:t>
            </a:r>
            <a:r>
              <a:rPr lang="en-US" dirty="0" err="1" smtClean="0"/>
              <a:t>manfaat</a:t>
            </a:r>
            <a:r>
              <a:rPr lang="en-US" dirty="0" smtClean="0"/>
              <a:t> </a:t>
            </a:r>
            <a:r>
              <a:rPr lang="en-US" dirty="0" err="1" smtClean="0"/>
              <a:t>analisis</a:t>
            </a:r>
            <a:r>
              <a:rPr lang="en-US" dirty="0" smtClean="0"/>
              <a:t> yang </a:t>
            </a:r>
            <a:r>
              <a:rPr lang="en-US" dirty="0" err="1" smtClean="0"/>
              <a:t>dipaparkan</a:t>
            </a:r>
            <a:r>
              <a:rPr lang="en-US" dirty="0" smtClean="0"/>
              <a:t> </a:t>
            </a:r>
            <a:r>
              <a:rPr lang="en-US" dirty="0" err="1" smtClean="0"/>
              <a:t>perbandingan</a:t>
            </a:r>
            <a:r>
              <a:rPr lang="en-US" dirty="0" smtClean="0"/>
              <a:t> </a:t>
            </a:r>
            <a:r>
              <a:rPr lang="en-US" dirty="0" err="1" smtClean="0"/>
              <a:t>hukum</a:t>
            </a:r>
            <a:r>
              <a:rPr lang="en-US" dirty="0" smtClean="0"/>
              <a:t> </a:t>
            </a:r>
            <a:r>
              <a:rPr lang="en-US" dirty="0" err="1" smtClean="0"/>
              <a:t>sebagai</a:t>
            </a:r>
            <a:r>
              <a:rPr lang="en-US" dirty="0" smtClean="0"/>
              <a:t> </a:t>
            </a:r>
            <a:r>
              <a:rPr lang="en-US" dirty="0" err="1" smtClean="0"/>
              <a:t>sarana</a:t>
            </a:r>
            <a:r>
              <a:rPr lang="en-US" dirty="0" smtClean="0"/>
              <a:t> </a:t>
            </a:r>
            <a:r>
              <a:rPr lang="en-US" dirty="0" err="1" smtClean="0"/>
              <a:t>untuk</a:t>
            </a:r>
            <a:r>
              <a:rPr lang="en-US" dirty="0" smtClean="0"/>
              <a:t> </a:t>
            </a:r>
            <a:r>
              <a:rPr lang="en-US" dirty="0" err="1" smtClean="0"/>
              <a:t>melakukan</a:t>
            </a:r>
            <a:r>
              <a:rPr lang="en-US" dirty="0" smtClean="0"/>
              <a:t> </a:t>
            </a:r>
            <a:r>
              <a:rPr lang="en-US" dirty="0" err="1" smtClean="0"/>
              <a:t>pembaharuan</a:t>
            </a:r>
            <a:r>
              <a:rPr lang="en-US" dirty="0" smtClean="0"/>
              <a:t> </a:t>
            </a:r>
            <a:r>
              <a:rPr lang="en-US" dirty="0" err="1" smtClean="0"/>
              <a:t>hukum</a:t>
            </a:r>
            <a:r>
              <a:rPr lang="en-US" dirty="0" smtClean="0"/>
              <a:t> </a:t>
            </a:r>
            <a:r>
              <a:rPr lang="en-US" dirty="0" err="1" smtClean="0"/>
              <a:t>nasional</a:t>
            </a:r>
            <a:r>
              <a:rPr lang="en-US" dirty="0" smtClean="0"/>
              <a:t>, </a:t>
            </a:r>
            <a:r>
              <a:rPr lang="en-US" dirty="0" err="1" smtClean="0"/>
              <a:t>menciptakan</a:t>
            </a:r>
            <a:r>
              <a:rPr lang="en-US" dirty="0" smtClean="0"/>
              <a:t> </a:t>
            </a:r>
            <a:r>
              <a:rPr lang="en-US" dirty="0" err="1" smtClean="0"/>
              <a:t>masyarakat</a:t>
            </a:r>
            <a:r>
              <a:rPr lang="en-US" dirty="0" smtClean="0"/>
              <a:t> yang </a:t>
            </a:r>
            <a:r>
              <a:rPr lang="en-US" dirty="0" err="1" smtClean="0"/>
              <a:t>tertib</a:t>
            </a:r>
            <a:r>
              <a:rPr lang="en-US" dirty="0" smtClean="0"/>
              <a:t> </a:t>
            </a:r>
            <a:r>
              <a:rPr lang="en-US" dirty="0" err="1" smtClean="0"/>
              <a:t>serta</a:t>
            </a:r>
            <a:r>
              <a:rPr lang="en-US" dirty="0" smtClean="0"/>
              <a:t> </a:t>
            </a:r>
            <a:r>
              <a:rPr lang="en-US" dirty="0" err="1" smtClean="0"/>
              <a:t>dari</a:t>
            </a:r>
            <a:r>
              <a:rPr lang="en-US" dirty="0" smtClean="0"/>
              <a:t> </a:t>
            </a:r>
            <a:r>
              <a:rPr lang="en-US" dirty="0" err="1" smtClean="0"/>
              <a:t>berbagai</a:t>
            </a:r>
            <a:r>
              <a:rPr lang="en-US" dirty="0" smtClean="0"/>
              <a:t> </a:t>
            </a:r>
            <a:r>
              <a:rPr lang="en-US" dirty="0" err="1" smtClean="0"/>
              <a:t>peraturan</a:t>
            </a:r>
            <a:r>
              <a:rPr lang="en-US" dirty="0" smtClean="0"/>
              <a:t> </a:t>
            </a:r>
            <a:r>
              <a:rPr lang="en-US" dirty="0" err="1" smtClean="0"/>
              <a:t>dan</a:t>
            </a:r>
            <a:r>
              <a:rPr lang="en-US" dirty="0" smtClean="0"/>
              <a:t> </a:t>
            </a:r>
            <a:r>
              <a:rPr lang="en-US" dirty="0" err="1" smtClean="0"/>
              <a:t>pemikiran</a:t>
            </a:r>
            <a:r>
              <a:rPr lang="en-US" dirty="0" smtClean="0"/>
              <a:t> </a:t>
            </a:r>
            <a:r>
              <a:rPr lang="en-US" dirty="0" err="1" smtClean="0"/>
              <a:t>hukum</a:t>
            </a:r>
            <a:r>
              <a:rPr lang="en-US" dirty="0" smtClean="0"/>
              <a:t> yang </a:t>
            </a:r>
            <a:r>
              <a:rPr lang="en-US" dirty="0" err="1" smtClean="0"/>
              <a:t>dibandingkan</a:t>
            </a:r>
            <a:r>
              <a:rPr lang="en-US" dirty="0" smtClean="0"/>
              <a:t> </a:t>
            </a:r>
            <a:r>
              <a:rPr lang="en-US" dirty="0" err="1" smtClean="0"/>
              <a:t>dapat</a:t>
            </a:r>
            <a:r>
              <a:rPr lang="en-US" dirty="0" smtClean="0"/>
              <a:t> </a:t>
            </a:r>
            <a:r>
              <a:rPr lang="en-US" dirty="0" err="1" smtClean="0"/>
              <a:t>memberikan</a:t>
            </a:r>
            <a:r>
              <a:rPr lang="en-US" dirty="0" smtClean="0"/>
              <a:t> </a:t>
            </a:r>
            <a:r>
              <a:rPr lang="en-US" dirty="0" err="1" smtClean="0"/>
              <a:t>pengetahuan</a:t>
            </a:r>
            <a:r>
              <a:rPr lang="en-US" dirty="0" smtClean="0"/>
              <a:t> </a:t>
            </a:r>
            <a:r>
              <a:rPr lang="en-US" dirty="0" err="1" smtClean="0"/>
              <a:t>kepada</a:t>
            </a:r>
            <a:r>
              <a:rPr lang="en-US" dirty="0" smtClean="0"/>
              <a:t> </a:t>
            </a:r>
            <a:r>
              <a:rPr lang="en-US" dirty="0" err="1" smtClean="0"/>
              <a:t>pembentuk</a:t>
            </a:r>
            <a:r>
              <a:rPr lang="en-US" dirty="0" smtClean="0"/>
              <a:t> </a:t>
            </a:r>
            <a:r>
              <a:rPr lang="en-US" dirty="0" err="1" smtClean="0"/>
              <a:t>undang-undang</a:t>
            </a:r>
            <a:r>
              <a:rPr lang="en-US" dirty="0" smtClean="0"/>
              <a:t> </a:t>
            </a:r>
            <a:r>
              <a:rPr lang="en-US" dirty="0" err="1" smtClean="0"/>
              <a:t>dan</a:t>
            </a:r>
            <a:r>
              <a:rPr lang="en-US" dirty="0" smtClean="0"/>
              <a:t> hakim. </a:t>
            </a:r>
            <a:endParaRPr lang="en-US" dirty="0" smtClean="0"/>
          </a:p>
          <a:p>
            <a:pPr marL="342900" lvl="0" algn="just"/>
            <a:r>
              <a:rPr lang="en-US" dirty="0" smtClean="0"/>
              <a:t>	</a:t>
            </a:r>
            <a:endParaRPr lang="en-US" dirty="0" smtClean="0"/>
          </a:p>
          <a:p>
            <a:pPr marL="342900" lvl="0" algn="just"/>
            <a:endParaRPr sz="120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2844" y="142858"/>
            <a:ext cx="8715436" cy="4786346"/>
          </a:xfrm>
        </p:spPr>
        <p:txBody>
          <a:bodyPr/>
          <a:lstStyle/>
          <a:p>
            <a:pPr marL="342900" lvl="0" algn="just"/>
            <a:r>
              <a:rPr lang="en-US" dirty="0" smtClean="0"/>
              <a:t>	</a:t>
            </a:r>
            <a:r>
              <a:rPr lang="en-US" dirty="0" err="1" smtClean="0"/>
              <a:t>Selanjutnya</a:t>
            </a:r>
            <a:r>
              <a:rPr lang="en-US" dirty="0" smtClean="0"/>
              <a:t> </a:t>
            </a:r>
            <a:r>
              <a:rPr lang="en-US" dirty="0" err="1" smtClean="0"/>
              <a:t>Romli</a:t>
            </a:r>
            <a:r>
              <a:rPr lang="en-US" dirty="0" smtClean="0"/>
              <a:t> </a:t>
            </a:r>
            <a:r>
              <a:rPr lang="en-US" dirty="0" err="1" smtClean="0"/>
              <a:t>Atmasasmita</a:t>
            </a:r>
            <a:r>
              <a:rPr lang="en-US" dirty="0" smtClean="0"/>
              <a:t> </a:t>
            </a:r>
            <a:r>
              <a:rPr lang="en-US" dirty="0" err="1" smtClean="0"/>
              <a:t>menyatakan</a:t>
            </a:r>
            <a:r>
              <a:rPr lang="en-US" dirty="0" smtClean="0"/>
              <a:t>, </a:t>
            </a:r>
            <a:r>
              <a:rPr lang="en-US" dirty="0" err="1" smtClean="0"/>
              <a:t>berdasarkan</a:t>
            </a:r>
            <a:r>
              <a:rPr lang="en-US" dirty="0" smtClean="0"/>
              <a:t> </a:t>
            </a:r>
            <a:r>
              <a:rPr lang="en-US" dirty="0" err="1" smtClean="0"/>
              <a:t>kepada</a:t>
            </a:r>
            <a:r>
              <a:rPr lang="en-US" dirty="0" smtClean="0"/>
              <a:t> </a:t>
            </a:r>
            <a:r>
              <a:rPr lang="en-US" dirty="0" err="1" smtClean="0"/>
              <a:t>fungsi</a:t>
            </a:r>
            <a:r>
              <a:rPr lang="en-US" dirty="0" smtClean="0"/>
              <a:t> </a:t>
            </a:r>
            <a:r>
              <a:rPr lang="en-US" dirty="0" err="1" smtClean="0"/>
              <a:t>perbandingan</a:t>
            </a:r>
            <a:r>
              <a:rPr lang="en-US" dirty="0" smtClean="0"/>
              <a:t> </a:t>
            </a:r>
            <a:r>
              <a:rPr lang="en-US" dirty="0" err="1" smtClean="0"/>
              <a:t>hukum</a:t>
            </a:r>
            <a:r>
              <a:rPr lang="en-US" dirty="0" smtClean="0"/>
              <a:t> yang </a:t>
            </a:r>
            <a:r>
              <a:rPr lang="en-US" dirty="0" err="1" smtClean="0"/>
              <a:t>bersifat</a:t>
            </a:r>
            <a:r>
              <a:rPr lang="en-US" dirty="0" smtClean="0"/>
              <a:t> </a:t>
            </a:r>
            <a:r>
              <a:rPr lang="en-US" dirty="0" err="1" smtClean="0"/>
              <a:t>fungsional</a:t>
            </a:r>
            <a:r>
              <a:rPr lang="en-US" dirty="0" smtClean="0"/>
              <a:t> </a:t>
            </a:r>
            <a:r>
              <a:rPr lang="en-US" dirty="0" err="1" smtClean="0"/>
              <a:t>maka</a:t>
            </a:r>
            <a:r>
              <a:rPr lang="en-US" dirty="0" smtClean="0"/>
              <a:t> </a:t>
            </a:r>
            <a:r>
              <a:rPr lang="en-US" dirty="0" err="1" smtClean="0"/>
              <a:t>terdapat</a:t>
            </a:r>
            <a:r>
              <a:rPr lang="en-US" dirty="0" smtClean="0"/>
              <a:t> 4 (</a:t>
            </a:r>
            <a:r>
              <a:rPr lang="en-US" dirty="0" err="1" smtClean="0"/>
              <a:t>empat</a:t>
            </a:r>
            <a:r>
              <a:rPr lang="en-US" dirty="0" smtClean="0"/>
              <a:t>) </a:t>
            </a:r>
            <a:r>
              <a:rPr lang="en-US" dirty="0" err="1" smtClean="0"/>
              <a:t>tujuan</a:t>
            </a:r>
            <a:r>
              <a:rPr lang="en-US" dirty="0" smtClean="0"/>
              <a:t> </a:t>
            </a:r>
            <a:r>
              <a:rPr lang="en-US" dirty="0" err="1" smtClean="0"/>
              <a:t>dari</a:t>
            </a:r>
            <a:r>
              <a:rPr lang="en-US" dirty="0" smtClean="0"/>
              <a:t> </a:t>
            </a:r>
            <a:r>
              <a:rPr lang="en-US" dirty="0" err="1" smtClean="0"/>
              <a:t>mempelajari</a:t>
            </a:r>
            <a:r>
              <a:rPr lang="en-US" dirty="0" smtClean="0"/>
              <a:t> </a:t>
            </a:r>
            <a:r>
              <a:rPr lang="en-US" dirty="0" err="1" smtClean="0"/>
              <a:t>perbandingan</a:t>
            </a:r>
            <a:r>
              <a:rPr lang="en-US" dirty="0" smtClean="0"/>
              <a:t> </a:t>
            </a:r>
            <a:r>
              <a:rPr lang="en-US" dirty="0" err="1" smtClean="0"/>
              <a:t>hukum</a:t>
            </a:r>
            <a:r>
              <a:rPr lang="en-US" dirty="0" smtClean="0"/>
              <a:t> </a:t>
            </a:r>
            <a:r>
              <a:rPr lang="en-US" dirty="0" err="1" smtClean="0"/>
              <a:t>yaitu</a:t>
            </a:r>
            <a:r>
              <a:rPr lang="en-US" dirty="0" smtClean="0"/>
              <a:t>: </a:t>
            </a:r>
          </a:p>
          <a:p>
            <a:pPr marL="342900" lvl="0" algn="just">
              <a:buAutoNum type="arabicPeriod"/>
            </a:pPr>
            <a:r>
              <a:rPr lang="en-US" dirty="0" err="1" smtClean="0"/>
              <a:t>Tujuan</a:t>
            </a:r>
            <a:r>
              <a:rPr lang="en-US" dirty="0" smtClean="0"/>
              <a:t> yang </a:t>
            </a:r>
            <a:r>
              <a:rPr lang="en-US" dirty="0" err="1" smtClean="0"/>
              <a:t>praktis</a:t>
            </a:r>
            <a:r>
              <a:rPr lang="en-US" dirty="0" smtClean="0"/>
              <a:t> </a:t>
            </a:r>
            <a:r>
              <a:rPr lang="en-US" dirty="0" err="1" smtClean="0"/>
              <a:t>dari</a:t>
            </a:r>
            <a:r>
              <a:rPr lang="en-US" dirty="0" smtClean="0"/>
              <a:t> </a:t>
            </a:r>
            <a:r>
              <a:rPr lang="en-US" dirty="0" err="1" smtClean="0"/>
              <a:t>perbandingan</a:t>
            </a:r>
            <a:r>
              <a:rPr lang="en-US" dirty="0" smtClean="0"/>
              <a:t> </a:t>
            </a:r>
            <a:r>
              <a:rPr lang="en-US" dirty="0" err="1" smtClean="0"/>
              <a:t>hukum</a:t>
            </a:r>
            <a:r>
              <a:rPr lang="en-US" dirty="0" smtClean="0"/>
              <a:t> </a:t>
            </a:r>
            <a:r>
              <a:rPr lang="en-US" dirty="0" err="1" smtClean="0"/>
              <a:t>sangat</a:t>
            </a:r>
            <a:r>
              <a:rPr lang="en-US" dirty="0" smtClean="0"/>
              <a:t> </a:t>
            </a:r>
            <a:r>
              <a:rPr lang="en-US" dirty="0" err="1" smtClean="0"/>
              <a:t>dirasakan</a:t>
            </a:r>
            <a:r>
              <a:rPr lang="en-US" dirty="0" smtClean="0"/>
              <a:t> </a:t>
            </a:r>
            <a:r>
              <a:rPr lang="en-US" dirty="0" err="1" smtClean="0"/>
              <a:t>oleh</a:t>
            </a:r>
            <a:r>
              <a:rPr lang="en-US" dirty="0" smtClean="0"/>
              <a:t> </a:t>
            </a:r>
            <a:r>
              <a:rPr lang="en-US" dirty="0" err="1" smtClean="0"/>
              <a:t>para</a:t>
            </a:r>
            <a:r>
              <a:rPr lang="en-US" dirty="0" smtClean="0"/>
              <a:t> </a:t>
            </a:r>
            <a:r>
              <a:rPr lang="en-US" dirty="0" err="1" smtClean="0"/>
              <a:t>ahli</a:t>
            </a:r>
            <a:r>
              <a:rPr lang="en-US" dirty="0" smtClean="0"/>
              <a:t> </a:t>
            </a:r>
            <a:r>
              <a:rPr lang="en-US" dirty="0" err="1" smtClean="0"/>
              <a:t>hukum</a:t>
            </a:r>
            <a:r>
              <a:rPr lang="en-US" dirty="0" smtClean="0"/>
              <a:t> yang </a:t>
            </a:r>
            <a:r>
              <a:rPr lang="en-US" dirty="0" err="1" smtClean="0"/>
              <a:t>harus</a:t>
            </a:r>
            <a:r>
              <a:rPr lang="en-US" dirty="0" smtClean="0"/>
              <a:t> </a:t>
            </a:r>
            <a:r>
              <a:rPr lang="en-US" dirty="0" err="1" smtClean="0"/>
              <a:t>menangani</a:t>
            </a:r>
            <a:r>
              <a:rPr lang="en-US" dirty="0" smtClean="0"/>
              <a:t> </a:t>
            </a:r>
            <a:r>
              <a:rPr lang="en-US" dirty="0" err="1" smtClean="0"/>
              <a:t>perjanjian</a:t>
            </a:r>
            <a:r>
              <a:rPr lang="en-US" dirty="0" smtClean="0"/>
              <a:t> </a:t>
            </a:r>
            <a:r>
              <a:rPr lang="en-US" dirty="0" err="1" smtClean="0"/>
              <a:t>internasional</a:t>
            </a:r>
            <a:r>
              <a:rPr lang="en-US" dirty="0" smtClean="0"/>
              <a:t>; </a:t>
            </a:r>
          </a:p>
          <a:p>
            <a:pPr marL="342900" lvl="0" algn="just">
              <a:buAutoNum type="arabicPeriod"/>
            </a:pPr>
            <a:r>
              <a:rPr lang="en-US" dirty="0" err="1" smtClean="0"/>
              <a:t>Tujuan</a:t>
            </a:r>
            <a:r>
              <a:rPr lang="en-US" dirty="0" smtClean="0"/>
              <a:t> </a:t>
            </a:r>
            <a:r>
              <a:rPr lang="en-US" dirty="0" err="1" smtClean="0"/>
              <a:t>sosiologis</a:t>
            </a:r>
            <a:r>
              <a:rPr lang="en-US" dirty="0" smtClean="0"/>
              <a:t> </a:t>
            </a:r>
            <a:r>
              <a:rPr lang="en-US" dirty="0" err="1" smtClean="0"/>
              <a:t>dari</a:t>
            </a:r>
            <a:r>
              <a:rPr lang="en-US" dirty="0" smtClean="0"/>
              <a:t> </a:t>
            </a:r>
            <a:r>
              <a:rPr lang="en-US" dirty="0" err="1" smtClean="0"/>
              <a:t>perbandingan</a:t>
            </a:r>
            <a:r>
              <a:rPr lang="en-US" dirty="0" smtClean="0"/>
              <a:t> </a:t>
            </a:r>
            <a:r>
              <a:rPr lang="en-US" dirty="0" err="1" smtClean="0"/>
              <a:t>hukum</a:t>
            </a:r>
            <a:r>
              <a:rPr lang="en-US" dirty="0" smtClean="0"/>
              <a:t> </a:t>
            </a:r>
            <a:r>
              <a:rPr lang="en-US" dirty="0" err="1" smtClean="0"/>
              <a:t>merupakan</a:t>
            </a:r>
            <a:r>
              <a:rPr lang="en-US" dirty="0" smtClean="0"/>
              <a:t> </a:t>
            </a:r>
            <a:r>
              <a:rPr lang="en-US" dirty="0" err="1" smtClean="0"/>
              <a:t>observasi</a:t>
            </a:r>
            <a:r>
              <a:rPr lang="en-US" dirty="0" smtClean="0"/>
              <a:t> </a:t>
            </a:r>
            <a:r>
              <a:rPr lang="en-US" dirty="0" err="1" smtClean="0"/>
              <a:t>suatu</a:t>
            </a:r>
            <a:r>
              <a:rPr lang="en-US" dirty="0" smtClean="0"/>
              <a:t> </a:t>
            </a:r>
            <a:r>
              <a:rPr lang="en-US" dirty="0" err="1" smtClean="0"/>
              <a:t>ilmu</a:t>
            </a:r>
            <a:r>
              <a:rPr lang="en-US" dirty="0" smtClean="0"/>
              <a:t> </a:t>
            </a:r>
            <a:r>
              <a:rPr lang="en-US" dirty="0" err="1" smtClean="0"/>
              <a:t>hukum</a:t>
            </a:r>
            <a:r>
              <a:rPr lang="en-US" dirty="0" smtClean="0"/>
              <a:t> yang </a:t>
            </a:r>
            <a:r>
              <a:rPr lang="en-US" dirty="0" err="1" smtClean="0"/>
              <a:t>secara</a:t>
            </a:r>
            <a:r>
              <a:rPr lang="en-US" dirty="0" smtClean="0"/>
              <a:t> mum </a:t>
            </a:r>
            <a:r>
              <a:rPr lang="en-US" dirty="0" err="1" smtClean="0"/>
              <a:t>menyelidiki</a:t>
            </a:r>
            <a:r>
              <a:rPr lang="en-US" dirty="0" smtClean="0"/>
              <a:t> </a:t>
            </a:r>
            <a:r>
              <a:rPr lang="en-US" dirty="0" err="1" smtClean="0"/>
              <a:t>hukum</a:t>
            </a:r>
            <a:r>
              <a:rPr lang="en-US" dirty="0" smtClean="0"/>
              <a:t> </a:t>
            </a:r>
            <a:r>
              <a:rPr lang="en-US" dirty="0" err="1" smtClean="0"/>
              <a:t>dalam</a:t>
            </a:r>
            <a:r>
              <a:rPr lang="en-US" dirty="0" smtClean="0"/>
              <a:t> </a:t>
            </a:r>
            <a:r>
              <a:rPr lang="en-US" dirty="0" err="1" smtClean="0"/>
              <a:t>arti</a:t>
            </a:r>
            <a:r>
              <a:rPr lang="en-US" dirty="0" smtClean="0"/>
              <a:t> </a:t>
            </a:r>
            <a:r>
              <a:rPr lang="en-US" dirty="0" err="1" smtClean="0"/>
              <a:t>ilmu</a:t>
            </a:r>
            <a:r>
              <a:rPr lang="en-US" dirty="0" smtClean="0"/>
              <a:t> </a:t>
            </a:r>
            <a:r>
              <a:rPr lang="en-US" dirty="0" err="1" smtClean="0"/>
              <a:t>pengetahuan</a:t>
            </a:r>
            <a:r>
              <a:rPr lang="en-US" dirty="0" smtClean="0"/>
              <a:t>. </a:t>
            </a:r>
            <a:r>
              <a:rPr lang="en-US" dirty="0" err="1" smtClean="0"/>
              <a:t>Perbandingan</a:t>
            </a:r>
            <a:r>
              <a:rPr lang="en-US" dirty="0" smtClean="0"/>
              <a:t> </a:t>
            </a:r>
            <a:r>
              <a:rPr lang="en-US" dirty="0" err="1" smtClean="0"/>
              <a:t>oleh</a:t>
            </a:r>
            <a:r>
              <a:rPr lang="en-US" dirty="0" smtClean="0"/>
              <a:t> </a:t>
            </a:r>
            <a:r>
              <a:rPr lang="en-US" dirty="0" err="1" smtClean="0"/>
              <a:t>para</a:t>
            </a:r>
            <a:r>
              <a:rPr lang="en-US" dirty="0" smtClean="0"/>
              <a:t> </a:t>
            </a:r>
            <a:r>
              <a:rPr lang="en-US" dirty="0" err="1" smtClean="0"/>
              <a:t>ahli</a:t>
            </a:r>
            <a:r>
              <a:rPr lang="en-US" dirty="0" smtClean="0"/>
              <a:t> </a:t>
            </a:r>
            <a:r>
              <a:rPr lang="en-US" dirty="0" err="1" smtClean="0"/>
              <a:t>sosiologi</a:t>
            </a:r>
            <a:r>
              <a:rPr lang="en-US" dirty="0" smtClean="0"/>
              <a:t> </a:t>
            </a:r>
            <a:r>
              <a:rPr lang="en-US" dirty="0" err="1" smtClean="0"/>
              <a:t>hukum</a:t>
            </a:r>
            <a:r>
              <a:rPr lang="en-US" dirty="0" smtClean="0"/>
              <a:t> </a:t>
            </a:r>
            <a:r>
              <a:rPr lang="en-US" dirty="0" err="1" smtClean="0"/>
              <a:t>saat</a:t>
            </a:r>
            <a:r>
              <a:rPr lang="en-US" dirty="0" smtClean="0"/>
              <a:t> </a:t>
            </a:r>
            <a:r>
              <a:rPr lang="en-US" dirty="0" err="1" smtClean="0"/>
              <a:t>ini</a:t>
            </a:r>
            <a:r>
              <a:rPr lang="en-US" dirty="0" smtClean="0"/>
              <a:t> </a:t>
            </a:r>
            <a:r>
              <a:rPr lang="en-US" dirty="0" err="1" smtClean="0"/>
              <a:t>dipergunakan</a:t>
            </a:r>
            <a:r>
              <a:rPr lang="en-US" dirty="0" smtClean="0"/>
              <a:t> </a:t>
            </a:r>
            <a:r>
              <a:rPr lang="en-US" dirty="0" err="1" smtClean="0"/>
              <a:t>sebagai</a:t>
            </a:r>
            <a:r>
              <a:rPr lang="en-US" dirty="0" smtClean="0"/>
              <a:t> </a:t>
            </a:r>
            <a:r>
              <a:rPr lang="en-US" dirty="0" err="1" smtClean="0"/>
              <a:t>metode</a:t>
            </a:r>
            <a:r>
              <a:rPr lang="en-US" dirty="0" smtClean="0"/>
              <a:t> </a:t>
            </a:r>
            <a:r>
              <a:rPr lang="en-US" dirty="0" err="1" smtClean="0"/>
              <a:t>untuk</a:t>
            </a:r>
            <a:r>
              <a:rPr lang="en-US" dirty="0" smtClean="0"/>
              <a:t> </a:t>
            </a:r>
            <a:r>
              <a:rPr lang="en-US" dirty="0" err="1" smtClean="0"/>
              <a:t>mempelajari</a:t>
            </a:r>
            <a:r>
              <a:rPr lang="en-US" dirty="0" smtClean="0"/>
              <a:t> </a:t>
            </a:r>
            <a:r>
              <a:rPr lang="en-US" dirty="0" err="1" smtClean="0"/>
              <a:t>dan</a:t>
            </a:r>
            <a:r>
              <a:rPr lang="en-US" dirty="0" smtClean="0"/>
              <a:t> </a:t>
            </a:r>
            <a:r>
              <a:rPr lang="en-US" dirty="0" err="1" smtClean="0"/>
              <a:t>mendalami</a:t>
            </a:r>
            <a:r>
              <a:rPr lang="en-US" dirty="0" smtClean="0"/>
              <a:t> </a:t>
            </a:r>
            <a:r>
              <a:rPr lang="en-US" dirty="0" err="1" smtClean="0"/>
              <a:t>sistem</a:t>
            </a:r>
            <a:r>
              <a:rPr lang="en-US" dirty="0" smtClean="0"/>
              <a:t> </a:t>
            </a:r>
            <a:r>
              <a:rPr lang="en-US" dirty="0" err="1" smtClean="0"/>
              <a:t>hukum</a:t>
            </a:r>
            <a:r>
              <a:rPr lang="en-US" dirty="0" smtClean="0"/>
              <a:t> </a:t>
            </a:r>
            <a:r>
              <a:rPr lang="en-US" dirty="0" err="1" smtClean="0"/>
              <a:t>di</a:t>
            </a:r>
            <a:r>
              <a:rPr lang="en-US" dirty="0" smtClean="0"/>
              <a:t> </a:t>
            </a:r>
            <a:r>
              <a:rPr lang="en-US" dirty="0" err="1" smtClean="0"/>
              <a:t>dunia</a:t>
            </a:r>
            <a:r>
              <a:rPr lang="en-US" dirty="0" smtClean="0"/>
              <a:t> </a:t>
            </a:r>
            <a:r>
              <a:rPr lang="en-US" dirty="0" err="1" smtClean="0"/>
              <a:t>dengan</a:t>
            </a:r>
            <a:r>
              <a:rPr lang="en-US" dirty="0" smtClean="0"/>
              <a:t> </a:t>
            </a:r>
            <a:r>
              <a:rPr lang="en-US" dirty="0" err="1" smtClean="0"/>
              <a:t>bermaksud</a:t>
            </a:r>
            <a:r>
              <a:rPr lang="en-US" dirty="0" smtClean="0"/>
              <a:t> </a:t>
            </a:r>
            <a:r>
              <a:rPr lang="en-US" dirty="0" err="1" smtClean="0"/>
              <a:t>membangun</a:t>
            </a:r>
            <a:r>
              <a:rPr lang="en-US" dirty="0" smtClean="0"/>
              <a:t> </a:t>
            </a:r>
            <a:r>
              <a:rPr lang="en-US" dirty="0" err="1" smtClean="0"/>
              <a:t>asas-asas</a:t>
            </a:r>
            <a:r>
              <a:rPr lang="en-US" dirty="0" smtClean="0"/>
              <a:t> </a:t>
            </a:r>
            <a:r>
              <a:rPr lang="en-US" dirty="0" err="1" smtClean="0"/>
              <a:t>umum</a:t>
            </a:r>
            <a:r>
              <a:rPr lang="en-US" dirty="0" smtClean="0"/>
              <a:t> </a:t>
            </a:r>
            <a:r>
              <a:rPr lang="en-US" dirty="0" err="1" smtClean="0"/>
              <a:t>sehubungan</a:t>
            </a:r>
            <a:r>
              <a:rPr lang="en-US" dirty="0" smtClean="0"/>
              <a:t> </a:t>
            </a:r>
            <a:r>
              <a:rPr lang="en-US" dirty="0" err="1" smtClean="0"/>
              <a:t>dengan</a:t>
            </a:r>
            <a:r>
              <a:rPr lang="en-US" dirty="0" smtClean="0"/>
              <a:t> </a:t>
            </a:r>
            <a:r>
              <a:rPr lang="en-US" dirty="0" err="1" smtClean="0"/>
              <a:t>peranan</a:t>
            </a:r>
            <a:r>
              <a:rPr lang="en-US" dirty="0" smtClean="0"/>
              <a:t> </a:t>
            </a:r>
            <a:r>
              <a:rPr lang="en-US" dirty="0" err="1" smtClean="0"/>
              <a:t>hukum</a:t>
            </a:r>
            <a:r>
              <a:rPr lang="en-US" dirty="0" smtClean="0"/>
              <a:t> </a:t>
            </a:r>
            <a:r>
              <a:rPr lang="en-US" dirty="0" err="1" smtClean="0"/>
              <a:t>dalam</a:t>
            </a:r>
            <a:r>
              <a:rPr lang="en-US" dirty="0" smtClean="0"/>
              <a:t> </a:t>
            </a:r>
            <a:r>
              <a:rPr lang="en-US" dirty="0" err="1" smtClean="0"/>
              <a:t>masyarakat</a:t>
            </a:r>
            <a:r>
              <a:rPr lang="en-US" dirty="0" smtClean="0"/>
              <a:t>; </a:t>
            </a:r>
            <a:endParaRPr lang="en-US" dirty="0" smtClean="0"/>
          </a:p>
          <a:p>
            <a:pPr marL="342900" lvl="0" algn="just">
              <a:buAutoNum type="arabicPeriod"/>
            </a:pPr>
            <a:r>
              <a:rPr lang="en-US" dirty="0" err="1" smtClean="0"/>
              <a:t>Tujuan</a:t>
            </a:r>
            <a:r>
              <a:rPr lang="en-US" dirty="0" smtClean="0"/>
              <a:t> </a:t>
            </a:r>
            <a:r>
              <a:rPr lang="en-US" dirty="0" err="1" smtClean="0"/>
              <a:t>politis</a:t>
            </a:r>
            <a:r>
              <a:rPr lang="en-US" dirty="0" smtClean="0"/>
              <a:t> </a:t>
            </a:r>
            <a:r>
              <a:rPr lang="en-US" dirty="0" err="1" smtClean="0"/>
              <a:t>dari</a:t>
            </a:r>
            <a:r>
              <a:rPr lang="en-US" dirty="0" smtClean="0"/>
              <a:t> </a:t>
            </a:r>
            <a:r>
              <a:rPr lang="en-US" dirty="0" err="1" smtClean="0"/>
              <a:t>perbandingan</a:t>
            </a:r>
            <a:r>
              <a:rPr lang="en-US" dirty="0" smtClean="0"/>
              <a:t> </a:t>
            </a:r>
            <a:r>
              <a:rPr lang="en-US" dirty="0" err="1" smtClean="0"/>
              <a:t>hukum</a:t>
            </a:r>
            <a:r>
              <a:rPr lang="en-US" dirty="0" smtClean="0"/>
              <a:t> </a:t>
            </a:r>
            <a:r>
              <a:rPr lang="en-US" dirty="0" err="1" smtClean="0"/>
              <a:t>adalah</a:t>
            </a:r>
            <a:r>
              <a:rPr lang="en-US" dirty="0" smtClean="0"/>
              <a:t> </a:t>
            </a:r>
            <a:r>
              <a:rPr lang="en-US" dirty="0" err="1" smtClean="0"/>
              <a:t>mempelajari</a:t>
            </a:r>
            <a:r>
              <a:rPr lang="en-US" dirty="0" smtClean="0"/>
              <a:t> </a:t>
            </a:r>
            <a:r>
              <a:rPr lang="en-US" dirty="0" err="1" smtClean="0"/>
              <a:t>perbandingan</a:t>
            </a:r>
            <a:r>
              <a:rPr lang="en-US" dirty="0" smtClean="0"/>
              <a:t> </a:t>
            </a:r>
            <a:r>
              <a:rPr lang="en-US" dirty="0" err="1" smtClean="0"/>
              <a:t>hukum</a:t>
            </a:r>
            <a:r>
              <a:rPr lang="en-US" dirty="0" smtClean="0"/>
              <a:t> </a:t>
            </a:r>
            <a:r>
              <a:rPr lang="en-US" dirty="0" err="1" smtClean="0"/>
              <a:t>untuk</a:t>
            </a:r>
            <a:r>
              <a:rPr lang="en-US" dirty="0" smtClean="0"/>
              <a:t> </a:t>
            </a:r>
            <a:r>
              <a:rPr lang="en-US" dirty="0" err="1" smtClean="0"/>
              <a:t>mempertahankan</a:t>
            </a:r>
            <a:r>
              <a:rPr lang="en-US" dirty="0" smtClean="0"/>
              <a:t> ‘’status quo’’ </a:t>
            </a:r>
            <a:r>
              <a:rPr lang="en-US" dirty="0" err="1" smtClean="0"/>
              <a:t>di</a:t>
            </a:r>
            <a:r>
              <a:rPr lang="en-US" dirty="0" smtClean="0"/>
              <a:t> </a:t>
            </a:r>
            <a:r>
              <a:rPr lang="en-US" dirty="0" err="1" smtClean="0"/>
              <a:t>mana</a:t>
            </a:r>
            <a:r>
              <a:rPr lang="en-US" dirty="0" smtClean="0"/>
              <a:t> </a:t>
            </a:r>
            <a:r>
              <a:rPr lang="en-US" dirty="0" err="1" smtClean="0"/>
              <a:t>tidak</a:t>
            </a:r>
            <a:r>
              <a:rPr lang="en-US" dirty="0" smtClean="0"/>
              <a:t> </a:t>
            </a:r>
            <a:r>
              <a:rPr lang="en-US" dirty="0" err="1" smtClean="0"/>
              <a:t>ada</a:t>
            </a:r>
            <a:r>
              <a:rPr lang="en-US" dirty="0" smtClean="0"/>
              <a:t> </a:t>
            </a:r>
            <a:r>
              <a:rPr lang="en-US" dirty="0" err="1" smtClean="0"/>
              <a:t>maksud</a:t>
            </a:r>
            <a:r>
              <a:rPr lang="en-US" dirty="0" smtClean="0"/>
              <a:t> </a:t>
            </a:r>
            <a:r>
              <a:rPr lang="en-US" dirty="0" err="1" smtClean="0"/>
              <a:t>sama</a:t>
            </a:r>
            <a:r>
              <a:rPr lang="en-US" dirty="0" smtClean="0"/>
              <a:t> </a:t>
            </a:r>
            <a:r>
              <a:rPr lang="en-US" dirty="0" err="1" smtClean="0"/>
              <a:t>sekali</a:t>
            </a:r>
            <a:r>
              <a:rPr lang="en-US" dirty="0" smtClean="0"/>
              <a:t> </a:t>
            </a:r>
            <a:r>
              <a:rPr lang="en-US" dirty="0" err="1" smtClean="0"/>
              <a:t>mengadakan</a:t>
            </a:r>
            <a:r>
              <a:rPr lang="en-US" dirty="0" smtClean="0"/>
              <a:t> </a:t>
            </a:r>
            <a:r>
              <a:rPr lang="en-US" dirty="0" err="1" smtClean="0"/>
              <a:t>perubahan</a:t>
            </a:r>
            <a:r>
              <a:rPr lang="en-US" dirty="0" smtClean="0"/>
              <a:t> </a:t>
            </a:r>
            <a:r>
              <a:rPr lang="en-US" dirty="0" err="1" smtClean="0"/>
              <a:t>mendasar</a:t>
            </a:r>
            <a:r>
              <a:rPr lang="en-US" dirty="0" smtClean="0"/>
              <a:t> </a:t>
            </a:r>
            <a:r>
              <a:rPr lang="en-US" dirty="0" err="1" smtClean="0"/>
              <a:t>di</a:t>
            </a:r>
            <a:r>
              <a:rPr lang="en-US" dirty="0" smtClean="0"/>
              <a:t> </a:t>
            </a:r>
            <a:r>
              <a:rPr lang="en-US" dirty="0" err="1" smtClean="0"/>
              <a:t>negara</a:t>
            </a:r>
            <a:r>
              <a:rPr lang="en-US" dirty="0" smtClean="0"/>
              <a:t> yang </a:t>
            </a:r>
            <a:r>
              <a:rPr lang="en-US" dirty="0" err="1" smtClean="0"/>
              <a:t>berkembang</a:t>
            </a:r>
            <a:r>
              <a:rPr lang="en-US" dirty="0" smtClean="0"/>
              <a:t>;</a:t>
            </a:r>
          </a:p>
          <a:p>
            <a:pPr marL="342900" lvl="0" algn="just">
              <a:buAutoNum type="arabicPeriod"/>
            </a:pPr>
            <a:r>
              <a:rPr lang="en-US" dirty="0" err="1" smtClean="0"/>
              <a:t>Tujuan</a:t>
            </a:r>
            <a:r>
              <a:rPr lang="en-US" dirty="0" smtClean="0"/>
              <a:t> </a:t>
            </a:r>
            <a:r>
              <a:rPr lang="en-US" dirty="0" err="1" smtClean="0"/>
              <a:t>pedagogis</a:t>
            </a:r>
            <a:r>
              <a:rPr lang="en-US" dirty="0" smtClean="0"/>
              <a:t> </a:t>
            </a:r>
            <a:r>
              <a:rPr lang="en-US" dirty="0" err="1" smtClean="0"/>
              <a:t>dari</a:t>
            </a:r>
            <a:r>
              <a:rPr lang="en-US" dirty="0" smtClean="0"/>
              <a:t> </a:t>
            </a:r>
            <a:r>
              <a:rPr lang="en-US" dirty="0" err="1" smtClean="0"/>
              <a:t>perbandingan</a:t>
            </a:r>
            <a:r>
              <a:rPr lang="en-US" dirty="0" smtClean="0"/>
              <a:t> </a:t>
            </a:r>
            <a:r>
              <a:rPr lang="en-US" dirty="0" err="1" smtClean="0"/>
              <a:t>hukum</a:t>
            </a:r>
            <a:r>
              <a:rPr lang="en-US" dirty="0" smtClean="0"/>
              <a:t> </a:t>
            </a:r>
            <a:r>
              <a:rPr lang="en-US" dirty="0" err="1" smtClean="0"/>
              <a:t>adalah</a:t>
            </a:r>
            <a:r>
              <a:rPr lang="en-US" dirty="0" smtClean="0"/>
              <a:t> </a:t>
            </a:r>
            <a:r>
              <a:rPr lang="en-US" dirty="0" err="1" smtClean="0"/>
              <a:t>untuk</a:t>
            </a:r>
            <a:r>
              <a:rPr lang="en-US" dirty="0" smtClean="0"/>
              <a:t> </a:t>
            </a:r>
            <a:r>
              <a:rPr lang="en-US" dirty="0" err="1" smtClean="0"/>
              <a:t>memperluas</a:t>
            </a:r>
            <a:r>
              <a:rPr lang="en-US" dirty="0" smtClean="0"/>
              <a:t> </a:t>
            </a:r>
            <a:r>
              <a:rPr lang="en-US" dirty="0" err="1" smtClean="0"/>
              <a:t>wawasan</a:t>
            </a:r>
            <a:r>
              <a:rPr lang="en-US" dirty="0" smtClean="0"/>
              <a:t> </a:t>
            </a:r>
            <a:r>
              <a:rPr lang="en-US" dirty="0" err="1" smtClean="0"/>
              <a:t>mahasiswa</a:t>
            </a:r>
            <a:r>
              <a:rPr lang="en-US" dirty="0" smtClean="0"/>
              <a:t> </a:t>
            </a:r>
            <a:r>
              <a:rPr lang="en-US" dirty="0" err="1" smtClean="0"/>
              <a:t>sehingga</a:t>
            </a:r>
            <a:r>
              <a:rPr lang="en-US" dirty="0" smtClean="0"/>
              <a:t> </a:t>
            </a:r>
            <a:r>
              <a:rPr lang="en-US" dirty="0" err="1" smtClean="0"/>
              <a:t>mereka</a:t>
            </a:r>
            <a:r>
              <a:rPr lang="en-US" dirty="0" smtClean="0"/>
              <a:t> </a:t>
            </a:r>
            <a:r>
              <a:rPr lang="en-US" dirty="0" err="1" smtClean="0"/>
              <a:t>dapat</a:t>
            </a:r>
            <a:r>
              <a:rPr lang="en-US" dirty="0" smtClean="0"/>
              <a:t> </a:t>
            </a:r>
            <a:r>
              <a:rPr lang="en-US" dirty="0" err="1" smtClean="0"/>
              <a:t>berpikir</a:t>
            </a:r>
            <a:r>
              <a:rPr lang="en-US" dirty="0" smtClean="0"/>
              <a:t> inter </a:t>
            </a:r>
            <a:r>
              <a:rPr lang="en-US" dirty="0" err="1" smtClean="0"/>
              <a:t>dan</a:t>
            </a:r>
            <a:r>
              <a:rPr lang="en-US" dirty="0" smtClean="0"/>
              <a:t> multi </a:t>
            </a:r>
            <a:r>
              <a:rPr lang="en-US" dirty="0" err="1" smtClean="0"/>
              <a:t>disiplin</a:t>
            </a:r>
            <a:r>
              <a:rPr lang="en-US" dirty="0" smtClean="0"/>
              <a:t> </a:t>
            </a:r>
            <a:r>
              <a:rPr lang="en-US" dirty="0" err="1" smtClean="0"/>
              <a:t>serta</a:t>
            </a:r>
            <a:r>
              <a:rPr lang="en-US" dirty="0" smtClean="0"/>
              <a:t> </a:t>
            </a:r>
            <a:r>
              <a:rPr lang="en-US" dirty="0" err="1" smtClean="0"/>
              <a:t>mempertajam</a:t>
            </a:r>
            <a:r>
              <a:rPr lang="en-US" dirty="0" smtClean="0"/>
              <a:t> </a:t>
            </a:r>
            <a:r>
              <a:rPr lang="en-US" dirty="0" err="1" smtClean="0"/>
              <a:t>penelaran</a:t>
            </a:r>
            <a:r>
              <a:rPr lang="en-US" dirty="0" smtClean="0"/>
              <a:t> </a:t>
            </a:r>
            <a:r>
              <a:rPr lang="en-US" dirty="0" err="1" smtClean="0"/>
              <a:t>di</a:t>
            </a:r>
            <a:r>
              <a:rPr lang="en-US" dirty="0" smtClean="0"/>
              <a:t> </a:t>
            </a:r>
            <a:r>
              <a:rPr lang="en-US" dirty="0" err="1" smtClean="0"/>
              <a:t>dalam</a:t>
            </a:r>
            <a:r>
              <a:rPr lang="en-US" dirty="0" smtClean="0"/>
              <a:t> </a:t>
            </a:r>
            <a:r>
              <a:rPr lang="en-US" dirty="0" err="1" smtClean="0"/>
              <a:t>mempelajari</a:t>
            </a:r>
            <a:r>
              <a:rPr lang="en-US" dirty="0" smtClean="0"/>
              <a:t> </a:t>
            </a:r>
            <a:r>
              <a:rPr lang="en-US" dirty="0" err="1" smtClean="0"/>
              <a:t>hukum</a:t>
            </a:r>
            <a:r>
              <a:rPr lang="en-US" dirty="0" smtClean="0"/>
              <a:t> </a:t>
            </a:r>
            <a:r>
              <a:rPr lang="en-US" dirty="0" err="1" smtClean="0"/>
              <a:t>asing</a:t>
            </a:r>
            <a:r>
              <a:rPr lang="en-US" dirty="0" smtClean="0"/>
              <a:t>. </a:t>
            </a:r>
            <a:endParaRPr lang="en-US" dirty="0" smtClean="0"/>
          </a:p>
          <a:p>
            <a:pPr marL="342900" lvl="0" algn="just"/>
            <a:endParaRPr lang="en-US" dirty="0" smtClean="0"/>
          </a:p>
          <a:p>
            <a:pPr marL="342900" lvl="0" algn="just"/>
            <a:r>
              <a:rPr lang="en-US" dirty="0" smtClean="0"/>
              <a:t>	</a:t>
            </a:r>
            <a:r>
              <a:rPr lang="en-US" dirty="0" err="1" smtClean="0"/>
              <a:t>Selain</a:t>
            </a:r>
            <a:r>
              <a:rPr lang="en-US" dirty="0" smtClean="0"/>
              <a:t> </a:t>
            </a:r>
            <a:r>
              <a:rPr lang="en-US" dirty="0" err="1" smtClean="0"/>
              <a:t>tujuan</a:t>
            </a:r>
            <a:r>
              <a:rPr lang="en-US" dirty="0" smtClean="0"/>
              <a:t> </a:t>
            </a:r>
            <a:r>
              <a:rPr lang="en-US" dirty="0" err="1" smtClean="0"/>
              <a:t>di</a:t>
            </a:r>
            <a:r>
              <a:rPr lang="en-US" dirty="0" smtClean="0"/>
              <a:t> </a:t>
            </a:r>
            <a:r>
              <a:rPr lang="en-US" dirty="0" err="1" smtClean="0"/>
              <a:t>atas</a:t>
            </a:r>
            <a:r>
              <a:rPr lang="en-US" dirty="0" smtClean="0"/>
              <a:t> </a:t>
            </a:r>
            <a:r>
              <a:rPr lang="en-US" dirty="0" err="1" smtClean="0"/>
              <a:t>dalam</a:t>
            </a:r>
            <a:r>
              <a:rPr lang="en-US" dirty="0" smtClean="0"/>
              <a:t> </a:t>
            </a:r>
            <a:r>
              <a:rPr lang="en-US" dirty="0" err="1" smtClean="0"/>
              <a:t>buku</a:t>
            </a:r>
            <a:r>
              <a:rPr lang="en-US" dirty="0" smtClean="0"/>
              <a:t> </a:t>
            </a:r>
            <a:r>
              <a:rPr lang="en-US" dirty="0" err="1" smtClean="0"/>
              <a:t>Perbandingan</a:t>
            </a:r>
            <a:r>
              <a:rPr lang="en-US" dirty="0" smtClean="0"/>
              <a:t> </a:t>
            </a:r>
            <a:r>
              <a:rPr lang="en-US" dirty="0" err="1" smtClean="0"/>
              <a:t>Hukum</a:t>
            </a:r>
            <a:r>
              <a:rPr lang="en-US" dirty="0" smtClean="0"/>
              <a:t> </a:t>
            </a:r>
            <a:r>
              <a:rPr lang="en-US" dirty="0" err="1" smtClean="0"/>
              <a:t>Pidana</a:t>
            </a:r>
            <a:r>
              <a:rPr lang="en-US" dirty="0" smtClean="0"/>
              <a:t> </a:t>
            </a:r>
            <a:r>
              <a:rPr lang="en-US" dirty="0" err="1" smtClean="0"/>
              <a:t>karangan</a:t>
            </a:r>
            <a:r>
              <a:rPr lang="en-US" dirty="0" smtClean="0"/>
              <a:t> </a:t>
            </a:r>
            <a:r>
              <a:rPr lang="en-US" dirty="0" err="1" smtClean="0"/>
              <a:t>Romli</a:t>
            </a:r>
            <a:r>
              <a:rPr lang="en-US" dirty="0" smtClean="0"/>
              <a:t> </a:t>
            </a:r>
            <a:r>
              <a:rPr lang="en-US" dirty="0" err="1" smtClean="0"/>
              <a:t>Atmasasmita</a:t>
            </a:r>
            <a:r>
              <a:rPr lang="en-US" dirty="0" smtClean="0"/>
              <a:t> </a:t>
            </a:r>
            <a:r>
              <a:rPr lang="en-US" dirty="0" err="1" smtClean="0"/>
              <a:t>juga</a:t>
            </a:r>
            <a:r>
              <a:rPr lang="en-US" dirty="0" smtClean="0"/>
              <a:t> </a:t>
            </a:r>
            <a:r>
              <a:rPr lang="en-US" dirty="0" err="1" smtClean="0"/>
              <a:t>dijelaskan</a:t>
            </a:r>
            <a:r>
              <a:rPr lang="en-US" dirty="0" smtClean="0"/>
              <a:t> </a:t>
            </a:r>
            <a:r>
              <a:rPr lang="en-US" dirty="0" err="1" smtClean="0"/>
              <a:t>tujuan</a:t>
            </a:r>
            <a:r>
              <a:rPr lang="en-US" dirty="0" smtClean="0"/>
              <a:t> </a:t>
            </a:r>
            <a:r>
              <a:rPr lang="en-US" dirty="0" err="1" smtClean="0"/>
              <a:t>dari</a:t>
            </a:r>
            <a:r>
              <a:rPr lang="en-US" dirty="0" smtClean="0"/>
              <a:t> </a:t>
            </a:r>
            <a:r>
              <a:rPr lang="en-US" dirty="0" err="1" smtClean="0"/>
              <a:t>perbandingan</a:t>
            </a:r>
            <a:r>
              <a:rPr lang="en-US" dirty="0" smtClean="0"/>
              <a:t> </a:t>
            </a:r>
            <a:r>
              <a:rPr lang="en-US" dirty="0" err="1" smtClean="0"/>
              <a:t>hukum</a:t>
            </a:r>
            <a:r>
              <a:rPr lang="en-US" dirty="0" smtClean="0"/>
              <a:t> </a:t>
            </a:r>
            <a:r>
              <a:rPr lang="en-US" dirty="0" err="1" smtClean="0"/>
              <a:t>pidana</a:t>
            </a:r>
            <a:r>
              <a:rPr lang="en-US" dirty="0" smtClean="0"/>
              <a:t> </a:t>
            </a:r>
            <a:r>
              <a:rPr lang="en-US" dirty="0" err="1" smtClean="0"/>
              <a:t>adalah</a:t>
            </a:r>
            <a:r>
              <a:rPr lang="en-US" dirty="0" smtClean="0"/>
              <a:t> </a:t>
            </a:r>
            <a:r>
              <a:rPr lang="en-US" dirty="0" err="1" smtClean="0"/>
              <a:t>sebag</a:t>
            </a:r>
            <a:r>
              <a:rPr lang="en-US" dirty="0" smtClean="0"/>
              <a:t> </a:t>
            </a:r>
            <a:r>
              <a:rPr lang="en-US" dirty="0" err="1" smtClean="0"/>
              <a:t>berikut</a:t>
            </a:r>
            <a:r>
              <a:rPr lang="en-US" dirty="0" smtClean="0"/>
              <a:t> : </a:t>
            </a:r>
            <a:endParaRPr lang="en-US" dirty="0" smtClean="0"/>
          </a:p>
          <a:p>
            <a:pPr marL="342900" lvl="0" algn="just">
              <a:buAutoNum type="arabicPeriod"/>
            </a:pPr>
            <a:r>
              <a:rPr lang="en-US" dirty="0" err="1" smtClean="0"/>
              <a:t>Pembaharuan</a:t>
            </a:r>
            <a:r>
              <a:rPr lang="en-US" dirty="0" smtClean="0"/>
              <a:t> </a:t>
            </a:r>
            <a:r>
              <a:rPr lang="en-US" dirty="0" err="1" smtClean="0"/>
              <a:t>hukum</a:t>
            </a:r>
            <a:r>
              <a:rPr lang="en-US" dirty="0" smtClean="0"/>
              <a:t> </a:t>
            </a:r>
            <a:r>
              <a:rPr lang="en-US" dirty="0" err="1" smtClean="0"/>
              <a:t>dan</a:t>
            </a:r>
            <a:r>
              <a:rPr lang="en-US" dirty="0" smtClean="0"/>
              <a:t> </a:t>
            </a:r>
            <a:r>
              <a:rPr lang="en-US" dirty="0" err="1" smtClean="0"/>
              <a:t>pengembangan</a:t>
            </a:r>
            <a:r>
              <a:rPr lang="en-US" dirty="0" smtClean="0"/>
              <a:t> </a:t>
            </a:r>
            <a:r>
              <a:rPr lang="en-US" dirty="0" err="1" smtClean="0"/>
              <a:t>kebijakan</a:t>
            </a:r>
            <a:r>
              <a:rPr lang="en-US" dirty="0" smtClean="0"/>
              <a:t>; </a:t>
            </a:r>
            <a:endParaRPr lang="en-US" dirty="0" smtClean="0"/>
          </a:p>
          <a:p>
            <a:pPr marL="342900" lvl="0" algn="just">
              <a:buAutoNum type="arabicPeriod"/>
            </a:pPr>
            <a:r>
              <a:rPr lang="en-US" dirty="0" err="1" smtClean="0"/>
              <a:t>Sarana</a:t>
            </a:r>
            <a:r>
              <a:rPr lang="en-US" dirty="0" smtClean="0"/>
              <a:t> </a:t>
            </a:r>
            <a:r>
              <a:rPr lang="en-US" dirty="0" err="1" smtClean="0"/>
              <a:t>penelitian</a:t>
            </a:r>
            <a:r>
              <a:rPr lang="en-US" dirty="0" smtClean="0"/>
              <a:t> </a:t>
            </a:r>
            <a:r>
              <a:rPr lang="en-US" dirty="0" err="1" smtClean="0"/>
              <a:t>untuk</a:t>
            </a:r>
            <a:r>
              <a:rPr lang="en-US" dirty="0" smtClean="0"/>
              <a:t> </a:t>
            </a:r>
            <a:r>
              <a:rPr lang="en-US" dirty="0" err="1" smtClean="0"/>
              <a:t>mencapai</a:t>
            </a:r>
            <a:r>
              <a:rPr lang="en-US" dirty="0" smtClean="0"/>
              <a:t> </a:t>
            </a:r>
            <a:r>
              <a:rPr lang="en-US" dirty="0" err="1" smtClean="0"/>
              <a:t>teori</a:t>
            </a:r>
            <a:r>
              <a:rPr lang="en-US" dirty="0" smtClean="0"/>
              <a:t> </a:t>
            </a:r>
            <a:r>
              <a:rPr lang="en-US" dirty="0" err="1" smtClean="0"/>
              <a:t>hukum</a:t>
            </a:r>
            <a:r>
              <a:rPr lang="en-US" dirty="0" smtClean="0"/>
              <a:t> yang </a:t>
            </a:r>
            <a:r>
              <a:rPr lang="en-US" dirty="0" err="1" smtClean="0"/>
              <a:t>bersifat</a:t>
            </a:r>
            <a:r>
              <a:rPr lang="en-US" dirty="0" smtClean="0"/>
              <a:t> universal; </a:t>
            </a:r>
            <a:endParaRPr lang="en-US" dirty="0" smtClean="0"/>
          </a:p>
          <a:p>
            <a:pPr marL="342900" lvl="0" algn="just">
              <a:buAutoNum type="arabicPeriod"/>
            </a:pPr>
            <a:r>
              <a:rPr lang="en-US" dirty="0" err="1" smtClean="0"/>
              <a:t>Bantuan</a:t>
            </a:r>
            <a:r>
              <a:rPr lang="en-US" dirty="0" smtClean="0"/>
              <a:t> </a:t>
            </a:r>
            <a:r>
              <a:rPr lang="en-US" dirty="0" err="1" smtClean="0"/>
              <a:t>untuk</a:t>
            </a:r>
            <a:r>
              <a:rPr lang="en-US" dirty="0" smtClean="0"/>
              <a:t> </a:t>
            </a:r>
            <a:r>
              <a:rPr lang="en-US" dirty="0" err="1" smtClean="0"/>
              <a:t>praktik</a:t>
            </a:r>
            <a:r>
              <a:rPr lang="en-US" dirty="0" smtClean="0"/>
              <a:t> </a:t>
            </a:r>
            <a:r>
              <a:rPr lang="en-US" dirty="0" err="1" smtClean="0"/>
              <a:t>hukum</a:t>
            </a:r>
            <a:r>
              <a:rPr lang="en-US" dirty="0" smtClean="0"/>
              <a:t> </a:t>
            </a:r>
            <a:r>
              <a:rPr lang="en-US" dirty="0" err="1" smtClean="0"/>
              <a:t>dalam</a:t>
            </a:r>
            <a:r>
              <a:rPr lang="en-US" dirty="0" smtClean="0"/>
              <a:t> </a:t>
            </a:r>
            <a:r>
              <a:rPr lang="en-US" dirty="0" err="1" smtClean="0"/>
              <a:t>hubungan</a:t>
            </a:r>
            <a:r>
              <a:rPr lang="en-US" dirty="0" smtClean="0"/>
              <a:t> </a:t>
            </a:r>
            <a:r>
              <a:rPr lang="en-US" dirty="0" err="1" smtClean="0"/>
              <a:t>internasional</a:t>
            </a:r>
            <a:r>
              <a:rPr lang="en-US" dirty="0" smtClean="0"/>
              <a:t>; </a:t>
            </a:r>
            <a:endParaRPr lang="en-US" dirty="0" smtClean="0"/>
          </a:p>
          <a:p>
            <a:pPr marL="342900" lvl="0" algn="just">
              <a:buAutoNum type="arabicPeriod"/>
            </a:pPr>
            <a:r>
              <a:rPr lang="en-US" dirty="0" err="1" smtClean="0"/>
              <a:t>Unifikasi</a:t>
            </a:r>
            <a:r>
              <a:rPr lang="en-US" dirty="0" smtClean="0"/>
              <a:t> </a:t>
            </a:r>
            <a:r>
              <a:rPr lang="en-US" dirty="0" err="1" smtClean="0"/>
              <a:t>dan</a:t>
            </a:r>
            <a:r>
              <a:rPr lang="en-US" dirty="0" smtClean="0"/>
              <a:t> </a:t>
            </a:r>
            <a:r>
              <a:rPr lang="en-US" dirty="0" err="1" smtClean="0"/>
              <a:t>harmonisasi</a:t>
            </a:r>
            <a:r>
              <a:rPr lang="en-US" dirty="0" smtClean="0"/>
              <a:t> </a:t>
            </a:r>
            <a:r>
              <a:rPr lang="en-US" dirty="0" err="1" smtClean="0"/>
              <a:t>hukum</a:t>
            </a:r>
            <a:r>
              <a:rPr lang="en-US" dirty="0" smtClean="0"/>
              <a:t>; </a:t>
            </a:r>
            <a:endParaRPr lang="en-US" dirty="0" smtClean="0"/>
          </a:p>
          <a:p>
            <a:pPr marL="342900" lvl="0" algn="just">
              <a:buAutoNum type="arabicPeriod"/>
            </a:pPr>
            <a:r>
              <a:rPr lang="en-US" dirty="0" err="1" smtClean="0"/>
              <a:t>Suatu</a:t>
            </a:r>
            <a:r>
              <a:rPr lang="en-US" dirty="0" smtClean="0"/>
              <a:t> </a:t>
            </a:r>
            <a:r>
              <a:rPr lang="en-US" dirty="0" err="1" smtClean="0"/>
              <a:t>alat</a:t>
            </a:r>
            <a:r>
              <a:rPr lang="en-US" dirty="0" smtClean="0"/>
              <a:t> bantu </a:t>
            </a:r>
            <a:r>
              <a:rPr lang="en-US" dirty="0" err="1" smtClean="0"/>
              <a:t>dalam</a:t>
            </a:r>
            <a:r>
              <a:rPr lang="en-US" dirty="0" smtClean="0"/>
              <a:t> </a:t>
            </a:r>
            <a:r>
              <a:rPr lang="en-US" dirty="0" err="1" smtClean="0"/>
              <a:t>peradilan</a:t>
            </a:r>
            <a:r>
              <a:rPr lang="en-US" dirty="0" smtClean="0"/>
              <a:t>.</a:t>
            </a:r>
          </a:p>
          <a:p>
            <a:pPr algn="l"/>
            <a:endParaRPr lang="en-US"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9"/>
          <p:cNvSpPr>
            <a:spLocks noGrp="1"/>
          </p:cNvSpPr>
          <p:nvPr>
            <p:ph type="subTitle" idx="8"/>
          </p:nvPr>
        </p:nvSpPr>
        <p:spPr>
          <a:xfrm>
            <a:off x="214282" y="285734"/>
            <a:ext cx="8572560" cy="4572032"/>
          </a:xfrm>
        </p:spPr>
        <p:txBody>
          <a:bodyPr/>
          <a:lstStyle/>
          <a:p>
            <a:pPr algn="just"/>
            <a:r>
              <a:rPr lang="en-US" sz="1200" b="1" dirty="0" smtClean="0"/>
              <a:t>B. </a:t>
            </a:r>
            <a:r>
              <a:rPr lang="en-US" sz="1200" b="1" dirty="0" err="1" smtClean="0"/>
              <a:t>Manfaat</a:t>
            </a:r>
            <a:r>
              <a:rPr lang="en-US" sz="1200" b="1" dirty="0" smtClean="0"/>
              <a:t> </a:t>
            </a:r>
            <a:r>
              <a:rPr lang="en-US" sz="1200" b="1" dirty="0" err="1" smtClean="0"/>
              <a:t>Perbandingan</a:t>
            </a:r>
            <a:r>
              <a:rPr lang="en-US" sz="1200" b="1" dirty="0" smtClean="0"/>
              <a:t> </a:t>
            </a:r>
            <a:r>
              <a:rPr lang="en-US" sz="1200" b="1" dirty="0" err="1" smtClean="0"/>
              <a:t>Hukum</a:t>
            </a:r>
            <a:endParaRPr lang="en-US" sz="1200" b="1" dirty="0" smtClean="0"/>
          </a:p>
          <a:p>
            <a:pPr algn="just"/>
            <a:endParaRPr lang="en-US" sz="1200" dirty="0" smtClean="0"/>
          </a:p>
          <a:p>
            <a:pPr algn="just"/>
            <a:r>
              <a:rPr lang="en-US" sz="1200" dirty="0" smtClean="0"/>
              <a:t>	</a:t>
            </a:r>
            <a:r>
              <a:rPr lang="en-US" sz="1200" dirty="0" err="1" smtClean="0"/>
              <a:t>menurut</a:t>
            </a:r>
            <a:r>
              <a:rPr lang="en-US" sz="1200" dirty="0" smtClean="0"/>
              <a:t> </a:t>
            </a:r>
            <a:r>
              <a:rPr lang="en-US" sz="1200" dirty="0" err="1" smtClean="0"/>
              <a:t>Soerjono</a:t>
            </a:r>
            <a:r>
              <a:rPr lang="en-US" sz="1200" dirty="0" smtClean="0"/>
              <a:t> </a:t>
            </a:r>
            <a:r>
              <a:rPr lang="en-US" sz="1200" dirty="0" err="1" smtClean="0"/>
              <a:t>Soekanto</a:t>
            </a:r>
            <a:r>
              <a:rPr lang="en-US" sz="1200" dirty="0" smtClean="0"/>
              <a:t> </a:t>
            </a:r>
            <a:r>
              <a:rPr lang="en-US" sz="1200" dirty="0" err="1" smtClean="0"/>
              <a:t>manfaat</a:t>
            </a:r>
            <a:r>
              <a:rPr lang="en-US" sz="1200" dirty="0" smtClean="0"/>
              <a:t> </a:t>
            </a:r>
            <a:r>
              <a:rPr lang="en-US" sz="1200" dirty="0" err="1" smtClean="0"/>
              <a:t>perbandingan</a:t>
            </a:r>
            <a:r>
              <a:rPr lang="en-US" sz="1200" dirty="0" smtClean="0"/>
              <a:t> </a:t>
            </a:r>
            <a:r>
              <a:rPr lang="en-US" sz="1200" dirty="0" err="1" smtClean="0"/>
              <a:t>hukum</a:t>
            </a:r>
            <a:r>
              <a:rPr lang="en-US" sz="1200" dirty="0" smtClean="0"/>
              <a:t> </a:t>
            </a:r>
            <a:r>
              <a:rPr lang="en-US" sz="1200" dirty="0" err="1" smtClean="0"/>
              <a:t>adalah</a:t>
            </a:r>
            <a:r>
              <a:rPr lang="en-US" sz="1200" dirty="0" smtClean="0"/>
              <a:t> </a:t>
            </a:r>
            <a:r>
              <a:rPr lang="en-US" sz="1200" dirty="0" err="1" smtClean="0"/>
              <a:t>sebagai</a:t>
            </a:r>
            <a:r>
              <a:rPr lang="en-US" sz="1200" dirty="0" smtClean="0"/>
              <a:t> </a:t>
            </a:r>
            <a:r>
              <a:rPr lang="en-US" sz="1200" dirty="0" err="1" smtClean="0"/>
              <a:t>berikut</a:t>
            </a:r>
            <a:r>
              <a:rPr lang="en-US" sz="1200" dirty="0" smtClean="0"/>
              <a:t> : </a:t>
            </a:r>
            <a:endParaRPr lang="en-US" sz="1200" dirty="0" smtClean="0"/>
          </a:p>
          <a:p>
            <a:pPr algn="just">
              <a:buAutoNum type="alphaLcParenR"/>
            </a:pPr>
            <a:r>
              <a:rPr lang="en-US" sz="1200" dirty="0" err="1" smtClean="0"/>
              <a:t>Memberikan</a:t>
            </a:r>
            <a:r>
              <a:rPr lang="en-US" sz="1200" dirty="0" smtClean="0"/>
              <a:t> </a:t>
            </a:r>
            <a:r>
              <a:rPr lang="en-US" sz="1200" dirty="0" err="1" smtClean="0"/>
              <a:t>pengetahuan</a:t>
            </a:r>
            <a:r>
              <a:rPr lang="en-US" sz="1200" dirty="0" smtClean="0"/>
              <a:t> </a:t>
            </a:r>
            <a:r>
              <a:rPr lang="en-US" sz="1200" dirty="0" err="1" smtClean="0"/>
              <a:t>perihal</a:t>
            </a:r>
            <a:r>
              <a:rPr lang="en-US" sz="1200" dirty="0" smtClean="0"/>
              <a:t> </a:t>
            </a:r>
            <a:r>
              <a:rPr lang="en-US" sz="1200" dirty="0" err="1" smtClean="0"/>
              <a:t>persamaan</a:t>
            </a:r>
            <a:r>
              <a:rPr lang="en-US" sz="1200" dirty="0" smtClean="0"/>
              <a:t> </a:t>
            </a:r>
            <a:r>
              <a:rPr lang="en-US" sz="1200" dirty="0" err="1" smtClean="0"/>
              <a:t>serta</a:t>
            </a:r>
            <a:r>
              <a:rPr lang="en-US" sz="1200" dirty="0" smtClean="0"/>
              <a:t> </a:t>
            </a:r>
            <a:r>
              <a:rPr lang="en-US" sz="1200" dirty="0" err="1" smtClean="0"/>
              <a:t>perbedaan</a:t>
            </a:r>
            <a:r>
              <a:rPr lang="en-US" sz="1200" dirty="0" smtClean="0"/>
              <a:t> </a:t>
            </a:r>
            <a:r>
              <a:rPr lang="en-US" sz="1200" dirty="0" err="1" smtClean="0"/>
              <a:t>diantara</a:t>
            </a:r>
            <a:r>
              <a:rPr lang="en-US" sz="1200" dirty="0" smtClean="0"/>
              <a:t> </a:t>
            </a:r>
            <a:r>
              <a:rPr lang="en-US" sz="1200" dirty="0" err="1" smtClean="0"/>
              <a:t>berbagai</a:t>
            </a:r>
            <a:r>
              <a:rPr lang="en-US" sz="1200" dirty="0" smtClean="0"/>
              <a:t> </a:t>
            </a:r>
            <a:r>
              <a:rPr lang="en-US" sz="1200" dirty="0" err="1" smtClean="0"/>
              <a:t>bidang</a:t>
            </a:r>
            <a:r>
              <a:rPr lang="en-US" sz="1200" dirty="0" smtClean="0"/>
              <a:t> </a:t>
            </a:r>
            <a:r>
              <a:rPr lang="en-US" sz="1200" dirty="0" err="1" smtClean="0"/>
              <a:t>hukum</a:t>
            </a:r>
            <a:r>
              <a:rPr lang="en-US" sz="1200" dirty="0" smtClean="0"/>
              <a:t> </a:t>
            </a:r>
            <a:r>
              <a:rPr lang="en-US" sz="1200" dirty="0" err="1" smtClean="0"/>
              <a:t>termasuk</a:t>
            </a:r>
            <a:r>
              <a:rPr lang="en-US" sz="1200" dirty="0" smtClean="0"/>
              <a:t> </a:t>
            </a:r>
            <a:r>
              <a:rPr lang="en-US" sz="1200" dirty="0" err="1" smtClean="0"/>
              <a:t>pengertian</a:t>
            </a:r>
            <a:r>
              <a:rPr lang="en-US" sz="1200" dirty="0" smtClean="0"/>
              <a:t> </a:t>
            </a:r>
            <a:r>
              <a:rPr lang="en-US" sz="1200" dirty="0" err="1" smtClean="0"/>
              <a:t>dasarnya</a:t>
            </a:r>
            <a:r>
              <a:rPr lang="en-US" sz="1200" dirty="0" smtClean="0"/>
              <a:t>; </a:t>
            </a:r>
            <a:endParaRPr lang="en-US" sz="1200" dirty="0" smtClean="0"/>
          </a:p>
          <a:p>
            <a:pPr algn="just">
              <a:buAutoNum type="alphaLcParenR"/>
            </a:pPr>
            <a:r>
              <a:rPr lang="en-US" sz="1200" dirty="0" err="1" smtClean="0"/>
              <a:t>Pengetahuan</a:t>
            </a:r>
            <a:r>
              <a:rPr lang="en-US" sz="1200" dirty="0" smtClean="0"/>
              <a:t> </a:t>
            </a:r>
            <a:r>
              <a:rPr lang="en-US" sz="1200" dirty="0" err="1" smtClean="0"/>
              <a:t>tentang</a:t>
            </a:r>
            <a:r>
              <a:rPr lang="en-US" sz="1200" dirty="0" smtClean="0"/>
              <a:t> </a:t>
            </a:r>
            <a:r>
              <a:rPr lang="en-US" sz="1200" dirty="0" err="1" smtClean="0"/>
              <a:t>persamaan</a:t>
            </a:r>
            <a:r>
              <a:rPr lang="en-US" sz="1200" dirty="0" smtClean="0"/>
              <a:t> </a:t>
            </a:r>
            <a:r>
              <a:rPr lang="en-US" sz="1200" dirty="0" err="1" smtClean="0"/>
              <a:t>dan</a:t>
            </a:r>
            <a:r>
              <a:rPr lang="en-US" sz="1200" dirty="0" smtClean="0"/>
              <a:t> </a:t>
            </a:r>
            <a:r>
              <a:rPr lang="en-US" sz="1200" dirty="0" err="1" smtClean="0"/>
              <a:t>perbedaan</a:t>
            </a:r>
            <a:r>
              <a:rPr lang="en-US" sz="1200" dirty="0" smtClean="0"/>
              <a:t> </a:t>
            </a:r>
            <a:r>
              <a:rPr lang="en-US" sz="1200" dirty="0" err="1" smtClean="0"/>
              <a:t>tersebut</a:t>
            </a:r>
            <a:r>
              <a:rPr lang="en-US" sz="1200" dirty="0" smtClean="0"/>
              <a:t> </a:t>
            </a:r>
            <a:r>
              <a:rPr lang="en-US" sz="1200" dirty="0" err="1" smtClean="0"/>
              <a:t>akan</a:t>
            </a:r>
            <a:r>
              <a:rPr lang="en-US" sz="1200" dirty="0" smtClean="0"/>
              <a:t> </a:t>
            </a:r>
            <a:r>
              <a:rPr lang="en-US" sz="1200" dirty="0" err="1" smtClean="0"/>
              <a:t>memberikan</a:t>
            </a:r>
            <a:r>
              <a:rPr lang="en-US" sz="1200" dirty="0" smtClean="0"/>
              <a:t> </a:t>
            </a:r>
            <a:r>
              <a:rPr lang="en-US" sz="1200" dirty="0" err="1" smtClean="0"/>
              <a:t>kemudahan</a:t>
            </a:r>
            <a:r>
              <a:rPr lang="en-US" sz="1200" dirty="0" smtClean="0"/>
              <a:t> </a:t>
            </a:r>
            <a:r>
              <a:rPr lang="en-US" sz="1200" dirty="0" err="1" smtClean="0"/>
              <a:t>dalam</a:t>
            </a:r>
            <a:r>
              <a:rPr lang="en-US" sz="1200" dirty="0" smtClean="0"/>
              <a:t> </a:t>
            </a:r>
            <a:r>
              <a:rPr lang="en-US" sz="1200" dirty="0" err="1" smtClean="0"/>
              <a:t>melakukan</a:t>
            </a:r>
            <a:r>
              <a:rPr lang="en-US" sz="1200" dirty="0" smtClean="0"/>
              <a:t>: </a:t>
            </a:r>
            <a:r>
              <a:rPr lang="en-US" sz="1200" dirty="0" err="1" smtClean="0"/>
              <a:t>unifikas</a:t>
            </a:r>
            <a:r>
              <a:rPr lang="en-US" sz="1200" dirty="0" smtClean="0"/>
              <a:t>, </a:t>
            </a:r>
            <a:r>
              <a:rPr lang="en-US" sz="1200" dirty="0" err="1" smtClean="0"/>
              <a:t>kepastian</a:t>
            </a:r>
            <a:r>
              <a:rPr lang="en-US" sz="1200" dirty="0" smtClean="0"/>
              <a:t> </a:t>
            </a:r>
            <a:r>
              <a:rPr lang="en-US" sz="1200" dirty="0" err="1" smtClean="0"/>
              <a:t>hukum</a:t>
            </a:r>
            <a:r>
              <a:rPr lang="en-US" sz="1200" dirty="0" smtClean="0"/>
              <a:t>, </a:t>
            </a:r>
            <a:r>
              <a:rPr lang="en-US" sz="1200" dirty="0" err="1" smtClean="0"/>
              <a:t>serta</a:t>
            </a:r>
            <a:r>
              <a:rPr lang="en-US" sz="1200" dirty="0" smtClean="0"/>
              <a:t> </a:t>
            </a:r>
            <a:r>
              <a:rPr lang="en-US" sz="1200" dirty="0" err="1" smtClean="0"/>
              <a:t>kesadaran</a:t>
            </a:r>
            <a:r>
              <a:rPr lang="en-US" sz="1200" dirty="0" smtClean="0"/>
              <a:t> </a:t>
            </a:r>
            <a:r>
              <a:rPr lang="en-US" sz="1200" dirty="0" err="1" smtClean="0"/>
              <a:t>hukum</a:t>
            </a:r>
            <a:r>
              <a:rPr lang="en-US" sz="1200" dirty="0" smtClean="0"/>
              <a:t>; </a:t>
            </a:r>
            <a:endParaRPr lang="en-US" sz="1200" dirty="0" smtClean="0"/>
          </a:p>
          <a:p>
            <a:pPr algn="just">
              <a:buAutoNum type="alphaLcParenR"/>
            </a:pPr>
            <a:r>
              <a:rPr lang="en-US" sz="1200" dirty="0" err="1" smtClean="0"/>
              <a:t>Pengetahuan</a:t>
            </a:r>
            <a:r>
              <a:rPr lang="en-US" sz="1200" dirty="0" smtClean="0"/>
              <a:t> </a:t>
            </a:r>
            <a:r>
              <a:rPr lang="en-US" sz="1200" dirty="0" err="1" smtClean="0"/>
              <a:t>tentang</a:t>
            </a:r>
            <a:r>
              <a:rPr lang="en-US" sz="1200" dirty="0" smtClean="0"/>
              <a:t> </a:t>
            </a:r>
            <a:r>
              <a:rPr lang="en-US" sz="1200" dirty="0" err="1" smtClean="0"/>
              <a:t>perbedaan</a:t>
            </a:r>
            <a:r>
              <a:rPr lang="en-US" sz="1200" dirty="0" smtClean="0"/>
              <a:t> </a:t>
            </a:r>
            <a:r>
              <a:rPr lang="en-US" sz="1200" dirty="0" err="1" smtClean="0"/>
              <a:t>akan</a:t>
            </a:r>
            <a:r>
              <a:rPr lang="en-US" sz="1200" dirty="0" smtClean="0"/>
              <a:t> </a:t>
            </a:r>
            <a:r>
              <a:rPr lang="en-US" sz="1200" dirty="0" err="1" smtClean="0"/>
              <a:t>memberikan</a:t>
            </a:r>
            <a:r>
              <a:rPr lang="en-US" sz="1200" dirty="0" smtClean="0"/>
              <a:t> </a:t>
            </a:r>
            <a:r>
              <a:rPr lang="en-US" sz="1200" dirty="0" err="1" smtClean="0"/>
              <a:t>pedoman</a:t>
            </a:r>
            <a:r>
              <a:rPr lang="en-US" sz="1200" dirty="0" smtClean="0"/>
              <a:t> yang </a:t>
            </a:r>
            <a:r>
              <a:rPr lang="en-US" sz="1200" dirty="0" err="1" smtClean="0"/>
              <a:t>lebih</a:t>
            </a:r>
            <a:r>
              <a:rPr lang="en-US" sz="1200" dirty="0" smtClean="0"/>
              <a:t> </a:t>
            </a:r>
            <a:r>
              <a:rPr lang="en-US" sz="1200" dirty="0" err="1" smtClean="0"/>
              <a:t>baik</a:t>
            </a:r>
            <a:r>
              <a:rPr lang="en-US" sz="1200" dirty="0" smtClean="0"/>
              <a:t>, </a:t>
            </a:r>
            <a:r>
              <a:rPr lang="en-US" sz="1200" dirty="0" err="1" smtClean="0"/>
              <a:t>bahwa</a:t>
            </a:r>
            <a:r>
              <a:rPr lang="en-US" sz="1200" dirty="0" smtClean="0"/>
              <a:t> </a:t>
            </a:r>
            <a:r>
              <a:rPr lang="en-US" sz="1200" dirty="0" err="1" smtClean="0"/>
              <a:t>dalam</a:t>
            </a:r>
            <a:r>
              <a:rPr lang="en-US" sz="1200" dirty="0" smtClean="0"/>
              <a:t> </a:t>
            </a:r>
            <a:r>
              <a:rPr lang="en-US" sz="1200" dirty="0" err="1" smtClean="0"/>
              <a:t>hal-hal</a:t>
            </a:r>
            <a:r>
              <a:rPr lang="en-US" sz="1200" dirty="0" smtClean="0"/>
              <a:t> </a:t>
            </a:r>
            <a:r>
              <a:rPr lang="en-US" sz="1200" dirty="0" err="1" smtClean="0"/>
              <a:t>tertentu</a:t>
            </a:r>
            <a:r>
              <a:rPr lang="en-US" sz="1200" dirty="0" smtClean="0"/>
              <a:t> </a:t>
            </a:r>
            <a:r>
              <a:rPr lang="en-US" sz="1200" dirty="0" err="1" smtClean="0"/>
              <a:t>keanekawarnaan</a:t>
            </a:r>
            <a:r>
              <a:rPr lang="en-US" sz="1200" dirty="0" smtClean="0"/>
              <a:t> </a:t>
            </a:r>
            <a:r>
              <a:rPr lang="en-US" sz="1200" dirty="0" err="1" smtClean="0"/>
              <a:t>hukum</a:t>
            </a:r>
            <a:r>
              <a:rPr lang="en-US" sz="1200" dirty="0" smtClean="0"/>
              <a:t> </a:t>
            </a:r>
            <a:r>
              <a:rPr lang="en-US" sz="1200" dirty="0" err="1" smtClean="0"/>
              <a:t>merupakan</a:t>
            </a:r>
            <a:r>
              <a:rPr lang="en-US" sz="1200" dirty="0" smtClean="0"/>
              <a:t> </a:t>
            </a:r>
            <a:r>
              <a:rPr lang="en-US" sz="1200" dirty="0" err="1" smtClean="0"/>
              <a:t>kenyataan</a:t>
            </a:r>
            <a:r>
              <a:rPr lang="en-US" sz="1200" dirty="0" smtClean="0"/>
              <a:t> yang </a:t>
            </a:r>
            <a:r>
              <a:rPr lang="en-US" sz="1200" dirty="0" err="1" smtClean="0"/>
              <a:t>dan</a:t>
            </a:r>
            <a:r>
              <a:rPr lang="en-US" sz="1200" dirty="0" smtClean="0"/>
              <a:t> </a:t>
            </a:r>
            <a:r>
              <a:rPr lang="en-US" sz="1200" dirty="0" err="1" smtClean="0"/>
              <a:t>hal</a:t>
            </a:r>
            <a:r>
              <a:rPr lang="en-US" sz="1200" dirty="0" smtClean="0"/>
              <a:t> yang </a:t>
            </a:r>
            <a:r>
              <a:rPr lang="en-US" sz="1200" dirty="0" err="1" smtClean="0"/>
              <a:t>harus</a:t>
            </a:r>
            <a:r>
              <a:rPr lang="en-US" sz="1200" dirty="0" smtClean="0"/>
              <a:t> </a:t>
            </a:r>
            <a:r>
              <a:rPr lang="en-US" sz="1200" dirty="0" err="1" smtClean="0"/>
              <a:t>diterapkan</a:t>
            </a:r>
            <a:r>
              <a:rPr lang="en-US" sz="1200" dirty="0" smtClean="0"/>
              <a:t>; </a:t>
            </a:r>
            <a:endParaRPr lang="en-US" sz="1200" dirty="0" smtClean="0"/>
          </a:p>
          <a:p>
            <a:pPr algn="just">
              <a:buAutoNum type="alphaLcParenR"/>
            </a:pPr>
            <a:r>
              <a:rPr lang="en-US" sz="1200" dirty="0" err="1" smtClean="0"/>
              <a:t>Perbandingan</a:t>
            </a:r>
            <a:r>
              <a:rPr lang="en-US" sz="1200" dirty="0" smtClean="0"/>
              <a:t> </a:t>
            </a:r>
            <a:r>
              <a:rPr lang="en-US" sz="1200" dirty="0" err="1" smtClean="0"/>
              <a:t>hukum</a:t>
            </a:r>
            <a:r>
              <a:rPr lang="en-US" sz="1200" dirty="0" smtClean="0"/>
              <a:t> </a:t>
            </a:r>
            <a:r>
              <a:rPr lang="en-US" sz="1200" dirty="0" err="1" smtClean="0"/>
              <a:t>dapat</a:t>
            </a:r>
            <a:r>
              <a:rPr lang="en-US" sz="1200" dirty="0" smtClean="0"/>
              <a:t> </a:t>
            </a:r>
            <a:r>
              <a:rPr lang="en-US" sz="1200" dirty="0" err="1" smtClean="0"/>
              <a:t>memberikan</a:t>
            </a:r>
            <a:r>
              <a:rPr lang="en-US" sz="1200" dirty="0" smtClean="0"/>
              <a:t> </a:t>
            </a:r>
            <a:r>
              <a:rPr lang="en-US" sz="1200" dirty="0" err="1" smtClean="0"/>
              <a:t>bahan</a:t>
            </a:r>
            <a:r>
              <a:rPr lang="en-US" sz="1200" dirty="0" smtClean="0"/>
              <a:t> </a:t>
            </a:r>
            <a:r>
              <a:rPr lang="en-US" sz="1200" dirty="0" err="1" smtClean="0"/>
              <a:t>tentang</a:t>
            </a:r>
            <a:r>
              <a:rPr lang="en-US" sz="1200" dirty="0" smtClean="0"/>
              <a:t> </a:t>
            </a:r>
            <a:r>
              <a:rPr lang="en-US" sz="1200" dirty="0" err="1" smtClean="0"/>
              <a:t>faktorfaktor</a:t>
            </a:r>
            <a:r>
              <a:rPr lang="en-US" sz="1200" dirty="0" smtClean="0"/>
              <a:t> </a:t>
            </a:r>
            <a:r>
              <a:rPr lang="en-US" sz="1200" dirty="0" err="1" smtClean="0"/>
              <a:t>hukum</a:t>
            </a:r>
            <a:r>
              <a:rPr lang="en-US" sz="1200" dirty="0" smtClean="0"/>
              <a:t> </a:t>
            </a:r>
            <a:r>
              <a:rPr lang="en-US" sz="1200" dirty="0" err="1" smtClean="0"/>
              <a:t>apakah</a:t>
            </a:r>
            <a:r>
              <a:rPr lang="en-US" sz="1200" dirty="0" smtClean="0"/>
              <a:t> yang </a:t>
            </a:r>
            <a:r>
              <a:rPr lang="en-US" sz="1200" dirty="0" err="1" smtClean="0"/>
              <a:t>perlu</a:t>
            </a:r>
            <a:r>
              <a:rPr lang="en-US" sz="1200" dirty="0" smtClean="0"/>
              <a:t> </a:t>
            </a:r>
            <a:r>
              <a:rPr lang="en-US" sz="1200" dirty="0" err="1" smtClean="0"/>
              <a:t>dikembangkan</a:t>
            </a:r>
            <a:r>
              <a:rPr lang="en-US" sz="1200" dirty="0" smtClean="0"/>
              <a:t> </a:t>
            </a:r>
            <a:r>
              <a:rPr lang="en-US" sz="1200" dirty="0" err="1" smtClean="0"/>
              <a:t>atau</a:t>
            </a:r>
            <a:r>
              <a:rPr lang="en-US" sz="1200" dirty="0" smtClean="0"/>
              <a:t> </a:t>
            </a:r>
            <a:r>
              <a:rPr lang="en-US" sz="1200" dirty="0" err="1" smtClean="0"/>
              <a:t>dihapuskan</a:t>
            </a:r>
            <a:r>
              <a:rPr lang="en-US" sz="1200" dirty="0" smtClean="0"/>
              <a:t> </a:t>
            </a:r>
            <a:r>
              <a:rPr lang="en-US" sz="1200" dirty="0" err="1" smtClean="0"/>
              <a:t>secara</a:t>
            </a:r>
            <a:r>
              <a:rPr lang="en-US" sz="1200" dirty="0" smtClean="0"/>
              <a:t> </a:t>
            </a:r>
            <a:r>
              <a:rPr lang="en-US" sz="1200" dirty="0" err="1" smtClean="0"/>
              <a:t>berangsur-angsur</a:t>
            </a:r>
            <a:r>
              <a:rPr lang="en-US" sz="1200" dirty="0" smtClean="0"/>
              <a:t> </a:t>
            </a:r>
            <a:r>
              <a:rPr lang="en-US" sz="1200" dirty="0" err="1" smtClean="0"/>
              <a:t>demi</a:t>
            </a:r>
            <a:r>
              <a:rPr lang="en-US" sz="1200" dirty="0" smtClean="0"/>
              <a:t> </a:t>
            </a:r>
            <a:r>
              <a:rPr lang="en-US" sz="1200" dirty="0" err="1" smtClean="0"/>
              <a:t>integritas</a:t>
            </a:r>
            <a:r>
              <a:rPr lang="en-US" sz="1200" dirty="0" smtClean="0"/>
              <a:t> </a:t>
            </a:r>
            <a:r>
              <a:rPr lang="en-US" sz="1200" dirty="0" err="1" smtClean="0"/>
              <a:t>masyarakat</a:t>
            </a:r>
            <a:r>
              <a:rPr lang="en-US" sz="1200" dirty="0" smtClean="0"/>
              <a:t>, </a:t>
            </a:r>
            <a:r>
              <a:rPr lang="en-US" sz="1200" dirty="0" err="1" smtClean="0"/>
              <a:t>etrutama</a:t>
            </a:r>
            <a:r>
              <a:rPr lang="en-US" sz="1200" dirty="0" smtClean="0"/>
              <a:t> </a:t>
            </a:r>
            <a:r>
              <a:rPr lang="en-US" sz="1200" dirty="0" err="1" smtClean="0"/>
              <a:t>pada</a:t>
            </a:r>
            <a:r>
              <a:rPr lang="en-US" sz="1200" dirty="0" smtClean="0"/>
              <a:t> </a:t>
            </a:r>
            <a:r>
              <a:rPr lang="en-US" sz="1200" dirty="0" err="1" smtClean="0"/>
              <a:t>masyarakat</a:t>
            </a:r>
            <a:r>
              <a:rPr lang="en-US" sz="1200" dirty="0" smtClean="0"/>
              <a:t> </a:t>
            </a:r>
            <a:r>
              <a:rPr lang="en-US" sz="1200" dirty="0" err="1" smtClean="0"/>
              <a:t>majemuk</a:t>
            </a:r>
            <a:r>
              <a:rPr lang="en-US" sz="1200" dirty="0" smtClean="0"/>
              <a:t> </a:t>
            </a:r>
            <a:r>
              <a:rPr lang="en-US" sz="1200" dirty="0" err="1" smtClean="0"/>
              <a:t>seperti</a:t>
            </a:r>
            <a:r>
              <a:rPr lang="en-US" sz="1200" dirty="0" smtClean="0"/>
              <a:t> Indonesia; </a:t>
            </a:r>
            <a:endParaRPr lang="en-US" sz="1200" dirty="0" smtClean="0"/>
          </a:p>
          <a:p>
            <a:pPr algn="just">
              <a:buAutoNum type="alphaLcParenR"/>
            </a:pPr>
            <a:r>
              <a:rPr lang="en-US" sz="1200" dirty="0" err="1" smtClean="0"/>
              <a:t>Perbandingann</a:t>
            </a:r>
            <a:r>
              <a:rPr lang="en-US" sz="1200" dirty="0" smtClean="0"/>
              <a:t> </a:t>
            </a:r>
            <a:r>
              <a:rPr lang="en-US" sz="1200" dirty="0" err="1" smtClean="0"/>
              <a:t>hukum</a:t>
            </a:r>
            <a:r>
              <a:rPr lang="en-US" sz="1200" dirty="0" smtClean="0"/>
              <a:t> </a:t>
            </a:r>
            <a:r>
              <a:rPr lang="en-US" sz="1200" dirty="0" err="1" smtClean="0"/>
              <a:t>mampu</a:t>
            </a:r>
            <a:r>
              <a:rPr lang="en-US" sz="1200" dirty="0" smtClean="0"/>
              <a:t> </a:t>
            </a:r>
            <a:r>
              <a:rPr lang="en-US" sz="1200" dirty="0" err="1" smtClean="0"/>
              <a:t>memerikan</a:t>
            </a:r>
            <a:r>
              <a:rPr lang="en-US" sz="1200" dirty="0" smtClean="0"/>
              <a:t> </a:t>
            </a:r>
            <a:r>
              <a:rPr lang="en-US" sz="1200" dirty="0" err="1" smtClean="0"/>
              <a:t>bahan</a:t>
            </a:r>
            <a:r>
              <a:rPr lang="en-US" sz="1200" dirty="0" smtClean="0"/>
              <a:t> </a:t>
            </a:r>
            <a:r>
              <a:rPr lang="en-US" sz="1200" dirty="0" err="1" smtClean="0"/>
              <a:t>untuk</a:t>
            </a:r>
            <a:r>
              <a:rPr lang="en-US" sz="1200" dirty="0" smtClean="0"/>
              <a:t> </a:t>
            </a:r>
            <a:r>
              <a:rPr lang="en-US" sz="1200" dirty="0" err="1" smtClean="0"/>
              <a:t>pengembangan</a:t>
            </a:r>
            <a:r>
              <a:rPr lang="en-US" sz="1200" dirty="0" smtClean="0"/>
              <a:t> </a:t>
            </a:r>
            <a:r>
              <a:rPr lang="en-US" sz="1200" dirty="0" err="1" smtClean="0"/>
              <a:t>hukum</a:t>
            </a:r>
            <a:r>
              <a:rPr lang="en-US" sz="1200" dirty="0" smtClean="0"/>
              <a:t> </a:t>
            </a:r>
            <a:r>
              <a:rPr lang="en-US" sz="1200" dirty="0" err="1" smtClean="0"/>
              <a:t>antar</a:t>
            </a:r>
            <a:r>
              <a:rPr lang="en-US" sz="1200" dirty="0" smtClean="0"/>
              <a:t> tat </a:t>
            </a:r>
            <a:r>
              <a:rPr lang="en-US" sz="1200" dirty="0" err="1" smtClean="0"/>
              <a:t>hukum</a:t>
            </a:r>
            <a:r>
              <a:rPr lang="en-US" sz="1200" dirty="0" smtClean="0"/>
              <a:t> </a:t>
            </a:r>
            <a:r>
              <a:rPr lang="en-US" sz="1200" dirty="0" err="1" smtClean="0"/>
              <a:t>pada</a:t>
            </a:r>
            <a:r>
              <a:rPr lang="en-US" sz="1200" dirty="0" smtClean="0"/>
              <a:t> </a:t>
            </a:r>
            <a:r>
              <a:rPr lang="en-US" sz="1200" dirty="0" err="1" smtClean="0"/>
              <a:t>bidang-bidang</a:t>
            </a:r>
            <a:r>
              <a:rPr lang="en-US" sz="1200" dirty="0" smtClean="0"/>
              <a:t> </a:t>
            </a:r>
            <a:r>
              <a:rPr lang="en-US" sz="1200" dirty="0" err="1" smtClean="0"/>
              <a:t>di</a:t>
            </a:r>
            <a:r>
              <a:rPr lang="en-US" sz="1200" dirty="0" smtClean="0"/>
              <a:t> </a:t>
            </a:r>
            <a:r>
              <a:rPr lang="en-US" sz="1200" dirty="0" err="1" smtClean="0"/>
              <a:t>mana</a:t>
            </a:r>
            <a:r>
              <a:rPr lang="en-US" sz="1200" dirty="0" smtClean="0"/>
              <a:t> </a:t>
            </a:r>
            <a:r>
              <a:rPr lang="en-US" sz="1200" dirty="0" err="1" smtClean="0"/>
              <a:t>kodifikasi</a:t>
            </a:r>
            <a:r>
              <a:rPr lang="en-US" sz="1200" dirty="0" smtClean="0"/>
              <a:t> </a:t>
            </a:r>
            <a:r>
              <a:rPr lang="en-US" sz="1200" dirty="0" err="1" smtClean="0"/>
              <a:t>dan</a:t>
            </a:r>
            <a:r>
              <a:rPr lang="en-US" sz="1200" dirty="0" smtClean="0"/>
              <a:t> </a:t>
            </a:r>
            <a:r>
              <a:rPr lang="en-US" sz="1200" dirty="0" err="1" smtClean="0"/>
              <a:t>unifikasi</a:t>
            </a:r>
            <a:r>
              <a:rPr lang="en-US" sz="1200" dirty="0" smtClean="0"/>
              <a:t> </a:t>
            </a:r>
            <a:r>
              <a:rPr lang="en-US" sz="1200" dirty="0" err="1" smtClean="0"/>
              <a:t>tertalu</a:t>
            </a:r>
            <a:r>
              <a:rPr lang="en-US" sz="1200" dirty="0" smtClean="0"/>
              <a:t> </a:t>
            </a:r>
            <a:r>
              <a:rPr lang="en-US" sz="1200" dirty="0" err="1" smtClean="0"/>
              <a:t>sulit</a:t>
            </a:r>
            <a:r>
              <a:rPr lang="en-US" sz="1200" dirty="0" smtClean="0"/>
              <a:t> </a:t>
            </a:r>
            <a:r>
              <a:rPr lang="en-US" sz="1200" dirty="0" err="1" smtClean="0"/>
              <a:t>untuk</a:t>
            </a:r>
            <a:r>
              <a:rPr lang="en-US" sz="1200" dirty="0" smtClean="0"/>
              <a:t> </a:t>
            </a:r>
            <a:r>
              <a:rPr lang="en-US" sz="1200" dirty="0" err="1" smtClean="0"/>
              <a:t>diwujudkan</a:t>
            </a:r>
            <a:r>
              <a:rPr lang="en-US" sz="1200" dirty="0" smtClean="0"/>
              <a:t>; </a:t>
            </a:r>
            <a:endParaRPr lang="en-US" sz="1200" dirty="0" smtClean="0"/>
          </a:p>
          <a:p>
            <a:pPr algn="just">
              <a:buAutoNum type="alphaLcParenR"/>
            </a:pPr>
            <a:r>
              <a:rPr lang="en-US" sz="1200" dirty="0" err="1" smtClean="0"/>
              <a:t>Dengan</a:t>
            </a:r>
            <a:r>
              <a:rPr lang="en-US" sz="1200" dirty="0" smtClean="0"/>
              <a:t> </a:t>
            </a:r>
            <a:r>
              <a:rPr lang="en-US" sz="1200" dirty="0" err="1" smtClean="0"/>
              <a:t>pengembangan</a:t>
            </a:r>
            <a:r>
              <a:rPr lang="en-US" sz="1200" dirty="0" smtClean="0"/>
              <a:t> </a:t>
            </a:r>
            <a:r>
              <a:rPr lang="en-US" sz="1200" dirty="0" err="1" smtClean="0"/>
              <a:t>perbandingan</a:t>
            </a:r>
            <a:r>
              <a:rPr lang="en-US" sz="1200" dirty="0" smtClean="0"/>
              <a:t> </a:t>
            </a:r>
            <a:r>
              <a:rPr lang="en-US" sz="1200" dirty="0" err="1" smtClean="0"/>
              <a:t>hukum</a:t>
            </a:r>
            <a:r>
              <a:rPr lang="en-US" sz="1200" dirty="0" smtClean="0"/>
              <a:t> </a:t>
            </a:r>
            <a:r>
              <a:rPr lang="en-US" sz="1200" dirty="0" err="1" smtClean="0"/>
              <a:t>maka</a:t>
            </a:r>
            <a:r>
              <a:rPr lang="en-US" sz="1200" dirty="0" smtClean="0"/>
              <a:t> yang </a:t>
            </a:r>
            <a:r>
              <a:rPr lang="en-US" sz="1200" dirty="0" err="1" smtClean="0"/>
              <a:t>hendak</a:t>
            </a:r>
            <a:r>
              <a:rPr lang="en-US" sz="1200" dirty="0" smtClean="0"/>
              <a:t> </a:t>
            </a:r>
            <a:r>
              <a:rPr lang="en-US" sz="1200" dirty="0" err="1" smtClean="0"/>
              <a:t>menjadi</a:t>
            </a:r>
            <a:r>
              <a:rPr lang="en-US" sz="1200" dirty="0" smtClean="0"/>
              <a:t> </a:t>
            </a:r>
            <a:r>
              <a:rPr lang="en-US" sz="1200" dirty="0" err="1" smtClean="0"/>
              <a:t>tujuan</a:t>
            </a:r>
            <a:r>
              <a:rPr lang="en-US" sz="1200" dirty="0" smtClean="0"/>
              <a:t> </a:t>
            </a:r>
            <a:r>
              <a:rPr lang="en-US" sz="1200" dirty="0" err="1" smtClean="0"/>
              <a:t>akhir</a:t>
            </a:r>
            <a:r>
              <a:rPr lang="en-US" sz="1200" dirty="0" smtClean="0"/>
              <a:t> </a:t>
            </a:r>
            <a:r>
              <a:rPr lang="en-US" sz="1200" dirty="0" err="1" smtClean="0"/>
              <a:t>bukan</a:t>
            </a:r>
            <a:r>
              <a:rPr lang="en-US" sz="1200" dirty="0" smtClean="0"/>
              <a:t> </a:t>
            </a:r>
            <a:r>
              <a:rPr lang="en-US" sz="1200" dirty="0" err="1" smtClean="0"/>
              <a:t>lagi</a:t>
            </a:r>
            <a:r>
              <a:rPr lang="en-US" sz="1200" dirty="0" smtClean="0"/>
              <a:t> </a:t>
            </a:r>
            <a:r>
              <a:rPr lang="en-US" sz="1200" dirty="0" err="1" smtClean="0"/>
              <a:t>menentukan</a:t>
            </a:r>
            <a:r>
              <a:rPr lang="en-US" sz="1200" dirty="0" smtClean="0"/>
              <a:t> </a:t>
            </a:r>
            <a:r>
              <a:rPr lang="en-US" sz="1200" dirty="0" err="1" smtClean="0"/>
              <a:t>persamaan</a:t>
            </a:r>
            <a:r>
              <a:rPr lang="en-US" sz="1200" dirty="0" smtClean="0"/>
              <a:t> </a:t>
            </a:r>
            <a:r>
              <a:rPr lang="en-US" sz="1200" dirty="0" err="1" smtClean="0"/>
              <a:t>dan</a:t>
            </a:r>
            <a:r>
              <a:rPr lang="en-US" sz="1200" dirty="0" smtClean="0"/>
              <a:t> </a:t>
            </a:r>
            <a:r>
              <a:rPr lang="en-US" sz="1200" dirty="0" err="1" smtClean="0"/>
              <a:t>perbedaan</a:t>
            </a:r>
            <a:r>
              <a:rPr lang="en-US" sz="1200" dirty="0" smtClean="0"/>
              <a:t>, </a:t>
            </a:r>
            <a:r>
              <a:rPr lang="en-US" sz="1200" dirty="0" err="1" smtClean="0"/>
              <a:t>melainkan</a:t>
            </a:r>
            <a:r>
              <a:rPr lang="en-US" sz="1200" dirty="0" smtClean="0"/>
              <a:t> </a:t>
            </a:r>
            <a:r>
              <a:rPr lang="en-US" sz="1200" dirty="0" err="1" smtClean="0"/>
              <a:t>tetepai</a:t>
            </a:r>
            <a:r>
              <a:rPr lang="en-US" sz="1200" dirty="0" smtClean="0"/>
              <a:t> </a:t>
            </a:r>
            <a:r>
              <a:rPr lang="en-US" sz="1200" dirty="0" err="1" smtClean="0"/>
              <a:t>justru</a:t>
            </a:r>
            <a:r>
              <a:rPr lang="en-US" sz="1200" dirty="0" smtClean="0"/>
              <a:t> </a:t>
            </a:r>
            <a:r>
              <a:rPr lang="en-US" sz="1200" dirty="0" err="1" smtClean="0"/>
              <a:t>pemecahan</a:t>
            </a:r>
            <a:r>
              <a:rPr lang="en-US" sz="1200" dirty="0" smtClean="0"/>
              <a:t> </a:t>
            </a:r>
            <a:r>
              <a:rPr lang="en-US" sz="1200" dirty="0" err="1" smtClean="0"/>
              <a:t>masalah-masalah</a:t>
            </a:r>
            <a:r>
              <a:rPr lang="en-US" sz="1200" dirty="0" smtClean="0"/>
              <a:t> </a:t>
            </a:r>
            <a:r>
              <a:rPr lang="en-US" sz="1200" dirty="0" err="1" smtClean="0"/>
              <a:t>hukum</a:t>
            </a:r>
            <a:r>
              <a:rPr lang="en-US" sz="1200" dirty="0" smtClean="0"/>
              <a:t> </a:t>
            </a:r>
            <a:r>
              <a:rPr lang="en-US" sz="1200" dirty="0" err="1" smtClean="0"/>
              <a:t>secara</a:t>
            </a:r>
            <a:r>
              <a:rPr lang="en-US" sz="1200" dirty="0" smtClean="0"/>
              <a:t> </a:t>
            </a:r>
            <a:r>
              <a:rPr lang="en-US" sz="1200" dirty="0" err="1" smtClean="0"/>
              <a:t>adil</a:t>
            </a:r>
            <a:r>
              <a:rPr lang="en-US" sz="1200" dirty="0" smtClean="0"/>
              <a:t>; </a:t>
            </a:r>
            <a:endParaRPr lang="en-US" sz="1200" dirty="0" smtClean="0"/>
          </a:p>
          <a:p>
            <a:pPr algn="just">
              <a:buAutoNum type="alphaLcParenR"/>
            </a:pPr>
            <a:r>
              <a:rPr lang="en-US" sz="1200" dirty="0" err="1" smtClean="0"/>
              <a:t>Mengetahui</a:t>
            </a:r>
            <a:r>
              <a:rPr lang="en-US" sz="1200" dirty="0" smtClean="0"/>
              <a:t> </a:t>
            </a:r>
            <a:r>
              <a:rPr lang="en-US" sz="1200" dirty="0" smtClean="0"/>
              <a:t>motif-motif </a:t>
            </a:r>
            <a:r>
              <a:rPr lang="en-US" sz="1200" dirty="0" err="1" smtClean="0"/>
              <a:t>politis</a:t>
            </a:r>
            <a:r>
              <a:rPr lang="en-US" sz="1200" dirty="0" smtClean="0"/>
              <a:t>, </a:t>
            </a:r>
            <a:r>
              <a:rPr lang="en-US" sz="1200" dirty="0" err="1" smtClean="0"/>
              <a:t>ekonomis</a:t>
            </a:r>
            <a:r>
              <a:rPr lang="en-US" sz="1200" dirty="0" smtClean="0"/>
              <a:t>, </a:t>
            </a:r>
            <a:r>
              <a:rPr lang="en-US" sz="1200" dirty="0" err="1" smtClean="0"/>
              <a:t>sosial</a:t>
            </a:r>
            <a:r>
              <a:rPr lang="en-US" sz="1200" dirty="0" smtClean="0"/>
              <a:t> </a:t>
            </a:r>
            <a:r>
              <a:rPr lang="en-US" sz="1200" dirty="0" err="1" smtClean="0"/>
              <a:t>dan</a:t>
            </a:r>
            <a:r>
              <a:rPr lang="en-US" sz="1200" dirty="0" smtClean="0"/>
              <a:t> </a:t>
            </a:r>
            <a:r>
              <a:rPr lang="en-US" sz="1200" dirty="0" err="1" smtClean="0"/>
              <a:t>psikologis</a:t>
            </a:r>
            <a:r>
              <a:rPr lang="en-US" sz="1200" dirty="0" smtClean="0"/>
              <a:t>, yang </a:t>
            </a:r>
            <a:r>
              <a:rPr lang="en-US" sz="1200" dirty="0" err="1" smtClean="0"/>
              <a:t>menjadi</a:t>
            </a:r>
            <a:r>
              <a:rPr lang="en-US" sz="1200" dirty="0" smtClean="0"/>
              <a:t> </a:t>
            </a:r>
            <a:r>
              <a:rPr lang="en-US" sz="1200" dirty="0" err="1" smtClean="0"/>
              <a:t>latar-belakang</a:t>
            </a:r>
            <a:r>
              <a:rPr lang="en-US" sz="1200" dirty="0" smtClean="0"/>
              <a:t> </a:t>
            </a:r>
            <a:r>
              <a:rPr lang="en-US" sz="1200" dirty="0" err="1" smtClean="0"/>
              <a:t>dari</a:t>
            </a:r>
            <a:r>
              <a:rPr lang="en-US" sz="1200" dirty="0" smtClean="0"/>
              <a:t> </a:t>
            </a:r>
            <a:r>
              <a:rPr lang="en-US" sz="1200" dirty="0" err="1" smtClean="0"/>
              <a:t>perundang-undangan</a:t>
            </a:r>
            <a:r>
              <a:rPr lang="en-US" sz="1200" dirty="0" smtClean="0"/>
              <a:t>, </a:t>
            </a:r>
            <a:r>
              <a:rPr lang="en-US" sz="1200" dirty="0" err="1" smtClean="0"/>
              <a:t>yurisprudensi</a:t>
            </a:r>
            <a:r>
              <a:rPr lang="en-US" sz="1200" dirty="0" smtClean="0"/>
              <a:t>, </a:t>
            </a:r>
            <a:r>
              <a:rPr lang="en-US" sz="1200" dirty="0" err="1" smtClean="0"/>
              <a:t>hukum</a:t>
            </a:r>
            <a:r>
              <a:rPr lang="en-US" sz="1200" dirty="0" smtClean="0"/>
              <a:t> </a:t>
            </a:r>
            <a:r>
              <a:rPr lang="en-US" sz="1200" dirty="0" err="1" smtClean="0"/>
              <a:t>kebiasaan</a:t>
            </a:r>
            <a:r>
              <a:rPr lang="en-US" sz="1200" dirty="0" smtClean="0"/>
              <a:t>, </a:t>
            </a:r>
            <a:r>
              <a:rPr lang="en-US" sz="1200" dirty="0" err="1" smtClean="0"/>
              <a:t>traktat</a:t>
            </a:r>
            <a:r>
              <a:rPr lang="en-US" sz="1200" dirty="0" smtClean="0"/>
              <a:t> </a:t>
            </a:r>
            <a:r>
              <a:rPr lang="en-US" sz="1200" dirty="0" err="1" smtClean="0"/>
              <a:t>dan</a:t>
            </a:r>
            <a:r>
              <a:rPr lang="en-US" sz="1200" dirty="0" smtClean="0"/>
              <a:t> </a:t>
            </a:r>
            <a:r>
              <a:rPr lang="en-US" sz="1200" dirty="0" err="1" smtClean="0"/>
              <a:t>doktrin</a:t>
            </a:r>
            <a:r>
              <a:rPr lang="en-US" sz="1200" dirty="0" smtClean="0"/>
              <a:t> yang </a:t>
            </a:r>
            <a:r>
              <a:rPr lang="en-US" sz="1200" dirty="0" err="1" smtClean="0"/>
              <a:t>berlaku</a:t>
            </a:r>
            <a:r>
              <a:rPr lang="en-US" sz="1200" dirty="0" smtClean="0"/>
              <a:t> </a:t>
            </a:r>
            <a:r>
              <a:rPr lang="en-US" sz="1200" dirty="0" err="1" smtClean="0"/>
              <a:t>di</a:t>
            </a:r>
            <a:r>
              <a:rPr lang="en-US" sz="1200" dirty="0" smtClean="0"/>
              <a:t> </a:t>
            </a:r>
            <a:r>
              <a:rPr lang="en-US" sz="1200" dirty="0" err="1" smtClean="0"/>
              <a:t>suatu</a:t>
            </a:r>
            <a:r>
              <a:rPr lang="en-US" sz="1200" dirty="0" smtClean="0"/>
              <a:t> </a:t>
            </a:r>
            <a:r>
              <a:rPr lang="en-US" sz="1200" dirty="0" err="1" smtClean="0"/>
              <a:t>negara</a:t>
            </a:r>
            <a:r>
              <a:rPr lang="en-US" sz="1200" dirty="0" smtClean="0"/>
              <a:t>; </a:t>
            </a:r>
            <a:endParaRPr lang="en-US" sz="1200" dirty="0" smtClean="0"/>
          </a:p>
          <a:p>
            <a:pPr algn="just">
              <a:buAutoNum type="alphaLcParenR"/>
            </a:pPr>
            <a:r>
              <a:rPr lang="en-US" sz="1200" dirty="0" err="1" smtClean="0"/>
              <a:t>Perbandingan</a:t>
            </a:r>
            <a:r>
              <a:rPr lang="en-US" sz="1200" dirty="0" smtClean="0"/>
              <a:t> </a:t>
            </a:r>
            <a:r>
              <a:rPr lang="en-US" sz="1200" dirty="0" err="1" smtClean="0"/>
              <a:t>hukum</a:t>
            </a:r>
            <a:r>
              <a:rPr lang="en-US" sz="1200" dirty="0" smtClean="0"/>
              <a:t> </a:t>
            </a:r>
            <a:r>
              <a:rPr lang="en-US" sz="1200" dirty="0" err="1" smtClean="0"/>
              <a:t>tidak</a:t>
            </a:r>
            <a:r>
              <a:rPr lang="en-US" sz="1200" dirty="0" smtClean="0"/>
              <a:t> </a:t>
            </a:r>
            <a:r>
              <a:rPr lang="en-US" sz="1200" dirty="0" err="1" smtClean="0"/>
              <a:t>terikat</a:t>
            </a:r>
            <a:r>
              <a:rPr lang="en-US" sz="1200" dirty="0" smtClean="0"/>
              <a:t> </a:t>
            </a:r>
            <a:r>
              <a:rPr lang="en-US" sz="1200" dirty="0" err="1" smtClean="0"/>
              <a:t>pada</a:t>
            </a:r>
            <a:r>
              <a:rPr lang="en-US" sz="1200" dirty="0" smtClean="0"/>
              <a:t> </a:t>
            </a:r>
            <a:r>
              <a:rPr lang="en-US" sz="1200" dirty="0" err="1" smtClean="0"/>
              <a:t>kekakuan</a:t>
            </a:r>
            <a:r>
              <a:rPr lang="en-US" sz="1200" dirty="0" smtClean="0"/>
              <a:t> dogma; </a:t>
            </a:r>
            <a:endParaRPr lang="en-US" sz="1200" dirty="0" smtClean="0"/>
          </a:p>
          <a:p>
            <a:pPr algn="just">
              <a:buAutoNum type="alphaLcParenR"/>
            </a:pPr>
            <a:r>
              <a:rPr lang="en-US" sz="1200" dirty="0" smtClean="0"/>
              <a:t> </a:t>
            </a:r>
            <a:r>
              <a:rPr lang="en-US" sz="1200" dirty="0" err="1" smtClean="0"/>
              <a:t>Penting</a:t>
            </a:r>
            <a:r>
              <a:rPr lang="en-US" sz="1200" dirty="0" smtClean="0"/>
              <a:t> </a:t>
            </a:r>
            <a:r>
              <a:rPr lang="en-US" sz="1200" dirty="0" err="1" smtClean="0"/>
              <a:t>untuk</a:t>
            </a:r>
            <a:r>
              <a:rPr lang="en-US" sz="1200" dirty="0" smtClean="0"/>
              <a:t> </a:t>
            </a:r>
            <a:r>
              <a:rPr lang="en-US" sz="1200" dirty="0" err="1" smtClean="0"/>
              <a:t>melaksanakan</a:t>
            </a:r>
            <a:r>
              <a:rPr lang="en-US" sz="1200" dirty="0" smtClean="0"/>
              <a:t> </a:t>
            </a:r>
            <a:r>
              <a:rPr lang="en-US" sz="1200" dirty="0" err="1" smtClean="0"/>
              <a:t>pembaharuan</a:t>
            </a:r>
            <a:r>
              <a:rPr lang="en-US" sz="1200" dirty="0" smtClean="0"/>
              <a:t> </a:t>
            </a:r>
            <a:r>
              <a:rPr lang="en-US" sz="1200" dirty="0" err="1" smtClean="0"/>
              <a:t>hukum</a:t>
            </a:r>
            <a:r>
              <a:rPr lang="en-US" sz="1200" dirty="0" smtClean="0"/>
              <a:t>; </a:t>
            </a:r>
            <a:endParaRPr lang="en-US" sz="1200" dirty="0" smtClean="0"/>
          </a:p>
          <a:p>
            <a:pPr algn="just">
              <a:buAutoNum type="alphaLcParenR"/>
            </a:pPr>
            <a:r>
              <a:rPr lang="en-US" sz="1200" dirty="0" err="1" smtClean="0"/>
              <a:t>Dalam</a:t>
            </a:r>
            <a:r>
              <a:rPr lang="en-US" sz="1200" dirty="0" smtClean="0"/>
              <a:t> </a:t>
            </a:r>
            <a:r>
              <a:rPr lang="en-US" sz="1200" dirty="0" err="1" smtClean="0"/>
              <a:t>bidang</a:t>
            </a:r>
            <a:r>
              <a:rPr lang="en-US" sz="1200" dirty="0" smtClean="0"/>
              <a:t> </a:t>
            </a:r>
            <a:r>
              <a:rPr lang="en-US" sz="1200" dirty="0" err="1" smtClean="0"/>
              <a:t>penelitian</a:t>
            </a:r>
            <a:r>
              <a:rPr lang="en-US" sz="1200" dirty="0" smtClean="0"/>
              <a:t>, </a:t>
            </a:r>
            <a:r>
              <a:rPr lang="en-US" sz="1200" dirty="0" err="1" smtClean="0"/>
              <a:t>penting</a:t>
            </a:r>
            <a:r>
              <a:rPr lang="en-US" sz="1200" dirty="0" smtClean="0"/>
              <a:t> </a:t>
            </a:r>
            <a:r>
              <a:rPr lang="en-US" sz="1200" dirty="0" err="1" smtClean="0"/>
              <a:t>untuk</a:t>
            </a:r>
            <a:r>
              <a:rPr lang="en-US" sz="1200" dirty="0" smtClean="0"/>
              <a:t> </a:t>
            </a:r>
            <a:r>
              <a:rPr lang="en-US" sz="1200" dirty="0" err="1" smtClean="0"/>
              <a:t>lebih</a:t>
            </a:r>
            <a:r>
              <a:rPr lang="en-US" sz="1200" dirty="0" smtClean="0"/>
              <a:t> </a:t>
            </a:r>
            <a:r>
              <a:rPr lang="en-US" sz="1200" dirty="0" err="1" smtClean="0"/>
              <a:t>memperdalam</a:t>
            </a:r>
            <a:r>
              <a:rPr lang="en-US" sz="1200" dirty="0" smtClean="0"/>
              <a:t> </a:t>
            </a:r>
            <a:r>
              <a:rPr lang="en-US" sz="1200" dirty="0" err="1" smtClean="0"/>
              <a:t>serta</a:t>
            </a:r>
            <a:r>
              <a:rPr lang="en-US" sz="1200" dirty="0" smtClean="0"/>
              <a:t> </a:t>
            </a:r>
            <a:r>
              <a:rPr lang="en-US" sz="1200" dirty="0" err="1" smtClean="0"/>
              <a:t>mengarahkan</a:t>
            </a:r>
            <a:r>
              <a:rPr lang="en-US" sz="1200" dirty="0" smtClean="0"/>
              <a:t> </a:t>
            </a:r>
            <a:r>
              <a:rPr lang="en-US" sz="1200" dirty="0" err="1" smtClean="0"/>
              <a:t>proses</a:t>
            </a:r>
            <a:r>
              <a:rPr lang="en-US" sz="1200" dirty="0" smtClean="0"/>
              <a:t> </a:t>
            </a:r>
            <a:r>
              <a:rPr lang="en-US" sz="1200" dirty="0" err="1" smtClean="0"/>
              <a:t>penelitin</a:t>
            </a:r>
            <a:r>
              <a:rPr lang="en-US" sz="1200" dirty="0" smtClean="0"/>
              <a:t> </a:t>
            </a:r>
            <a:r>
              <a:rPr lang="en-US" sz="1200" dirty="0" err="1" smtClean="0"/>
              <a:t>hukum</a:t>
            </a:r>
            <a:r>
              <a:rPr lang="en-US" sz="1200" dirty="0" smtClean="0"/>
              <a:t>; </a:t>
            </a:r>
            <a:endParaRPr lang="en-US" sz="1200" dirty="0" smtClean="0"/>
          </a:p>
          <a:p>
            <a:pPr algn="just">
              <a:buAutoNum type="alphaLcParenR"/>
            </a:pPr>
            <a:r>
              <a:rPr lang="en-US" sz="1200" dirty="0" err="1" smtClean="0"/>
              <a:t>Dalam</a:t>
            </a:r>
            <a:r>
              <a:rPr lang="en-US" sz="1200" dirty="0" smtClean="0"/>
              <a:t> </a:t>
            </a:r>
            <a:r>
              <a:rPr lang="en-US" sz="1200" dirty="0" err="1" smtClean="0"/>
              <a:t>bidang</a:t>
            </a:r>
            <a:r>
              <a:rPr lang="en-US" sz="1200" dirty="0" smtClean="0"/>
              <a:t> </a:t>
            </a:r>
            <a:r>
              <a:rPr lang="en-US" sz="1200" dirty="0" err="1" smtClean="0"/>
              <a:t>pendidikan</a:t>
            </a:r>
            <a:r>
              <a:rPr lang="en-US" sz="1200" dirty="0" smtClean="0"/>
              <a:t> </a:t>
            </a:r>
            <a:r>
              <a:rPr lang="en-US" sz="1200" dirty="0" err="1" smtClean="0"/>
              <a:t>hukum</a:t>
            </a:r>
            <a:r>
              <a:rPr lang="en-US" sz="1200" dirty="0" smtClean="0"/>
              <a:t>, </a:t>
            </a:r>
            <a:r>
              <a:rPr lang="en-US" sz="1200" dirty="0" err="1" smtClean="0"/>
              <a:t>memperluas</a:t>
            </a:r>
            <a:r>
              <a:rPr lang="en-US" sz="1200" dirty="0" smtClean="0"/>
              <a:t> </a:t>
            </a:r>
            <a:r>
              <a:rPr lang="en-US" sz="1200" dirty="0" err="1" smtClean="0"/>
              <a:t>kemampuan</a:t>
            </a:r>
            <a:r>
              <a:rPr lang="en-US" sz="1200" dirty="0" smtClean="0"/>
              <a:t> </a:t>
            </a:r>
            <a:r>
              <a:rPr lang="en-US" sz="1200" dirty="0" err="1" smtClean="0"/>
              <a:t>untuk</a:t>
            </a:r>
            <a:r>
              <a:rPr lang="en-US" sz="1200" dirty="0" smtClean="0"/>
              <a:t> </a:t>
            </a:r>
            <a:r>
              <a:rPr lang="en-US" sz="1200" dirty="0" err="1" smtClean="0"/>
              <a:t>memahami</a:t>
            </a:r>
            <a:r>
              <a:rPr lang="en-US" sz="1200" dirty="0" smtClean="0"/>
              <a:t> </a:t>
            </a:r>
            <a:r>
              <a:rPr lang="en-US" sz="1200" dirty="0" err="1" smtClean="0"/>
              <a:t>sistem-sistem</a:t>
            </a:r>
            <a:r>
              <a:rPr lang="en-US" sz="1200" dirty="0" smtClean="0"/>
              <a:t> </a:t>
            </a:r>
            <a:r>
              <a:rPr lang="en-US" sz="1200" dirty="0" err="1" smtClean="0"/>
              <a:t>hukum</a:t>
            </a:r>
            <a:r>
              <a:rPr lang="en-US" sz="1200" dirty="0" smtClean="0"/>
              <a:t> yang </a:t>
            </a:r>
            <a:r>
              <a:rPr lang="en-US" sz="1200" dirty="0" err="1" smtClean="0"/>
              <a:t>ada</a:t>
            </a:r>
            <a:r>
              <a:rPr lang="en-US" sz="1200" dirty="0" smtClean="0"/>
              <a:t> </a:t>
            </a:r>
            <a:r>
              <a:rPr lang="en-US" sz="1200" dirty="0" err="1" smtClean="0"/>
              <a:t>dan</a:t>
            </a:r>
            <a:r>
              <a:rPr lang="en-US" sz="1200" dirty="0" smtClean="0"/>
              <a:t> </a:t>
            </a:r>
            <a:r>
              <a:rPr lang="en-US" sz="1200" dirty="0" err="1" smtClean="0"/>
              <a:t>penegakkannya</a:t>
            </a:r>
            <a:r>
              <a:rPr lang="en-US" sz="1200" dirty="0" smtClean="0"/>
              <a:t> yang </a:t>
            </a:r>
            <a:r>
              <a:rPr lang="en-US" sz="1200" dirty="0" err="1" smtClean="0"/>
              <a:t>tepat</a:t>
            </a:r>
            <a:r>
              <a:rPr lang="en-US" sz="1200" dirty="0" smtClean="0"/>
              <a:t> </a:t>
            </a:r>
            <a:r>
              <a:rPr lang="en-US" sz="1200" dirty="0" err="1" smtClean="0"/>
              <a:t>dan</a:t>
            </a:r>
            <a:r>
              <a:rPr lang="en-US" sz="1200" dirty="0" smtClean="0"/>
              <a:t> </a:t>
            </a:r>
            <a:r>
              <a:rPr lang="en-US" sz="1200" dirty="0" err="1" smtClean="0"/>
              <a:t>adil</a:t>
            </a:r>
            <a:r>
              <a:rPr lang="en-US" sz="1200" dirty="0" smtClean="0"/>
              <a:t>.</a:t>
            </a:r>
            <a:endParaRPr lang="en-US" sz="1200"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14282" y="285734"/>
            <a:ext cx="8572560" cy="4572032"/>
          </a:xfrm>
        </p:spPr>
        <p:txBody>
          <a:bodyPr/>
          <a:lstStyle/>
          <a:p>
            <a:pPr algn="just"/>
            <a:r>
              <a:rPr lang="en-US" dirty="0" smtClean="0"/>
              <a:t>	</a:t>
            </a:r>
          </a:p>
          <a:p>
            <a:pPr algn="just"/>
            <a:endParaRPr lang="en-US" dirty="0" smtClean="0"/>
          </a:p>
          <a:p>
            <a:pPr algn="just"/>
            <a:r>
              <a:rPr lang="en-US" dirty="0" smtClean="0"/>
              <a:t>	</a:t>
            </a:r>
            <a:r>
              <a:rPr lang="en-US" dirty="0" err="1" smtClean="0"/>
              <a:t>Sedangkan</a:t>
            </a:r>
            <a:r>
              <a:rPr lang="en-US" dirty="0" smtClean="0"/>
              <a:t> </a:t>
            </a:r>
            <a:r>
              <a:rPr lang="en-US" dirty="0" err="1" smtClean="0"/>
              <a:t>Menurut</a:t>
            </a:r>
            <a:r>
              <a:rPr lang="en-US" dirty="0" smtClean="0"/>
              <a:t> </a:t>
            </a:r>
            <a:r>
              <a:rPr lang="en-US" dirty="0" err="1" smtClean="0"/>
              <a:t>Sunaryati</a:t>
            </a:r>
            <a:r>
              <a:rPr lang="en-US" dirty="0" smtClean="0"/>
              <a:t> Hartono </a:t>
            </a:r>
            <a:r>
              <a:rPr lang="en-US" dirty="0" err="1" smtClean="0"/>
              <a:t>bahwa</a:t>
            </a:r>
            <a:r>
              <a:rPr lang="en-US" dirty="0" smtClean="0"/>
              <a:t> </a:t>
            </a:r>
            <a:r>
              <a:rPr lang="en-US" dirty="0" err="1" smtClean="0"/>
              <a:t>kegunaan</a:t>
            </a:r>
            <a:r>
              <a:rPr lang="en-US" dirty="0" smtClean="0"/>
              <a:t> </a:t>
            </a:r>
            <a:r>
              <a:rPr lang="en-US" dirty="0" err="1" smtClean="0"/>
              <a:t>dari</a:t>
            </a:r>
            <a:r>
              <a:rPr lang="en-US" dirty="0" smtClean="0"/>
              <a:t> </a:t>
            </a:r>
            <a:r>
              <a:rPr lang="en-US" dirty="0" err="1" smtClean="0"/>
              <a:t>perbandingan</a:t>
            </a:r>
            <a:r>
              <a:rPr lang="en-US" dirty="0" smtClean="0"/>
              <a:t> </a:t>
            </a:r>
            <a:r>
              <a:rPr lang="en-US" dirty="0" err="1" smtClean="0"/>
              <a:t>hukum</a:t>
            </a:r>
            <a:r>
              <a:rPr lang="en-US" dirty="0" smtClean="0"/>
              <a:t> </a:t>
            </a:r>
            <a:r>
              <a:rPr lang="en-US" dirty="0" err="1" smtClean="0"/>
              <a:t>terdiri</a:t>
            </a:r>
            <a:r>
              <a:rPr lang="en-US" dirty="0" smtClean="0"/>
              <a:t> </a:t>
            </a:r>
            <a:r>
              <a:rPr lang="en-US" dirty="0" err="1" smtClean="0"/>
              <a:t>dari</a:t>
            </a:r>
            <a:r>
              <a:rPr lang="en-US" dirty="0" smtClean="0"/>
              <a:t> </a:t>
            </a:r>
            <a:r>
              <a:rPr lang="en-US" dirty="0" err="1" smtClean="0"/>
              <a:t>tiga</a:t>
            </a:r>
            <a:r>
              <a:rPr lang="en-US" dirty="0" smtClean="0"/>
              <a:t> </a:t>
            </a:r>
            <a:r>
              <a:rPr lang="en-US" dirty="0" err="1" smtClean="0"/>
              <a:t>topik</a:t>
            </a:r>
            <a:r>
              <a:rPr lang="en-US" dirty="0" smtClean="0"/>
              <a:t> </a:t>
            </a:r>
            <a:r>
              <a:rPr lang="en-US" dirty="0" err="1" smtClean="0"/>
              <a:t>yaitu</a:t>
            </a:r>
            <a:r>
              <a:rPr lang="en-US" dirty="0" smtClean="0"/>
              <a:t> : </a:t>
            </a:r>
            <a:endParaRPr lang="en-US" dirty="0" smtClean="0"/>
          </a:p>
          <a:p>
            <a:pPr algn="just">
              <a:buAutoNum type="alphaLcParenR"/>
            </a:pPr>
            <a:r>
              <a:rPr lang="en-US" dirty="0" err="1" smtClean="0"/>
              <a:t>Topik</a:t>
            </a:r>
            <a:r>
              <a:rPr lang="en-US" dirty="0" smtClean="0"/>
              <a:t> </a:t>
            </a:r>
            <a:r>
              <a:rPr lang="en-US" dirty="0" err="1" smtClean="0"/>
              <a:t>pertama</a:t>
            </a:r>
            <a:r>
              <a:rPr lang="en-US" dirty="0" smtClean="0"/>
              <a:t> </a:t>
            </a:r>
            <a:r>
              <a:rPr lang="en-US" dirty="0" err="1" smtClean="0"/>
              <a:t>masalah</a:t>
            </a:r>
            <a:r>
              <a:rPr lang="en-US" dirty="0" smtClean="0"/>
              <a:t> </a:t>
            </a:r>
            <a:r>
              <a:rPr lang="en-US" dirty="0" err="1" smtClean="0"/>
              <a:t>relevansi</a:t>
            </a:r>
            <a:r>
              <a:rPr lang="en-US" dirty="0" smtClean="0"/>
              <a:t> </a:t>
            </a:r>
            <a:r>
              <a:rPr lang="en-US" dirty="0" err="1" smtClean="0"/>
              <a:t>perbandingan</a:t>
            </a:r>
            <a:r>
              <a:rPr lang="en-US" dirty="0" smtClean="0"/>
              <a:t> </a:t>
            </a:r>
            <a:r>
              <a:rPr lang="en-US" dirty="0" err="1" smtClean="0"/>
              <a:t>hukum</a:t>
            </a:r>
            <a:r>
              <a:rPr lang="en-US" dirty="0" smtClean="0"/>
              <a:t> </a:t>
            </a:r>
            <a:r>
              <a:rPr lang="en-US" dirty="0" err="1" smtClean="0"/>
              <a:t>dengan</a:t>
            </a:r>
            <a:r>
              <a:rPr lang="en-US" dirty="0" smtClean="0"/>
              <a:t> </a:t>
            </a:r>
            <a:r>
              <a:rPr lang="en-US" dirty="0" err="1" smtClean="0"/>
              <a:t>riset</a:t>
            </a:r>
            <a:r>
              <a:rPr lang="en-US" dirty="0" smtClean="0"/>
              <a:t> </a:t>
            </a:r>
            <a:r>
              <a:rPr lang="en-US" dirty="0" err="1" smtClean="0"/>
              <a:t>historis</a:t>
            </a:r>
            <a:r>
              <a:rPr lang="en-US" dirty="0" smtClean="0"/>
              <a:t>, </a:t>
            </a:r>
            <a:r>
              <a:rPr lang="en-US" dirty="0" err="1" smtClean="0"/>
              <a:t>ilosofis</a:t>
            </a:r>
            <a:r>
              <a:rPr lang="en-US" dirty="0" smtClean="0"/>
              <a:t> </a:t>
            </a:r>
            <a:r>
              <a:rPr lang="en-US" dirty="0" err="1" smtClean="0"/>
              <a:t>dan</a:t>
            </a:r>
            <a:r>
              <a:rPr lang="en-US" dirty="0" smtClean="0"/>
              <a:t> </a:t>
            </a:r>
            <a:r>
              <a:rPr lang="en-US" dirty="0" err="1" smtClean="0"/>
              <a:t>dan</a:t>
            </a:r>
            <a:r>
              <a:rPr lang="en-US" dirty="0" smtClean="0"/>
              <a:t> </a:t>
            </a:r>
            <a:r>
              <a:rPr lang="en-US" dirty="0" err="1" smtClean="0"/>
              <a:t>yuridis</a:t>
            </a:r>
            <a:endParaRPr lang="en-US" dirty="0" smtClean="0"/>
          </a:p>
          <a:p>
            <a:pPr algn="just">
              <a:buAutoNum type="alphaLcParenR"/>
            </a:pPr>
            <a:r>
              <a:rPr lang="en-US" dirty="0" err="1" smtClean="0"/>
              <a:t>Topik</a:t>
            </a:r>
            <a:r>
              <a:rPr lang="en-US" dirty="0" smtClean="0"/>
              <a:t> </a:t>
            </a:r>
            <a:r>
              <a:rPr lang="en-US" dirty="0" err="1" smtClean="0"/>
              <a:t>kedua</a:t>
            </a:r>
            <a:r>
              <a:rPr lang="en-US" dirty="0" smtClean="0"/>
              <a:t> </a:t>
            </a:r>
            <a:r>
              <a:rPr lang="en-US" dirty="0" err="1" smtClean="0"/>
              <a:t>yakni</a:t>
            </a:r>
            <a:r>
              <a:rPr lang="en-US" dirty="0" smtClean="0"/>
              <a:t> </a:t>
            </a:r>
            <a:r>
              <a:rPr lang="en-US" dirty="0" err="1" smtClean="0"/>
              <a:t>urgensi</a:t>
            </a:r>
            <a:r>
              <a:rPr lang="en-US" dirty="0" smtClean="0"/>
              <a:t> </a:t>
            </a:r>
            <a:r>
              <a:rPr lang="en-US" dirty="0" err="1" smtClean="0"/>
              <a:t>perbandingan</a:t>
            </a:r>
            <a:r>
              <a:rPr lang="en-US" dirty="0" smtClean="0"/>
              <a:t> </a:t>
            </a:r>
            <a:r>
              <a:rPr lang="en-US" dirty="0" err="1" smtClean="0"/>
              <a:t>hukum</a:t>
            </a:r>
            <a:r>
              <a:rPr lang="en-US" dirty="0" smtClean="0"/>
              <a:t> </a:t>
            </a:r>
            <a:r>
              <a:rPr lang="en-US" dirty="0" err="1" smtClean="0"/>
              <a:t>untuk</a:t>
            </a:r>
            <a:r>
              <a:rPr lang="en-US" dirty="0" smtClean="0"/>
              <a:t> </a:t>
            </a:r>
            <a:r>
              <a:rPr lang="en-US" dirty="0" err="1" smtClean="0"/>
              <a:t>lebih</a:t>
            </a:r>
            <a:r>
              <a:rPr lang="en-US" dirty="0" smtClean="0"/>
              <a:t> </a:t>
            </a:r>
            <a:r>
              <a:rPr lang="en-US" dirty="0" err="1" smtClean="0"/>
              <a:t>memahami</a:t>
            </a:r>
            <a:r>
              <a:rPr lang="en-US" dirty="0" smtClean="0"/>
              <a:t> </a:t>
            </a:r>
            <a:r>
              <a:rPr lang="en-US" dirty="0" err="1" smtClean="0"/>
              <a:t>hukum</a:t>
            </a:r>
            <a:r>
              <a:rPr lang="en-US" dirty="0" smtClean="0"/>
              <a:t> </a:t>
            </a:r>
            <a:r>
              <a:rPr lang="en-US" dirty="0" err="1" smtClean="0"/>
              <a:t>nasional</a:t>
            </a:r>
            <a:r>
              <a:rPr lang="en-US" dirty="0" smtClean="0"/>
              <a:t>, </a:t>
            </a:r>
            <a:endParaRPr lang="en-US" dirty="0" smtClean="0"/>
          </a:p>
          <a:p>
            <a:pPr algn="just">
              <a:buAutoNum type="alphaLcParenR"/>
            </a:pPr>
            <a:r>
              <a:rPr lang="en-US" dirty="0" err="1" smtClean="0"/>
              <a:t>Topik</a:t>
            </a:r>
            <a:r>
              <a:rPr lang="en-US" dirty="0" smtClean="0"/>
              <a:t> </a:t>
            </a:r>
            <a:r>
              <a:rPr lang="en-US" dirty="0" err="1" smtClean="0"/>
              <a:t>ketiga</a:t>
            </a:r>
            <a:r>
              <a:rPr lang="en-US" dirty="0" smtClean="0"/>
              <a:t> </a:t>
            </a:r>
            <a:r>
              <a:rPr lang="en-US" dirty="0" err="1" smtClean="0"/>
              <a:t>adalah</a:t>
            </a:r>
            <a:r>
              <a:rPr lang="en-US" dirty="0" smtClean="0"/>
              <a:t> </a:t>
            </a:r>
            <a:r>
              <a:rPr lang="en-US" dirty="0" err="1" smtClean="0"/>
              <a:t>perbandingan</a:t>
            </a:r>
            <a:r>
              <a:rPr lang="en-US" dirty="0" smtClean="0"/>
              <a:t> </a:t>
            </a:r>
            <a:r>
              <a:rPr lang="en-US" dirty="0" err="1" smtClean="0"/>
              <a:t>hukum</a:t>
            </a:r>
            <a:r>
              <a:rPr lang="en-US" dirty="0" smtClean="0"/>
              <a:t> </a:t>
            </a:r>
            <a:r>
              <a:rPr lang="en-US" dirty="0" err="1" smtClean="0"/>
              <a:t>dapat</a:t>
            </a:r>
            <a:r>
              <a:rPr lang="en-US" dirty="0" smtClean="0"/>
              <a:t> </a:t>
            </a:r>
            <a:r>
              <a:rPr lang="en-US" dirty="0" err="1" smtClean="0"/>
              <a:t>membantu</a:t>
            </a:r>
            <a:r>
              <a:rPr lang="en-US" dirty="0" smtClean="0"/>
              <a:t> </a:t>
            </a:r>
            <a:r>
              <a:rPr lang="en-US" dirty="0" err="1" smtClean="0"/>
              <a:t>menghayati</a:t>
            </a:r>
            <a:r>
              <a:rPr lang="en-US" dirty="0" smtClean="0"/>
              <a:t> </a:t>
            </a:r>
            <a:r>
              <a:rPr lang="en-US" dirty="0" err="1" smtClean="0"/>
              <a:t>budaya</a:t>
            </a:r>
            <a:r>
              <a:rPr lang="en-US" dirty="0" smtClean="0"/>
              <a:t> </a:t>
            </a:r>
            <a:r>
              <a:rPr lang="en-US" dirty="0" err="1" smtClean="0"/>
              <a:t>bangsa-bangsa</a:t>
            </a:r>
            <a:r>
              <a:rPr lang="en-US" dirty="0" smtClean="0"/>
              <a:t> lain </a:t>
            </a:r>
            <a:r>
              <a:rPr lang="en-US" dirty="0" err="1" smtClean="0"/>
              <a:t>dan</a:t>
            </a:r>
            <a:r>
              <a:rPr lang="en-US" dirty="0" smtClean="0"/>
              <a:t> </a:t>
            </a:r>
            <a:r>
              <a:rPr lang="en-US" dirty="0" err="1" smtClean="0"/>
              <a:t>lebih</a:t>
            </a:r>
            <a:r>
              <a:rPr lang="en-US" dirty="0" smtClean="0"/>
              <a:t> </a:t>
            </a:r>
            <a:r>
              <a:rPr lang="en-US" dirty="0" err="1" smtClean="0"/>
              <a:t>daam</a:t>
            </a:r>
            <a:r>
              <a:rPr lang="en-US" dirty="0" smtClean="0"/>
              <a:t> </a:t>
            </a:r>
            <a:r>
              <a:rPr lang="en-US" dirty="0" err="1" smtClean="0"/>
              <a:t>keitannya</a:t>
            </a:r>
            <a:r>
              <a:rPr lang="en-US" dirty="0" smtClean="0"/>
              <a:t> </a:t>
            </a:r>
            <a:r>
              <a:rPr lang="en-US" dirty="0" err="1" smtClean="0"/>
              <a:t>dengan</a:t>
            </a:r>
            <a:r>
              <a:rPr lang="en-US" dirty="0" smtClean="0"/>
              <a:t> </a:t>
            </a:r>
            <a:r>
              <a:rPr lang="en-US" dirty="0" err="1" smtClean="0"/>
              <a:t>pembentukan</a:t>
            </a:r>
            <a:r>
              <a:rPr lang="en-US" dirty="0" smtClean="0"/>
              <a:t> </a:t>
            </a:r>
            <a:r>
              <a:rPr lang="en-US" dirty="0" err="1" smtClean="0"/>
              <a:t>atau</a:t>
            </a:r>
            <a:r>
              <a:rPr lang="en-US" dirty="0" smtClean="0"/>
              <a:t> </a:t>
            </a:r>
            <a:r>
              <a:rPr lang="en-US" dirty="0" err="1" smtClean="0"/>
              <a:t>pengembangan</a:t>
            </a:r>
            <a:r>
              <a:rPr lang="en-US" dirty="0" smtClean="0"/>
              <a:t> </a:t>
            </a:r>
            <a:r>
              <a:rPr lang="en-US" dirty="0" err="1" smtClean="0"/>
              <a:t>hubungan</a:t>
            </a:r>
            <a:r>
              <a:rPr lang="en-US" dirty="0" smtClean="0"/>
              <a:t> </a:t>
            </a:r>
            <a:r>
              <a:rPr lang="en-US" dirty="0" err="1" smtClean="0"/>
              <a:t>antar</a:t>
            </a:r>
            <a:r>
              <a:rPr lang="en-US" dirty="0" smtClean="0"/>
              <a:t> </a:t>
            </a:r>
            <a:r>
              <a:rPr lang="en-US" dirty="0" err="1" smtClean="0"/>
              <a:t>bangsa</a:t>
            </a:r>
            <a:r>
              <a:rPr lang="en-US" dirty="0" smtClean="0"/>
              <a:t>. </a:t>
            </a:r>
            <a:endParaRPr lang="en-US" dirty="0" smtClean="0"/>
          </a:p>
          <a:p>
            <a:pPr algn="just">
              <a:buAutoNum type="alphaLcParenR"/>
            </a:pPr>
            <a:endParaRPr lang="en-US" dirty="0" smtClean="0"/>
          </a:p>
          <a:p>
            <a:pPr algn="just"/>
            <a:r>
              <a:rPr lang="en-US" dirty="0" smtClean="0"/>
              <a:t>	</a:t>
            </a:r>
            <a:r>
              <a:rPr lang="en-US" dirty="0" err="1" smtClean="0"/>
              <a:t>Sehingga</a:t>
            </a:r>
            <a:r>
              <a:rPr lang="en-US" dirty="0" smtClean="0"/>
              <a:t> </a:t>
            </a:r>
            <a:r>
              <a:rPr lang="en-US" dirty="0" err="1" smtClean="0"/>
              <a:t>dapat</a:t>
            </a:r>
            <a:r>
              <a:rPr lang="en-US" dirty="0" smtClean="0"/>
              <a:t> </a:t>
            </a:r>
            <a:r>
              <a:rPr lang="en-US" dirty="0" err="1" smtClean="0"/>
              <a:t>disimpulkan</a:t>
            </a:r>
            <a:r>
              <a:rPr lang="en-US" dirty="0" smtClean="0"/>
              <a:t>, </a:t>
            </a:r>
            <a:r>
              <a:rPr lang="en-US" dirty="0" err="1" smtClean="0"/>
              <a:t>Secara</a:t>
            </a:r>
            <a:r>
              <a:rPr lang="en-US" dirty="0" smtClean="0"/>
              <a:t> </a:t>
            </a:r>
            <a:r>
              <a:rPr lang="en-US" dirty="0" err="1" smtClean="0"/>
              <a:t>garis</a:t>
            </a:r>
            <a:r>
              <a:rPr lang="en-US" dirty="0" smtClean="0"/>
              <a:t> </a:t>
            </a:r>
            <a:r>
              <a:rPr lang="en-US" dirty="0" err="1" smtClean="0"/>
              <a:t>besar</a:t>
            </a:r>
            <a:r>
              <a:rPr lang="en-US" dirty="0" smtClean="0"/>
              <a:t> </a:t>
            </a:r>
            <a:r>
              <a:rPr lang="en-US" dirty="0" err="1" smtClean="0"/>
              <a:t>manfaat</a:t>
            </a:r>
            <a:r>
              <a:rPr lang="en-US" dirty="0" smtClean="0"/>
              <a:t> </a:t>
            </a:r>
            <a:r>
              <a:rPr lang="en-US" dirty="0" err="1" smtClean="0"/>
              <a:t>perbandingan</a:t>
            </a:r>
            <a:r>
              <a:rPr lang="en-US" dirty="0" smtClean="0"/>
              <a:t> </a:t>
            </a:r>
            <a:r>
              <a:rPr lang="en-US" dirty="0" err="1" smtClean="0"/>
              <a:t>hukum</a:t>
            </a:r>
            <a:r>
              <a:rPr lang="en-US" dirty="0" smtClean="0"/>
              <a:t> </a:t>
            </a:r>
            <a:r>
              <a:rPr lang="en-US" dirty="0" err="1" smtClean="0"/>
              <a:t>adalah</a:t>
            </a:r>
            <a:r>
              <a:rPr lang="en-US" dirty="0" smtClean="0"/>
              <a:t> </a:t>
            </a:r>
            <a:r>
              <a:rPr lang="en-US" dirty="0" err="1" smtClean="0"/>
              <a:t>tercapainya</a:t>
            </a:r>
            <a:r>
              <a:rPr lang="en-US" dirty="0" smtClean="0"/>
              <a:t> </a:t>
            </a:r>
            <a:r>
              <a:rPr lang="en-US" dirty="0" err="1" smtClean="0"/>
              <a:t>tujuan</a:t>
            </a:r>
            <a:r>
              <a:rPr lang="en-US" dirty="0" smtClean="0"/>
              <a:t> </a:t>
            </a:r>
            <a:r>
              <a:rPr lang="en-US" dirty="0" err="1" smtClean="0"/>
              <a:t>hukum</a:t>
            </a:r>
            <a:r>
              <a:rPr lang="en-US" dirty="0" smtClean="0"/>
              <a:t>, </a:t>
            </a:r>
            <a:r>
              <a:rPr lang="en-US" dirty="0" err="1" smtClean="0"/>
              <a:t>diantaranya</a:t>
            </a:r>
            <a:r>
              <a:rPr lang="en-US" dirty="0" smtClean="0"/>
              <a:t>: </a:t>
            </a:r>
            <a:endParaRPr lang="en-US" dirty="0" smtClean="0"/>
          </a:p>
          <a:p>
            <a:pPr algn="just">
              <a:buAutoNum type="arabicPeriod"/>
            </a:pPr>
            <a:r>
              <a:rPr lang="en-US" dirty="0" err="1" smtClean="0"/>
              <a:t>Membantu</a:t>
            </a:r>
            <a:r>
              <a:rPr lang="en-US" dirty="0" smtClean="0"/>
              <a:t> </a:t>
            </a:r>
            <a:r>
              <a:rPr lang="en-US" dirty="0" err="1" smtClean="0"/>
              <a:t>pembentukan</a:t>
            </a:r>
            <a:r>
              <a:rPr lang="en-US" dirty="0" smtClean="0"/>
              <a:t> </a:t>
            </a:r>
            <a:r>
              <a:rPr lang="en-US" dirty="0" err="1" smtClean="0"/>
              <a:t>hukum</a:t>
            </a:r>
            <a:r>
              <a:rPr lang="en-US" dirty="0" smtClean="0"/>
              <a:t> </a:t>
            </a:r>
            <a:r>
              <a:rPr lang="en-US" dirty="0" err="1" smtClean="0"/>
              <a:t>dalam</a:t>
            </a:r>
            <a:r>
              <a:rPr lang="en-US" dirty="0" smtClean="0"/>
              <a:t> </a:t>
            </a:r>
            <a:r>
              <a:rPr lang="en-US" dirty="0" err="1" smtClean="0"/>
              <a:t>sistem</a:t>
            </a:r>
            <a:r>
              <a:rPr lang="en-US" dirty="0" smtClean="0"/>
              <a:t> </a:t>
            </a:r>
            <a:r>
              <a:rPr lang="en-US" dirty="0" err="1" smtClean="0"/>
              <a:t>peradilan</a:t>
            </a:r>
            <a:r>
              <a:rPr lang="en-US" dirty="0" smtClean="0"/>
              <a:t> </a:t>
            </a:r>
            <a:endParaRPr lang="en-US" dirty="0" smtClean="0"/>
          </a:p>
          <a:p>
            <a:pPr algn="just">
              <a:buAutoNum type="arabicPeriod"/>
            </a:pPr>
            <a:r>
              <a:rPr lang="en-US" dirty="0" err="1" smtClean="0"/>
              <a:t>Mendapatkan</a:t>
            </a:r>
            <a:r>
              <a:rPr lang="en-US" dirty="0" smtClean="0"/>
              <a:t> </a:t>
            </a:r>
            <a:r>
              <a:rPr lang="en-US" dirty="0" err="1" smtClean="0"/>
              <a:t>pemahaman</a:t>
            </a:r>
            <a:r>
              <a:rPr lang="en-US" dirty="0" smtClean="0"/>
              <a:t> </a:t>
            </a:r>
            <a:r>
              <a:rPr lang="en-US" dirty="0" err="1" smtClean="0"/>
              <a:t>akan</a:t>
            </a:r>
            <a:r>
              <a:rPr lang="en-US" dirty="0" smtClean="0"/>
              <a:t> </a:t>
            </a:r>
            <a:r>
              <a:rPr lang="en-US" dirty="0" err="1" smtClean="0"/>
              <a:t>hukum</a:t>
            </a:r>
            <a:r>
              <a:rPr lang="en-US" dirty="0" smtClean="0"/>
              <a:t> yang </a:t>
            </a:r>
            <a:r>
              <a:rPr lang="en-US" dirty="0" err="1" smtClean="0"/>
              <a:t>lebih</a:t>
            </a:r>
            <a:r>
              <a:rPr lang="en-US" dirty="0" smtClean="0"/>
              <a:t> </a:t>
            </a:r>
            <a:r>
              <a:rPr lang="en-US" dirty="0" err="1" smtClean="0"/>
              <a:t>baik</a:t>
            </a:r>
            <a:r>
              <a:rPr lang="en-US" dirty="0" smtClean="0"/>
              <a:t> </a:t>
            </a:r>
            <a:endParaRPr lang="en-US" dirty="0" smtClean="0"/>
          </a:p>
          <a:p>
            <a:pPr algn="just">
              <a:buAutoNum type="arabicPeriod"/>
            </a:pPr>
            <a:r>
              <a:rPr lang="en-US" dirty="0" err="1" smtClean="0"/>
              <a:t>Meningkatkan</a:t>
            </a:r>
            <a:r>
              <a:rPr lang="en-US" dirty="0" smtClean="0"/>
              <a:t> </a:t>
            </a:r>
            <a:r>
              <a:rPr lang="en-US" dirty="0" err="1" smtClean="0"/>
              <a:t>hubungan</a:t>
            </a:r>
            <a:r>
              <a:rPr lang="en-US" dirty="0" smtClean="0"/>
              <a:t> </a:t>
            </a:r>
            <a:r>
              <a:rPr lang="en-US" dirty="0" err="1" smtClean="0"/>
              <a:t>ekonomi</a:t>
            </a:r>
            <a:r>
              <a:rPr lang="en-US" dirty="0" smtClean="0"/>
              <a:t> </a:t>
            </a:r>
            <a:r>
              <a:rPr lang="en-US" dirty="0" err="1" smtClean="0"/>
              <a:t>dan</a:t>
            </a:r>
            <a:r>
              <a:rPr lang="en-US" dirty="0" smtClean="0"/>
              <a:t> </a:t>
            </a:r>
            <a:r>
              <a:rPr lang="en-US" dirty="0" err="1" smtClean="0"/>
              <a:t>perdagangan</a:t>
            </a:r>
            <a:r>
              <a:rPr lang="en-US" dirty="0" smtClean="0"/>
              <a:t> </a:t>
            </a:r>
            <a:r>
              <a:rPr lang="en-US" dirty="0" err="1" smtClean="0"/>
              <a:t>dengan</a:t>
            </a:r>
            <a:r>
              <a:rPr lang="en-US" dirty="0" smtClean="0"/>
              <a:t> </a:t>
            </a:r>
            <a:r>
              <a:rPr lang="en-US" dirty="0" err="1" smtClean="0"/>
              <a:t>negara</a:t>
            </a:r>
            <a:r>
              <a:rPr lang="en-US" dirty="0" smtClean="0"/>
              <a:t> lain </a:t>
            </a:r>
            <a:r>
              <a:rPr lang="en-US" dirty="0" err="1" smtClean="0"/>
              <a:t>ketika</a:t>
            </a:r>
            <a:r>
              <a:rPr lang="en-US" dirty="0" smtClean="0"/>
              <a:t> </a:t>
            </a:r>
            <a:r>
              <a:rPr lang="en-US" dirty="0" err="1" smtClean="0"/>
              <a:t>mengadakan</a:t>
            </a:r>
            <a:r>
              <a:rPr lang="en-US" dirty="0" smtClean="0"/>
              <a:t> </a:t>
            </a:r>
            <a:r>
              <a:rPr lang="en-US" dirty="0" err="1" smtClean="0"/>
              <a:t>kerjasama</a:t>
            </a:r>
            <a:r>
              <a:rPr lang="en-US" dirty="0" smtClean="0"/>
              <a:t>, </a:t>
            </a:r>
            <a:r>
              <a:rPr lang="en-US" dirty="0" err="1" smtClean="0"/>
              <a:t>baik</a:t>
            </a:r>
            <a:r>
              <a:rPr lang="en-US" dirty="0" smtClean="0"/>
              <a:t> bilateral </a:t>
            </a:r>
            <a:r>
              <a:rPr lang="en-US" dirty="0" err="1" smtClean="0"/>
              <a:t>maupun</a:t>
            </a:r>
            <a:r>
              <a:rPr lang="en-US" dirty="0" smtClean="0"/>
              <a:t> </a:t>
            </a:r>
            <a:r>
              <a:rPr lang="en-US" dirty="0" err="1" smtClean="0"/>
              <a:t>multirateral</a:t>
            </a:r>
            <a:r>
              <a:rPr lang="en-US" dirty="0" smtClean="0"/>
              <a:t> </a:t>
            </a:r>
            <a:endParaRPr lang="en-US" dirty="0" smtClean="0"/>
          </a:p>
          <a:p>
            <a:pPr algn="just">
              <a:buAutoNum type="arabicPeriod"/>
            </a:pPr>
            <a:r>
              <a:rPr lang="en-US" dirty="0" err="1" smtClean="0"/>
              <a:t>Membantu</a:t>
            </a:r>
            <a:r>
              <a:rPr lang="en-US" dirty="0" smtClean="0"/>
              <a:t> </a:t>
            </a:r>
            <a:r>
              <a:rPr lang="en-US" dirty="0" err="1" smtClean="0"/>
              <a:t>pembuatan</a:t>
            </a:r>
            <a:r>
              <a:rPr lang="en-US" dirty="0" smtClean="0"/>
              <a:t> </a:t>
            </a:r>
            <a:r>
              <a:rPr lang="en-US" dirty="0" err="1" smtClean="0"/>
              <a:t>peraturan</a:t>
            </a:r>
            <a:r>
              <a:rPr lang="en-US" dirty="0" smtClean="0"/>
              <a:t> </a:t>
            </a:r>
            <a:r>
              <a:rPr lang="en-US" dirty="0" err="1" smtClean="0"/>
              <a:t>perundang-undangan</a:t>
            </a:r>
            <a:r>
              <a:rPr lang="en-US" dirty="0" smtClean="0"/>
              <a:t> </a:t>
            </a:r>
            <a:r>
              <a:rPr lang="en-US" dirty="0" err="1" smtClean="0"/>
              <a:t>dan</a:t>
            </a:r>
            <a:r>
              <a:rPr lang="en-US" dirty="0" smtClean="0"/>
              <a:t> </a:t>
            </a:r>
            <a:r>
              <a:rPr lang="en-US" dirty="0" err="1" smtClean="0"/>
              <a:t>badan</a:t>
            </a:r>
            <a:r>
              <a:rPr lang="en-US" dirty="0" smtClean="0"/>
              <a:t> </a:t>
            </a:r>
            <a:r>
              <a:rPr lang="en-US" dirty="0" err="1" smtClean="0"/>
              <a:t>reformasi</a:t>
            </a:r>
            <a:r>
              <a:rPr lang="en-US" dirty="0" smtClean="0"/>
              <a:t> </a:t>
            </a:r>
            <a:r>
              <a:rPr lang="en-US" dirty="0" err="1" smtClean="0"/>
              <a:t>hukum</a:t>
            </a:r>
            <a:r>
              <a:rPr lang="en-US" dirty="0" smtClean="0"/>
              <a:t> </a:t>
            </a:r>
            <a:r>
              <a:rPr lang="en-US" dirty="0" err="1" smtClean="0"/>
              <a:t>lainnya</a:t>
            </a:r>
            <a:endParaRPr lang="en-US" dirty="0" smtClean="0"/>
          </a:p>
          <a:p>
            <a:pPr algn="just">
              <a:buAutoNum type="arabicPeriod"/>
            </a:pPr>
            <a:r>
              <a:rPr lang="en-US" dirty="0" err="1" smtClean="0"/>
              <a:t>Membantu</a:t>
            </a:r>
            <a:r>
              <a:rPr lang="en-US" dirty="0" smtClean="0"/>
              <a:t> </a:t>
            </a:r>
            <a:r>
              <a:rPr lang="en-US" dirty="0" err="1" smtClean="0"/>
              <a:t>pengacara</a:t>
            </a:r>
            <a:r>
              <a:rPr lang="en-US" dirty="0" smtClean="0"/>
              <a:t> </a:t>
            </a:r>
            <a:r>
              <a:rPr lang="en-US" dirty="0" err="1" smtClean="0"/>
              <a:t>dalam</a:t>
            </a:r>
            <a:r>
              <a:rPr lang="en-US" dirty="0" smtClean="0"/>
              <a:t> </a:t>
            </a:r>
            <a:r>
              <a:rPr lang="en-US" dirty="0" err="1" smtClean="0"/>
              <a:t>berpraktik</a:t>
            </a:r>
            <a:r>
              <a:rPr lang="en-US" dirty="0" smtClean="0"/>
              <a:t> </a:t>
            </a:r>
            <a:r>
              <a:rPr lang="en-US" dirty="0" err="1" smtClean="0"/>
              <a:t>di</a:t>
            </a:r>
            <a:r>
              <a:rPr lang="en-US" dirty="0" smtClean="0"/>
              <a:t> </a:t>
            </a:r>
            <a:r>
              <a:rPr lang="en-US" dirty="0" err="1" smtClean="0"/>
              <a:t>berbagai</a:t>
            </a:r>
            <a:r>
              <a:rPr lang="en-US" dirty="0" smtClean="0"/>
              <a:t> </a:t>
            </a:r>
            <a:r>
              <a:rPr lang="en-US" dirty="0" err="1" smtClean="0"/>
              <a:t>negara</a:t>
            </a:r>
            <a:r>
              <a:rPr lang="en-US" dirty="0" smtClean="0"/>
              <a:t>.</a:t>
            </a:r>
            <a:endParaRPr lang="en-U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72"/>
        <p:cNvGrpSpPr/>
        <p:nvPr/>
      </p:nvGrpSpPr>
      <p:grpSpPr>
        <a:xfrm>
          <a:off x="0" y="0"/>
          <a:ext cx="0" cy="0"/>
          <a:chOff x="0" y="0"/>
          <a:chExt cx="0" cy="0"/>
        </a:xfrm>
      </p:grpSpPr>
      <p:sp>
        <p:nvSpPr>
          <p:cNvPr id="473" name="Google Shape;473;p30"/>
          <p:cNvSpPr txBox="1">
            <a:spLocks noGrp="1"/>
          </p:cNvSpPr>
          <p:nvPr>
            <p:ph type="body" idx="1"/>
          </p:nvPr>
        </p:nvSpPr>
        <p:spPr>
          <a:xfrm>
            <a:off x="0" y="1071552"/>
            <a:ext cx="8572560" cy="3878217"/>
          </a:xfrm>
          <a:prstGeom prst="rect">
            <a:avLst/>
          </a:prstGeom>
        </p:spPr>
        <p:txBody>
          <a:bodyPr spcFirstLastPara="1" wrap="square" lIns="91425" tIns="91425" rIns="91425" bIns="91425" anchor="t" anchorCtr="0">
            <a:noAutofit/>
          </a:bodyPr>
          <a:lstStyle/>
          <a:p>
            <a:pPr marL="514350" indent="-514350">
              <a:buNone/>
            </a:pPr>
            <a:r>
              <a:rPr lang="en-US" sz="1300" b="1" dirty="0" smtClean="0">
                <a:cs typeface="Times New Roman" pitchFamily="18" charset="0"/>
              </a:rPr>
              <a:t>A. </a:t>
            </a:r>
            <a:r>
              <a:rPr lang="en-US" sz="1400" b="1" dirty="0" err="1" smtClean="0">
                <a:cs typeface="Times New Roman" pitchFamily="18" charset="0"/>
              </a:rPr>
              <a:t>Perkembangan</a:t>
            </a:r>
            <a:r>
              <a:rPr lang="en-US" sz="1400" b="1" dirty="0" smtClean="0">
                <a:cs typeface="Times New Roman" pitchFamily="18" charset="0"/>
              </a:rPr>
              <a:t> </a:t>
            </a:r>
            <a:r>
              <a:rPr lang="en-US" sz="1400" b="1" dirty="0" err="1" smtClean="0">
                <a:cs typeface="Times New Roman" pitchFamily="18" charset="0"/>
              </a:rPr>
              <a:t>Perbandingan</a:t>
            </a:r>
            <a:r>
              <a:rPr lang="en-US" sz="1400" b="1" dirty="0" smtClean="0">
                <a:cs typeface="Times New Roman" pitchFamily="18" charset="0"/>
              </a:rPr>
              <a:t> </a:t>
            </a:r>
            <a:r>
              <a:rPr lang="en-US" sz="1400" b="1" dirty="0" err="1" smtClean="0">
                <a:cs typeface="Times New Roman" pitchFamily="18" charset="0"/>
              </a:rPr>
              <a:t>Hukum</a:t>
            </a:r>
            <a:endParaRPr lang="en-US" sz="1400" b="1" dirty="0" smtClean="0">
              <a:cs typeface="Times New Roman" pitchFamily="18" charset="0"/>
            </a:endParaRPr>
          </a:p>
          <a:p>
            <a:pPr marL="514350" indent="-514350" algn="just">
              <a:buNone/>
            </a:pPr>
            <a:endParaRPr lang="en-US" sz="1400" dirty="0" smtClean="0">
              <a:cs typeface="Times New Roman" pitchFamily="18" charset="0"/>
            </a:endParaRPr>
          </a:p>
          <a:p>
            <a:pPr marL="514350" indent="-514350" algn="just">
              <a:buNone/>
            </a:pPr>
            <a:r>
              <a:rPr lang="en-US" sz="1400" dirty="0" smtClean="0">
                <a:cs typeface="Times New Roman" pitchFamily="18" charset="0"/>
              </a:rPr>
              <a:t>	</a:t>
            </a:r>
            <a:r>
              <a:rPr lang="en-US" sz="1400" dirty="0" err="1" smtClean="0">
                <a:cs typeface="Times New Roman" pitchFamily="18" charset="0"/>
              </a:rPr>
              <a:t>Pada</a:t>
            </a:r>
            <a:r>
              <a:rPr lang="en-US" sz="1400" dirty="0" smtClean="0">
                <a:cs typeface="Times New Roman" pitchFamily="18" charset="0"/>
              </a:rPr>
              <a:t> </a:t>
            </a:r>
            <a:r>
              <a:rPr lang="en-US" sz="1400" dirty="0" err="1" smtClean="0">
                <a:cs typeface="Times New Roman" pitchFamily="18" charset="0"/>
              </a:rPr>
              <a:t>mulanya</a:t>
            </a:r>
            <a:r>
              <a:rPr lang="en-US" sz="1400" dirty="0" smtClean="0">
                <a:cs typeface="Times New Roman" pitchFamily="18" charset="0"/>
              </a:rPr>
              <a:t> </a:t>
            </a:r>
            <a:r>
              <a:rPr lang="en-US" sz="1400" dirty="0" err="1" smtClean="0">
                <a:cs typeface="Times New Roman" pitchFamily="18" charset="0"/>
              </a:rPr>
              <a:t>perbandingan</a:t>
            </a:r>
            <a:r>
              <a:rPr lang="en-US" sz="1400" dirty="0" smtClean="0">
                <a:cs typeface="Times New Roman" pitchFamily="18" charset="0"/>
              </a:rPr>
              <a:t> </a:t>
            </a:r>
            <a:r>
              <a:rPr lang="en-US" sz="1400" dirty="0" err="1" smtClean="0">
                <a:cs typeface="Times New Roman" pitchFamily="18" charset="0"/>
              </a:rPr>
              <a:t>hukum</a:t>
            </a:r>
            <a:r>
              <a:rPr lang="en-US" sz="1400" dirty="0" smtClean="0">
                <a:cs typeface="Times New Roman" pitchFamily="18" charset="0"/>
              </a:rPr>
              <a:t> </a:t>
            </a:r>
            <a:r>
              <a:rPr lang="en-US" sz="1400" dirty="0" err="1" smtClean="0">
                <a:cs typeface="Times New Roman" pitchFamily="18" charset="0"/>
              </a:rPr>
              <a:t>muncul</a:t>
            </a:r>
            <a:r>
              <a:rPr lang="en-US" sz="1400" dirty="0" smtClean="0">
                <a:cs typeface="Times New Roman" pitchFamily="18" charset="0"/>
              </a:rPr>
              <a:t> </a:t>
            </a:r>
            <a:r>
              <a:rPr lang="en-US" sz="1400" dirty="0" err="1" smtClean="0">
                <a:cs typeface="Times New Roman" pitchFamily="18" charset="0"/>
              </a:rPr>
              <a:t>sebelum</a:t>
            </a:r>
            <a:r>
              <a:rPr lang="en-US" sz="1400" dirty="0" smtClean="0">
                <a:cs typeface="Times New Roman" pitchFamily="18" charset="0"/>
              </a:rPr>
              <a:t> Abad-19, </a:t>
            </a:r>
            <a:r>
              <a:rPr lang="en-US" sz="1400" dirty="0" err="1" smtClean="0">
                <a:cs typeface="Times New Roman" pitchFamily="18" charset="0"/>
              </a:rPr>
              <a:t>pada</a:t>
            </a:r>
            <a:r>
              <a:rPr lang="en-US" sz="1400" dirty="0" smtClean="0">
                <a:cs typeface="Times New Roman" pitchFamily="18" charset="0"/>
              </a:rPr>
              <a:t> </a:t>
            </a:r>
            <a:r>
              <a:rPr lang="en-US" sz="1400" dirty="0" err="1" smtClean="0">
                <a:cs typeface="Times New Roman" pitchFamily="18" charset="0"/>
              </a:rPr>
              <a:t>kurun</a:t>
            </a:r>
            <a:r>
              <a:rPr lang="en-US" sz="1400" dirty="0" smtClean="0">
                <a:cs typeface="Times New Roman" pitchFamily="18" charset="0"/>
              </a:rPr>
              <a:t> </a:t>
            </a:r>
            <a:r>
              <a:rPr lang="en-US" sz="1400" dirty="0" err="1" smtClean="0">
                <a:cs typeface="Times New Roman" pitchFamily="18" charset="0"/>
              </a:rPr>
              <a:t>waktu</a:t>
            </a:r>
            <a:r>
              <a:rPr lang="en-US" sz="1400" dirty="0" smtClean="0">
                <a:cs typeface="Times New Roman" pitchFamily="18" charset="0"/>
              </a:rPr>
              <a:t> </a:t>
            </a:r>
            <a:r>
              <a:rPr lang="en-US" sz="1400" dirty="0" err="1" smtClean="0">
                <a:cs typeface="Times New Roman" pitchFamily="18" charset="0"/>
              </a:rPr>
              <a:t>ini</a:t>
            </a:r>
            <a:r>
              <a:rPr lang="en-US" sz="1400" dirty="0" smtClean="0">
                <a:cs typeface="Times New Roman" pitchFamily="18" charset="0"/>
              </a:rPr>
              <a:t> </a:t>
            </a:r>
            <a:r>
              <a:rPr lang="en-US" sz="1400" dirty="0" err="1" smtClean="0">
                <a:cs typeface="Times New Roman" pitchFamily="18" charset="0"/>
              </a:rPr>
              <a:t>perbandingan</a:t>
            </a:r>
            <a:r>
              <a:rPr lang="en-US" sz="1400" dirty="0" smtClean="0">
                <a:cs typeface="Times New Roman" pitchFamily="18" charset="0"/>
              </a:rPr>
              <a:t> </a:t>
            </a:r>
            <a:r>
              <a:rPr lang="en-US" sz="1400" dirty="0" err="1" smtClean="0">
                <a:cs typeface="Times New Roman" pitchFamily="18" charset="0"/>
              </a:rPr>
              <a:t>hukum</a:t>
            </a:r>
            <a:r>
              <a:rPr lang="en-US" sz="1400" dirty="0" smtClean="0">
                <a:cs typeface="Times New Roman" pitchFamily="18" charset="0"/>
              </a:rPr>
              <a:t> </a:t>
            </a:r>
            <a:r>
              <a:rPr lang="en-US" sz="1400" dirty="0" err="1" smtClean="0">
                <a:cs typeface="Times New Roman" pitchFamily="18" charset="0"/>
              </a:rPr>
              <a:t>digunakan</a:t>
            </a:r>
            <a:r>
              <a:rPr lang="en-US" sz="1400" dirty="0" smtClean="0">
                <a:cs typeface="Times New Roman" pitchFamily="18" charset="0"/>
              </a:rPr>
              <a:t> </a:t>
            </a:r>
            <a:r>
              <a:rPr lang="en-US" sz="1400" dirty="0" err="1" smtClean="0">
                <a:cs typeface="Times New Roman" pitchFamily="18" charset="0"/>
              </a:rPr>
              <a:t>untuk</a:t>
            </a:r>
            <a:r>
              <a:rPr lang="en-US" sz="1400" dirty="0" smtClean="0">
                <a:cs typeface="Times New Roman" pitchFamily="18" charset="0"/>
              </a:rPr>
              <a:t> </a:t>
            </a:r>
            <a:r>
              <a:rPr lang="en-US" sz="1400" dirty="0" err="1" smtClean="0">
                <a:cs typeface="Times New Roman" pitchFamily="18" charset="0"/>
              </a:rPr>
              <a:t>mempelajari</a:t>
            </a:r>
            <a:r>
              <a:rPr lang="en-US" sz="1400" dirty="0" smtClean="0">
                <a:cs typeface="Times New Roman" pitchFamily="18" charset="0"/>
              </a:rPr>
              <a:t> </a:t>
            </a:r>
            <a:r>
              <a:rPr lang="en-US" sz="1400" dirty="0" err="1" smtClean="0">
                <a:cs typeface="Times New Roman" pitchFamily="18" charset="0"/>
              </a:rPr>
              <a:t>sistem</a:t>
            </a:r>
            <a:r>
              <a:rPr lang="en-US" sz="1400" dirty="0" smtClean="0">
                <a:cs typeface="Times New Roman" pitchFamily="18" charset="0"/>
              </a:rPr>
              <a:t> </a:t>
            </a:r>
            <a:r>
              <a:rPr lang="en-US" sz="1400" dirty="0" err="1" smtClean="0">
                <a:cs typeface="Times New Roman" pitchFamily="18" charset="0"/>
              </a:rPr>
              <a:t>masyarakat</a:t>
            </a:r>
            <a:r>
              <a:rPr lang="en-US" sz="1400" dirty="0" smtClean="0">
                <a:cs typeface="Times New Roman" pitchFamily="18" charset="0"/>
              </a:rPr>
              <a:t> </a:t>
            </a:r>
            <a:r>
              <a:rPr lang="en-US" sz="1400" dirty="0" err="1" smtClean="0">
                <a:cs typeface="Times New Roman" pitchFamily="18" charset="0"/>
              </a:rPr>
              <a:t>tertentu</a:t>
            </a:r>
            <a:r>
              <a:rPr lang="en-US" sz="1400" dirty="0" smtClean="0">
                <a:cs typeface="Times New Roman" pitchFamily="18" charset="0"/>
              </a:rPr>
              <a:t>. </a:t>
            </a:r>
            <a:r>
              <a:rPr lang="en-US" sz="1400" dirty="0" err="1" smtClean="0">
                <a:cs typeface="Times New Roman" pitchFamily="18" charset="0"/>
              </a:rPr>
              <a:t>Namun</a:t>
            </a:r>
            <a:r>
              <a:rPr lang="en-US" sz="1400" dirty="0" smtClean="0">
                <a:cs typeface="Times New Roman" pitchFamily="18" charset="0"/>
              </a:rPr>
              <a:t> </a:t>
            </a:r>
            <a:r>
              <a:rPr lang="en-US" sz="1400" dirty="0" err="1" smtClean="0">
                <a:cs typeface="Times New Roman" pitchFamily="18" charset="0"/>
              </a:rPr>
              <a:t>pada</a:t>
            </a:r>
            <a:r>
              <a:rPr lang="en-US" sz="1400" dirty="0" smtClean="0">
                <a:cs typeface="Times New Roman" pitchFamily="18" charset="0"/>
              </a:rPr>
              <a:t> </a:t>
            </a:r>
            <a:r>
              <a:rPr lang="en-US" sz="1400" dirty="0" err="1" smtClean="0">
                <a:cs typeface="Times New Roman" pitchFamily="18" charset="0"/>
              </a:rPr>
              <a:t>masa</a:t>
            </a:r>
            <a:r>
              <a:rPr lang="en-US" sz="1400" dirty="0" smtClean="0">
                <a:cs typeface="Times New Roman" pitchFamily="18" charset="0"/>
              </a:rPr>
              <a:t> </a:t>
            </a:r>
            <a:r>
              <a:rPr lang="en-US" sz="1400" dirty="0" err="1" smtClean="0">
                <a:cs typeface="Times New Roman" pitchFamily="18" charset="0"/>
              </a:rPr>
              <a:t>ini</a:t>
            </a:r>
            <a:r>
              <a:rPr lang="en-US" sz="1400" dirty="0" smtClean="0">
                <a:cs typeface="Times New Roman" pitchFamily="18" charset="0"/>
              </a:rPr>
              <a:t> </a:t>
            </a:r>
            <a:r>
              <a:rPr lang="en-US" sz="1400" dirty="0" err="1" smtClean="0">
                <a:cs typeface="Times New Roman" pitchFamily="18" charset="0"/>
              </a:rPr>
              <a:t>belum</a:t>
            </a:r>
            <a:r>
              <a:rPr lang="en-US" sz="1400" dirty="0" smtClean="0">
                <a:cs typeface="Times New Roman" pitchFamily="18" charset="0"/>
              </a:rPr>
              <a:t> </a:t>
            </a:r>
            <a:r>
              <a:rPr lang="en-US" sz="1400" dirty="0" err="1" smtClean="0">
                <a:cs typeface="Times New Roman" pitchFamily="18" charset="0"/>
              </a:rPr>
              <a:t>dapat</a:t>
            </a:r>
            <a:r>
              <a:rPr lang="en-US" sz="1400" dirty="0" smtClean="0">
                <a:cs typeface="Times New Roman" pitchFamily="18" charset="0"/>
              </a:rPr>
              <a:t> </a:t>
            </a:r>
            <a:r>
              <a:rPr lang="en-US" sz="1400" dirty="0" err="1" smtClean="0">
                <a:cs typeface="Times New Roman" pitchFamily="18" charset="0"/>
              </a:rPr>
              <a:t>dikatakan</a:t>
            </a:r>
            <a:r>
              <a:rPr lang="en-US" sz="1400" dirty="0" smtClean="0">
                <a:cs typeface="Times New Roman" pitchFamily="18" charset="0"/>
              </a:rPr>
              <a:t> </a:t>
            </a:r>
            <a:r>
              <a:rPr lang="en-US" sz="1400" dirty="0" err="1" smtClean="0">
                <a:cs typeface="Times New Roman" pitchFamily="18" charset="0"/>
              </a:rPr>
              <a:t>telah</a:t>
            </a:r>
            <a:r>
              <a:rPr lang="en-US" sz="1400" dirty="0" smtClean="0">
                <a:cs typeface="Times New Roman" pitchFamily="18" charset="0"/>
              </a:rPr>
              <a:t> </a:t>
            </a:r>
            <a:r>
              <a:rPr lang="en-US" sz="1400" dirty="0" err="1" smtClean="0">
                <a:cs typeface="Times New Roman" pitchFamily="18" charset="0"/>
              </a:rPr>
              <a:t>dilakukan</a:t>
            </a:r>
            <a:r>
              <a:rPr lang="en-US" sz="1400" dirty="0" smtClean="0">
                <a:cs typeface="Times New Roman" pitchFamily="18" charset="0"/>
              </a:rPr>
              <a:t> </a:t>
            </a:r>
            <a:r>
              <a:rPr lang="en-US" sz="1400" dirty="0" err="1" smtClean="0">
                <a:cs typeface="Times New Roman" pitchFamily="18" charset="0"/>
              </a:rPr>
              <a:t>penelitian</a:t>
            </a:r>
            <a:r>
              <a:rPr lang="en-US" sz="1400" dirty="0" smtClean="0">
                <a:cs typeface="Times New Roman" pitchFamily="18" charset="0"/>
              </a:rPr>
              <a:t> </a:t>
            </a:r>
            <a:r>
              <a:rPr lang="en-US" sz="1400" dirty="0" err="1" smtClean="0">
                <a:cs typeface="Times New Roman" pitchFamily="18" charset="0"/>
              </a:rPr>
              <a:t>dengan</a:t>
            </a:r>
            <a:r>
              <a:rPr lang="en-US" sz="1400" dirty="0" smtClean="0">
                <a:cs typeface="Times New Roman" pitchFamily="18" charset="0"/>
              </a:rPr>
              <a:t> </a:t>
            </a:r>
            <a:r>
              <a:rPr lang="en-US" sz="1400" dirty="0" err="1" smtClean="0">
                <a:cs typeface="Times New Roman" pitchFamily="18" charset="0"/>
              </a:rPr>
              <a:t>cara</a:t>
            </a:r>
            <a:r>
              <a:rPr lang="en-US" sz="1400" dirty="0" smtClean="0">
                <a:cs typeface="Times New Roman" pitchFamily="18" charset="0"/>
              </a:rPr>
              <a:t> </a:t>
            </a:r>
            <a:r>
              <a:rPr lang="en-US" sz="1400" dirty="0" err="1" smtClean="0">
                <a:cs typeface="Times New Roman" pitchFamily="18" charset="0"/>
              </a:rPr>
              <a:t>perbandingan</a:t>
            </a:r>
            <a:r>
              <a:rPr lang="en-US" sz="1400" dirty="0" smtClean="0">
                <a:cs typeface="Times New Roman" pitchFamily="18" charset="0"/>
              </a:rPr>
              <a:t>, </a:t>
            </a:r>
            <a:r>
              <a:rPr lang="en-US" sz="1400" dirty="0" err="1" smtClean="0">
                <a:cs typeface="Times New Roman" pitchFamily="18" charset="0"/>
              </a:rPr>
              <a:t>karena</a:t>
            </a:r>
            <a:r>
              <a:rPr lang="en-US" sz="1400" dirty="0" smtClean="0">
                <a:cs typeface="Times New Roman" pitchFamily="18" charset="0"/>
              </a:rPr>
              <a:t> </a:t>
            </a:r>
            <a:r>
              <a:rPr lang="en-US" sz="1400" dirty="0" err="1" smtClean="0">
                <a:cs typeface="Times New Roman" pitchFamily="18" charset="0"/>
              </a:rPr>
              <a:t>belum</a:t>
            </a:r>
            <a:r>
              <a:rPr lang="en-US" sz="1400" dirty="0" smtClean="0">
                <a:cs typeface="Times New Roman" pitchFamily="18" charset="0"/>
              </a:rPr>
              <a:t> </a:t>
            </a:r>
            <a:r>
              <a:rPr lang="en-US" sz="1400" dirty="0" err="1" smtClean="0">
                <a:cs typeface="Times New Roman" pitchFamily="18" charset="0"/>
              </a:rPr>
              <a:t>dilakukan</a:t>
            </a:r>
            <a:r>
              <a:rPr lang="en-US" sz="1400" dirty="0" smtClean="0">
                <a:cs typeface="Times New Roman" pitchFamily="18" charset="0"/>
              </a:rPr>
              <a:t> </a:t>
            </a:r>
            <a:r>
              <a:rPr lang="en-US" sz="1400" dirty="0" err="1" smtClean="0">
                <a:cs typeface="Times New Roman" pitchFamily="18" charset="0"/>
              </a:rPr>
              <a:t>secara</a:t>
            </a:r>
            <a:r>
              <a:rPr lang="en-US" sz="1400" dirty="0" smtClean="0">
                <a:cs typeface="Times New Roman" pitchFamily="18" charset="0"/>
              </a:rPr>
              <a:t> </a:t>
            </a:r>
            <a:r>
              <a:rPr lang="en-US" sz="1400" dirty="0" err="1" smtClean="0">
                <a:cs typeface="Times New Roman" pitchFamily="18" charset="0"/>
              </a:rPr>
              <a:t>berencana</a:t>
            </a:r>
            <a:r>
              <a:rPr lang="en-US" sz="1400" dirty="0" smtClean="0">
                <a:cs typeface="Times New Roman" pitchFamily="18" charset="0"/>
              </a:rPr>
              <a:t>, </a:t>
            </a:r>
            <a:r>
              <a:rPr lang="en-US" sz="1400" dirty="0" err="1" smtClean="0">
                <a:cs typeface="Times New Roman" pitchFamily="18" charset="0"/>
              </a:rPr>
              <a:t>sistematis</a:t>
            </a:r>
            <a:r>
              <a:rPr lang="en-US" sz="1400" dirty="0" smtClean="0">
                <a:cs typeface="Times New Roman" pitchFamily="18" charset="0"/>
              </a:rPr>
              <a:t> </a:t>
            </a:r>
            <a:r>
              <a:rPr lang="en-US" sz="1400" dirty="0" err="1" smtClean="0">
                <a:cs typeface="Times New Roman" pitchFamily="18" charset="0"/>
              </a:rPr>
              <a:t>dan</a:t>
            </a:r>
            <a:r>
              <a:rPr lang="en-US" sz="1400" dirty="0" smtClean="0">
                <a:cs typeface="Times New Roman" pitchFamily="18" charset="0"/>
              </a:rPr>
              <a:t> </a:t>
            </a:r>
            <a:r>
              <a:rPr lang="en-US" sz="1400" dirty="0" err="1" smtClean="0">
                <a:cs typeface="Times New Roman" pitchFamily="18" charset="0"/>
              </a:rPr>
              <a:t>berkelanjutan</a:t>
            </a:r>
            <a:r>
              <a:rPr lang="en-US" sz="1400" dirty="0" smtClean="0">
                <a:cs typeface="Times New Roman" pitchFamily="18" charset="0"/>
              </a:rPr>
              <a:t> </a:t>
            </a:r>
            <a:r>
              <a:rPr lang="en-US" sz="1400" dirty="0" err="1" smtClean="0">
                <a:cs typeface="Times New Roman" pitchFamily="18" charset="0"/>
              </a:rPr>
              <a:t>dengan</a:t>
            </a:r>
            <a:r>
              <a:rPr lang="en-US" sz="1400" dirty="0" smtClean="0">
                <a:cs typeface="Times New Roman" pitchFamily="18" charset="0"/>
              </a:rPr>
              <a:t> </a:t>
            </a:r>
            <a:r>
              <a:rPr lang="en-US" sz="1400" dirty="0" err="1" smtClean="0">
                <a:cs typeface="Times New Roman" pitchFamily="18" charset="0"/>
              </a:rPr>
              <a:t>maksud</a:t>
            </a:r>
            <a:r>
              <a:rPr lang="en-US" sz="1400" dirty="0" smtClean="0">
                <a:cs typeface="Times New Roman" pitchFamily="18" charset="0"/>
              </a:rPr>
              <a:t> </a:t>
            </a:r>
            <a:r>
              <a:rPr lang="en-US" sz="1400" dirty="0" err="1" smtClean="0">
                <a:cs typeface="Times New Roman" pitchFamily="18" charset="0"/>
              </a:rPr>
              <a:t>mencapai</a:t>
            </a:r>
            <a:r>
              <a:rPr lang="en-US" sz="1400" dirty="0" smtClean="0">
                <a:cs typeface="Times New Roman" pitchFamily="18" charset="0"/>
              </a:rPr>
              <a:t> </a:t>
            </a:r>
            <a:r>
              <a:rPr lang="en-US" sz="1400" dirty="0" err="1" smtClean="0">
                <a:cs typeface="Times New Roman" pitchFamily="18" charset="0"/>
              </a:rPr>
              <a:t>tujuan</a:t>
            </a:r>
            <a:r>
              <a:rPr lang="en-US" sz="1400" dirty="0" smtClean="0">
                <a:cs typeface="Times New Roman" pitchFamily="18" charset="0"/>
              </a:rPr>
              <a:t> </a:t>
            </a:r>
            <a:r>
              <a:rPr lang="en-US" sz="1400" dirty="0" err="1" smtClean="0">
                <a:cs typeface="Times New Roman" pitchFamily="18" charset="0"/>
              </a:rPr>
              <a:t>tertentu</a:t>
            </a:r>
            <a:r>
              <a:rPr lang="en-US" sz="1400" dirty="0" smtClean="0">
                <a:cs typeface="Times New Roman" pitchFamily="18" charset="0"/>
              </a:rPr>
              <a:t>.</a:t>
            </a:r>
          </a:p>
          <a:p>
            <a:pPr marL="514350" indent="-514350" algn="just">
              <a:buNone/>
            </a:pPr>
            <a:endParaRPr lang="en-US" sz="1400" dirty="0" smtClean="0">
              <a:cs typeface="Times New Roman" pitchFamily="18" charset="0"/>
            </a:endParaRPr>
          </a:p>
          <a:p>
            <a:pPr algn="just">
              <a:buNone/>
            </a:pPr>
            <a:r>
              <a:rPr lang="en-US" sz="1400" dirty="0" smtClean="0"/>
              <a:t>	</a:t>
            </a:r>
            <a:r>
              <a:rPr lang="en-US" sz="1400" dirty="0" err="1" smtClean="0"/>
              <a:t>Pada</a:t>
            </a:r>
            <a:r>
              <a:rPr lang="en-US" sz="1400" dirty="0" smtClean="0"/>
              <a:t> </a:t>
            </a:r>
            <a:r>
              <a:rPr lang="en-US" sz="1400" dirty="0" err="1" smtClean="0"/>
              <a:t>abad</a:t>
            </a:r>
            <a:r>
              <a:rPr lang="en-US" sz="1400" dirty="0" smtClean="0"/>
              <a:t> </a:t>
            </a:r>
            <a:r>
              <a:rPr lang="en-US" sz="1400" dirty="0" err="1" smtClean="0"/>
              <a:t>tahun</a:t>
            </a:r>
            <a:r>
              <a:rPr lang="en-US" sz="1400" dirty="0" smtClean="0"/>
              <a:t> 384-322 SM </a:t>
            </a:r>
            <a:r>
              <a:rPr lang="en-US" sz="1400" b="1" dirty="0" err="1" smtClean="0"/>
              <a:t>Aristoteles</a:t>
            </a:r>
            <a:r>
              <a:rPr lang="en-US" sz="1400" b="1" dirty="0" smtClean="0"/>
              <a:t> </a:t>
            </a:r>
            <a:r>
              <a:rPr lang="en-US" sz="1400" dirty="0" err="1" smtClean="0"/>
              <a:t>telah</a:t>
            </a:r>
            <a:r>
              <a:rPr lang="en-US" sz="1400" dirty="0" smtClean="0"/>
              <a:t> </a:t>
            </a:r>
            <a:r>
              <a:rPr lang="en-US" sz="1400" dirty="0" err="1" smtClean="0"/>
              <a:t>menggunakan</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dalam</a:t>
            </a:r>
            <a:r>
              <a:rPr lang="en-US" sz="1400" dirty="0" smtClean="0"/>
              <a:t> </a:t>
            </a:r>
            <a:r>
              <a:rPr lang="en-US" sz="1400" dirty="0" err="1" smtClean="0"/>
              <a:t>mempelajari</a:t>
            </a:r>
            <a:r>
              <a:rPr lang="en-US" sz="1400" dirty="0" smtClean="0"/>
              <a:t> 153 </a:t>
            </a:r>
            <a:r>
              <a:rPr lang="en-US" sz="1400" dirty="0" err="1" smtClean="0"/>
              <a:t>konstitusi</a:t>
            </a:r>
            <a:r>
              <a:rPr lang="en-US" sz="1400" dirty="0" smtClean="0"/>
              <a:t> </a:t>
            </a:r>
            <a:r>
              <a:rPr lang="en-US" sz="1400" dirty="0" err="1" smtClean="0"/>
              <a:t>Yunani</a:t>
            </a:r>
            <a:r>
              <a:rPr lang="en-US" sz="1400" dirty="0" smtClean="0"/>
              <a:t> </a:t>
            </a:r>
            <a:r>
              <a:rPr lang="en-US" sz="1400" dirty="0" err="1" smtClean="0"/>
              <a:t>dan</a:t>
            </a:r>
            <a:r>
              <a:rPr lang="en-US" sz="1400" dirty="0" smtClean="0"/>
              <a:t> </a:t>
            </a:r>
            <a:r>
              <a:rPr lang="en-US" sz="1400" dirty="0" err="1" smtClean="0"/>
              <a:t>kota-kota</a:t>
            </a:r>
            <a:r>
              <a:rPr lang="en-US" sz="1400" dirty="0" smtClean="0"/>
              <a:t> </a:t>
            </a:r>
            <a:r>
              <a:rPr lang="en-US" sz="1400" dirty="0" err="1" smtClean="0"/>
              <a:t>lainnya</a:t>
            </a:r>
            <a:r>
              <a:rPr lang="en-US" sz="1400" dirty="0" smtClean="0"/>
              <a:t>. </a:t>
            </a:r>
            <a:r>
              <a:rPr lang="en-US" sz="1400" dirty="0" err="1" smtClean="0"/>
              <a:t>Selain</a:t>
            </a:r>
            <a:r>
              <a:rPr lang="en-US" sz="1400" dirty="0" smtClean="0"/>
              <a:t> </a:t>
            </a:r>
            <a:r>
              <a:rPr lang="en-US" sz="1400" dirty="0" err="1" smtClean="0"/>
              <a:t>itu</a:t>
            </a:r>
            <a:r>
              <a:rPr lang="en-US" sz="1400" dirty="0" smtClean="0"/>
              <a:t>, </a:t>
            </a:r>
            <a:r>
              <a:rPr lang="en-US" sz="1400" b="1" dirty="0" smtClean="0"/>
              <a:t>Solon </a:t>
            </a:r>
            <a:r>
              <a:rPr lang="en-US" sz="1400" dirty="0" err="1" smtClean="0"/>
              <a:t>pada</a:t>
            </a:r>
            <a:r>
              <a:rPr lang="en-US" sz="1400" dirty="0" smtClean="0"/>
              <a:t> </a:t>
            </a:r>
            <a:r>
              <a:rPr lang="en-US" sz="1400" dirty="0" err="1" smtClean="0"/>
              <a:t>tahun</a:t>
            </a:r>
            <a:r>
              <a:rPr lang="en-US" sz="1400" dirty="0" smtClean="0"/>
              <a:t> 640-558 SM yang </a:t>
            </a:r>
            <a:r>
              <a:rPr lang="en-US" sz="1400" dirty="0" err="1" smtClean="0"/>
              <a:t>mempelajari</a:t>
            </a:r>
            <a:r>
              <a:rPr lang="en-US" sz="1400" dirty="0" smtClean="0"/>
              <a:t> </a:t>
            </a:r>
            <a:r>
              <a:rPr lang="en-US" sz="1400" dirty="0" err="1" smtClean="0"/>
              <a:t>hukum</a:t>
            </a:r>
            <a:r>
              <a:rPr lang="en-US" sz="1400" dirty="0" smtClean="0"/>
              <a:t> Athena.</a:t>
            </a:r>
          </a:p>
          <a:p>
            <a:pPr algn="just">
              <a:buNone/>
            </a:pPr>
            <a:r>
              <a:rPr lang="en-US" sz="1400" dirty="0" smtClean="0"/>
              <a:t>	</a:t>
            </a:r>
            <a:r>
              <a:rPr lang="en-US" sz="1400" dirty="0" err="1" smtClean="0"/>
              <a:t>Pada</a:t>
            </a:r>
            <a:r>
              <a:rPr lang="en-US" sz="1400" dirty="0" smtClean="0"/>
              <a:t> </a:t>
            </a:r>
            <a:r>
              <a:rPr lang="en-US" sz="1400" dirty="0" err="1" smtClean="0"/>
              <a:t>abad</a:t>
            </a:r>
            <a:r>
              <a:rPr lang="en-US" sz="1400" dirty="0" smtClean="0"/>
              <a:t> </a:t>
            </a:r>
            <a:r>
              <a:rPr lang="en-US" sz="1400" dirty="0" err="1" smtClean="0"/>
              <a:t>ini</a:t>
            </a:r>
            <a:r>
              <a:rPr lang="en-US" sz="1400" dirty="0" smtClean="0"/>
              <a:t> </a:t>
            </a:r>
            <a:r>
              <a:rPr lang="en-US" sz="1400" dirty="0" err="1" smtClean="0"/>
              <a:t>juga</a:t>
            </a:r>
            <a:r>
              <a:rPr lang="en-US" sz="1400" dirty="0" smtClean="0"/>
              <a:t> </a:t>
            </a:r>
            <a:r>
              <a:rPr lang="en-US" sz="1400" dirty="0" err="1" smtClean="0"/>
              <a:t>telah</a:t>
            </a:r>
            <a:r>
              <a:rPr lang="en-US" sz="1400" dirty="0" smtClean="0"/>
              <a:t> </a:t>
            </a:r>
            <a:r>
              <a:rPr lang="en-US" sz="1400" dirty="0" err="1" smtClean="0"/>
              <a:t>dilakukan</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Kanonik</a:t>
            </a:r>
            <a:r>
              <a:rPr lang="en-US" sz="1400" dirty="0" smtClean="0"/>
              <a:t> </a:t>
            </a:r>
            <a:r>
              <a:rPr lang="en-US" sz="1400" dirty="0" err="1" smtClean="0"/>
              <a:t>dan</a:t>
            </a:r>
            <a:r>
              <a:rPr lang="en-US" sz="1400" dirty="0" smtClean="0"/>
              <a:t> </a:t>
            </a:r>
            <a:r>
              <a:rPr lang="en-US" sz="1400" dirty="0" err="1" smtClean="0"/>
              <a:t>hukum</a:t>
            </a:r>
            <a:r>
              <a:rPr lang="en-US" sz="1400" dirty="0" smtClean="0"/>
              <a:t> </a:t>
            </a:r>
            <a:r>
              <a:rPr lang="en-US" sz="1400" dirty="0" err="1" smtClean="0"/>
              <a:t>Romawi</a:t>
            </a:r>
            <a:r>
              <a:rPr lang="en-US" sz="1400" dirty="0" smtClean="0"/>
              <a:t>, </a:t>
            </a:r>
            <a:r>
              <a:rPr lang="en-US" sz="1400" dirty="0" err="1" smtClean="0"/>
              <a:t>hukum</a:t>
            </a:r>
            <a:r>
              <a:rPr lang="en-US" sz="1400" dirty="0" smtClean="0"/>
              <a:t> </a:t>
            </a:r>
            <a:r>
              <a:rPr lang="en-US" sz="1400" dirty="0" err="1" smtClean="0"/>
              <a:t>Kanonik</a:t>
            </a:r>
            <a:r>
              <a:rPr lang="en-US" sz="1400" dirty="0" smtClean="0"/>
              <a:t> </a:t>
            </a:r>
            <a:r>
              <a:rPr lang="en-US" sz="1400" dirty="0" err="1" smtClean="0"/>
              <a:t>dan</a:t>
            </a:r>
            <a:r>
              <a:rPr lang="en-US" sz="1400" dirty="0" smtClean="0"/>
              <a:t> Common Law, </a:t>
            </a:r>
            <a:r>
              <a:rPr lang="en-US" sz="1400" dirty="0" err="1" smtClean="0"/>
              <a:t>dan</a:t>
            </a:r>
            <a:r>
              <a:rPr lang="en-US" sz="1400" dirty="0" smtClean="0"/>
              <a:t> </a:t>
            </a:r>
            <a:r>
              <a:rPr lang="en-US" sz="1400" dirty="0" err="1" smtClean="0"/>
              <a:t>studi</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kebiasaan</a:t>
            </a:r>
            <a:r>
              <a:rPr lang="en-US" sz="1400" dirty="0" smtClean="0"/>
              <a:t> yang </a:t>
            </a:r>
            <a:r>
              <a:rPr lang="en-US" sz="1400" dirty="0" err="1" smtClean="0"/>
              <a:t>berkembang</a:t>
            </a:r>
            <a:r>
              <a:rPr lang="en-US" sz="1400" dirty="0" smtClean="0"/>
              <a:t> </a:t>
            </a:r>
            <a:r>
              <a:rPr lang="en-US" sz="1400" dirty="0" err="1" smtClean="0"/>
              <a:t>di</a:t>
            </a:r>
            <a:r>
              <a:rPr lang="en-US" sz="1400" dirty="0" smtClean="0"/>
              <a:t> </a:t>
            </a:r>
            <a:r>
              <a:rPr lang="en-US" sz="1400" dirty="0" err="1" smtClean="0"/>
              <a:t>daratan</a:t>
            </a:r>
            <a:r>
              <a:rPr lang="en-US" sz="1400" dirty="0" smtClean="0"/>
              <a:t> </a:t>
            </a:r>
            <a:r>
              <a:rPr lang="en-US" sz="1400" dirty="0" err="1" smtClean="0"/>
              <a:t>Eropa</a:t>
            </a:r>
            <a:r>
              <a:rPr lang="en-US" sz="1400" dirty="0" smtClean="0"/>
              <a:t> </a:t>
            </a:r>
            <a:r>
              <a:rPr lang="en-US" sz="1400" dirty="0" err="1" smtClean="0"/>
              <a:t>dalam</a:t>
            </a:r>
            <a:r>
              <a:rPr lang="en-US" sz="1400" dirty="0" smtClean="0"/>
              <a:t> </a:t>
            </a:r>
            <a:r>
              <a:rPr lang="en-US" sz="1400" dirty="0" err="1" smtClean="0"/>
              <a:t>usaha</a:t>
            </a:r>
            <a:r>
              <a:rPr lang="en-US" sz="1400" dirty="0" smtClean="0"/>
              <a:t> </a:t>
            </a:r>
            <a:r>
              <a:rPr lang="en-US" sz="1400" dirty="0" err="1" smtClean="0"/>
              <a:t>merumuskan</a:t>
            </a:r>
            <a:r>
              <a:rPr lang="en-US" sz="1400" dirty="0" smtClean="0"/>
              <a:t> </a:t>
            </a:r>
            <a:r>
              <a:rPr lang="en-US" sz="1400" dirty="0" err="1" smtClean="0"/>
              <a:t>asas-asas</a:t>
            </a:r>
            <a:r>
              <a:rPr lang="en-US" sz="1400" dirty="0" smtClean="0"/>
              <a:t> </a:t>
            </a:r>
            <a:r>
              <a:rPr lang="en-US" sz="1400" dirty="0" err="1" smtClean="0"/>
              <a:t>hukum</a:t>
            </a:r>
            <a:r>
              <a:rPr lang="en-US" sz="1400" dirty="0" smtClean="0"/>
              <a:t> </a:t>
            </a:r>
            <a:r>
              <a:rPr lang="en-US" sz="1400" dirty="0" err="1" smtClean="0"/>
              <a:t>pokok</a:t>
            </a:r>
            <a:r>
              <a:rPr lang="en-US" sz="1400" dirty="0" smtClean="0"/>
              <a:t> yang </a:t>
            </a:r>
            <a:r>
              <a:rPr lang="en-US" sz="1400" dirty="0" err="1" smtClean="0"/>
              <a:t>bersifat</a:t>
            </a:r>
            <a:r>
              <a:rPr lang="en-US" sz="1400" dirty="0" smtClean="0"/>
              <a:t> </a:t>
            </a:r>
            <a:r>
              <a:rPr lang="en-US" sz="1400" dirty="0" err="1" smtClean="0"/>
              <a:t>umum</a:t>
            </a:r>
            <a:r>
              <a:rPr lang="en-US" sz="1400" dirty="0" smtClean="0"/>
              <a:t> </a:t>
            </a:r>
            <a:r>
              <a:rPr lang="en-US" sz="1400" dirty="0" err="1" smtClean="0"/>
              <a:t>dari</a:t>
            </a:r>
            <a:r>
              <a:rPr lang="en-US" sz="1400" dirty="0" smtClean="0"/>
              <a:t> </a:t>
            </a:r>
            <a:r>
              <a:rPr lang="en-US" sz="1400" dirty="0" err="1" smtClean="0"/>
              <a:t>hukum</a:t>
            </a:r>
            <a:r>
              <a:rPr lang="en-US" sz="1400" dirty="0" smtClean="0"/>
              <a:t> </a:t>
            </a:r>
            <a:r>
              <a:rPr lang="en-US" sz="1400" dirty="0" err="1" smtClean="0"/>
              <a:t>kebiasaan</a:t>
            </a:r>
            <a:r>
              <a:rPr lang="en-US" sz="1400" dirty="0" smtClean="0"/>
              <a:t> </a:t>
            </a:r>
            <a:r>
              <a:rPr lang="en-US" sz="1400" dirty="0" err="1" smtClean="0"/>
              <a:t>di</a:t>
            </a:r>
            <a:r>
              <a:rPr lang="en-US" sz="1400" dirty="0" smtClean="0"/>
              <a:t> </a:t>
            </a:r>
            <a:r>
              <a:rPr lang="en-US" sz="1400" dirty="0" err="1" smtClean="0"/>
              <a:t>Perancis</a:t>
            </a:r>
            <a:r>
              <a:rPr lang="en-US" sz="1400" dirty="0" smtClean="0"/>
              <a:t>. </a:t>
            </a:r>
            <a:r>
              <a:rPr lang="en-US" sz="1400" b="1" dirty="0" err="1" smtClean="0"/>
              <a:t>Meskipun</a:t>
            </a:r>
            <a:r>
              <a:rPr lang="en-US" sz="1400" b="1" dirty="0" smtClean="0"/>
              <a:t> </a:t>
            </a:r>
            <a:r>
              <a:rPr lang="en-US" sz="1400" b="1" dirty="0" err="1" smtClean="0"/>
              <a:t>telah</a:t>
            </a:r>
            <a:r>
              <a:rPr lang="en-US" sz="1400" b="1" dirty="0" smtClean="0"/>
              <a:t> </a:t>
            </a:r>
            <a:r>
              <a:rPr lang="en-US" sz="1400" b="1" dirty="0" err="1" smtClean="0"/>
              <a:t>dilakukan</a:t>
            </a:r>
            <a:r>
              <a:rPr lang="en-US" sz="1400" b="1" dirty="0" smtClean="0"/>
              <a:t> </a:t>
            </a:r>
            <a:r>
              <a:rPr lang="en-US" sz="1400" b="1" dirty="0" err="1" smtClean="0"/>
              <a:t>perbandingan</a:t>
            </a:r>
            <a:r>
              <a:rPr lang="en-US" sz="1400" b="1" dirty="0" smtClean="0"/>
              <a:t> </a:t>
            </a:r>
            <a:r>
              <a:rPr lang="en-US" sz="1400" b="1" dirty="0" err="1" smtClean="0"/>
              <a:t>hukum</a:t>
            </a:r>
            <a:r>
              <a:rPr lang="en-US" sz="1400" b="1" dirty="0" smtClean="0"/>
              <a:t>, </a:t>
            </a:r>
            <a:r>
              <a:rPr lang="en-US" sz="1400" b="1" dirty="0" err="1" smtClean="0"/>
              <a:t>namun</a:t>
            </a:r>
            <a:r>
              <a:rPr lang="en-US" sz="1400" b="1" dirty="0" smtClean="0"/>
              <a:t> </a:t>
            </a:r>
            <a:r>
              <a:rPr lang="en-US" sz="1400" b="1" dirty="0" err="1" smtClean="0"/>
              <a:t>demikian</a:t>
            </a:r>
            <a:r>
              <a:rPr lang="en-US" sz="1400" b="1" dirty="0" smtClean="0"/>
              <a:t> </a:t>
            </a:r>
            <a:r>
              <a:rPr lang="en-US" sz="1400" b="1" dirty="0" err="1" smtClean="0"/>
              <a:t>perbandingan</a:t>
            </a:r>
            <a:r>
              <a:rPr lang="en-US" sz="1400" b="1" dirty="0" smtClean="0"/>
              <a:t> </a:t>
            </a:r>
            <a:r>
              <a:rPr lang="en-US" sz="1400" b="1" dirty="0" err="1" smtClean="0"/>
              <a:t>hukum</a:t>
            </a:r>
            <a:r>
              <a:rPr lang="en-US" sz="1400" b="1" dirty="0" smtClean="0"/>
              <a:t> </a:t>
            </a:r>
            <a:r>
              <a:rPr lang="en-US" sz="1400" b="1" dirty="0" err="1" smtClean="0"/>
              <a:t>pada</a:t>
            </a:r>
            <a:r>
              <a:rPr lang="en-US" sz="1400" b="1" dirty="0" smtClean="0"/>
              <a:t> </a:t>
            </a:r>
            <a:r>
              <a:rPr lang="en-US" sz="1400" b="1" dirty="0" err="1" smtClean="0"/>
              <a:t>masa</a:t>
            </a:r>
            <a:r>
              <a:rPr lang="en-US" sz="1400" b="1" dirty="0" smtClean="0"/>
              <a:t> </a:t>
            </a:r>
            <a:r>
              <a:rPr lang="en-US" sz="1400" b="1" dirty="0" err="1" smtClean="0"/>
              <a:t>ini</a:t>
            </a:r>
            <a:r>
              <a:rPr lang="en-US" sz="1400" b="1" dirty="0" smtClean="0"/>
              <a:t> </a:t>
            </a:r>
            <a:r>
              <a:rPr lang="en-US" sz="1400" b="1" dirty="0" err="1" smtClean="0"/>
              <a:t>masih</a:t>
            </a:r>
            <a:r>
              <a:rPr lang="en-US" sz="1400" b="1" dirty="0" smtClean="0"/>
              <a:t> </a:t>
            </a:r>
            <a:r>
              <a:rPr lang="en-US" sz="1400" b="1" dirty="0" err="1" smtClean="0"/>
              <a:t>diakui</a:t>
            </a:r>
            <a:r>
              <a:rPr lang="en-US" sz="1400" b="1" dirty="0" smtClean="0"/>
              <a:t> </a:t>
            </a:r>
            <a:r>
              <a:rPr lang="en-US" sz="1400" b="1" dirty="0" err="1" smtClean="0"/>
              <a:t>sebagai</a:t>
            </a:r>
            <a:r>
              <a:rPr lang="en-US" sz="1400" b="1" dirty="0" smtClean="0"/>
              <a:t> </a:t>
            </a:r>
            <a:r>
              <a:rPr lang="en-US" sz="1400" b="1" dirty="0" err="1" smtClean="0"/>
              <a:t>suatu</a:t>
            </a:r>
            <a:r>
              <a:rPr lang="en-US" sz="1400" b="1" dirty="0" smtClean="0"/>
              <a:t> </a:t>
            </a:r>
            <a:r>
              <a:rPr lang="en-US" sz="1400" b="1" dirty="0" err="1" smtClean="0"/>
              <a:t>metode</a:t>
            </a:r>
            <a:r>
              <a:rPr lang="en-US" sz="1400" b="1" dirty="0" smtClean="0"/>
              <a:t> </a:t>
            </a:r>
            <a:r>
              <a:rPr lang="en-US" sz="1400" b="1" dirty="0" err="1" smtClean="0"/>
              <a:t>saja</a:t>
            </a:r>
            <a:r>
              <a:rPr lang="en-US" sz="1400" b="1" dirty="0" smtClean="0"/>
              <a:t>.</a:t>
            </a:r>
            <a:endParaRPr sz="1300"/>
          </a:p>
        </p:txBody>
      </p:sp>
      <p:sp>
        <p:nvSpPr>
          <p:cNvPr id="474" name="Google Shape;474;p30"/>
          <p:cNvSpPr txBox="1">
            <a:spLocks noGrp="1"/>
          </p:cNvSpPr>
          <p:nvPr>
            <p:ph type="title"/>
          </p:nvPr>
        </p:nvSpPr>
        <p:spPr>
          <a:xfrm>
            <a:off x="785786" y="214296"/>
            <a:ext cx="8159400" cy="714380"/>
          </a:xfrm>
          <a:prstGeom prst="rect">
            <a:avLst/>
          </a:prstGeom>
        </p:spPr>
        <p:txBody>
          <a:bodyPr spcFirstLastPara="1" wrap="square" lIns="91425" tIns="91425" rIns="91425" bIns="91425" anchor="t" anchorCtr="0">
            <a:noAutofit/>
          </a:bodyPr>
          <a:lstStyle/>
          <a:p>
            <a:pPr lvl="0" algn="ctr"/>
            <a:r>
              <a:rPr lang="en-US" sz="2000" b="1" dirty="0" smtClean="0"/>
              <a:t>BAB I</a:t>
            </a:r>
            <a:br>
              <a:rPr lang="en-US" sz="2000" b="1" dirty="0" smtClean="0"/>
            </a:br>
            <a:r>
              <a:rPr lang="en-US" sz="2000" b="1" dirty="0" smtClean="0"/>
              <a:t>TINJAUAN UMUM PERBANDINGAN HUKUM PIDANA</a:t>
            </a:r>
            <a:endParaRPr sz="200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74"/>
                                        </p:tgtEl>
                                        <p:attrNameLst>
                                          <p:attrName>style.visibility</p:attrName>
                                        </p:attrNameLst>
                                      </p:cBhvr>
                                      <p:to>
                                        <p:strVal val="visible"/>
                                      </p:to>
                                    </p:set>
                                    <p:animEffect transition="in" filter="blinds(horizontal)">
                                      <p:cBhvr>
                                        <p:cTn id="7" dur="500"/>
                                        <p:tgtEl>
                                          <p:spTgt spid="47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1" nodeType="clickEffect">
                                  <p:stCondLst>
                                    <p:cond delay="0"/>
                                  </p:stCondLst>
                                  <p:childTnLst>
                                    <p:set>
                                      <p:cBhvr>
                                        <p:cTn id="11" dur="1" fill="hold">
                                          <p:stCondLst>
                                            <p:cond delay="0"/>
                                          </p:stCondLst>
                                        </p:cTn>
                                        <p:tgtEl>
                                          <p:spTgt spid="474"/>
                                        </p:tgtEl>
                                        <p:attrNameLst>
                                          <p:attrName>style.visibility</p:attrName>
                                        </p:attrNameLst>
                                      </p:cBhvr>
                                      <p:to>
                                        <p:strVal val="visible"/>
                                      </p:to>
                                    </p:set>
                                    <p:animEffect transition="in" filter="checkerboard(across)">
                                      <p:cBhvr>
                                        <p:cTn id="12" dur="500"/>
                                        <p:tgtEl>
                                          <p:spTgt spid="47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473">
                                            <p:txEl>
                                              <p:pRg st="0" end="0"/>
                                            </p:txEl>
                                          </p:spTgt>
                                        </p:tgtEl>
                                        <p:attrNameLst>
                                          <p:attrName>style.visibility</p:attrName>
                                        </p:attrNameLst>
                                      </p:cBhvr>
                                      <p:to>
                                        <p:strVal val="visible"/>
                                      </p:to>
                                    </p:set>
                                    <p:animEffect transition="in" filter="box(in)">
                                      <p:cBhvr>
                                        <p:cTn id="17" dur="500"/>
                                        <p:tgtEl>
                                          <p:spTgt spid="47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473">
                                            <p:txEl>
                                              <p:pRg st="2" end="2"/>
                                            </p:txEl>
                                          </p:spTgt>
                                        </p:tgtEl>
                                        <p:attrNameLst>
                                          <p:attrName>style.visibility</p:attrName>
                                        </p:attrNameLst>
                                      </p:cBhvr>
                                      <p:to>
                                        <p:strVal val="visible"/>
                                      </p:to>
                                    </p:set>
                                    <p:animEffect transition="in" filter="blinds(horizontal)">
                                      <p:cBhvr>
                                        <p:cTn id="22" dur="500"/>
                                        <p:tgtEl>
                                          <p:spTgt spid="47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473">
                                            <p:txEl>
                                              <p:pRg st="4" end="4"/>
                                            </p:txEl>
                                          </p:spTgt>
                                        </p:tgtEl>
                                        <p:attrNameLst>
                                          <p:attrName>style.visibility</p:attrName>
                                        </p:attrNameLst>
                                      </p:cBhvr>
                                      <p:to>
                                        <p:strVal val="visible"/>
                                      </p:to>
                                    </p:set>
                                    <p:animEffect transition="in" filter="checkerboard(across)">
                                      <p:cBhvr>
                                        <p:cTn id="27" dur="500"/>
                                        <p:tgtEl>
                                          <p:spTgt spid="473">
                                            <p:txEl>
                                              <p:pRg st="4" end="4"/>
                                            </p:txEl>
                                          </p:spTgt>
                                        </p:tgtEl>
                                      </p:cBhvr>
                                    </p:animEffect>
                                  </p:childTnLst>
                                </p:cTn>
                              </p:par>
                              <p:par>
                                <p:cTn id="28" presetID="5" presetClass="entr" presetSubtype="10" fill="hold" nodeType="withEffect">
                                  <p:stCondLst>
                                    <p:cond delay="0"/>
                                  </p:stCondLst>
                                  <p:childTnLst>
                                    <p:set>
                                      <p:cBhvr>
                                        <p:cTn id="29" dur="1" fill="hold">
                                          <p:stCondLst>
                                            <p:cond delay="0"/>
                                          </p:stCondLst>
                                        </p:cTn>
                                        <p:tgtEl>
                                          <p:spTgt spid="473">
                                            <p:txEl>
                                              <p:pRg st="5" end="5"/>
                                            </p:txEl>
                                          </p:spTgt>
                                        </p:tgtEl>
                                        <p:attrNameLst>
                                          <p:attrName>style.visibility</p:attrName>
                                        </p:attrNameLst>
                                      </p:cBhvr>
                                      <p:to>
                                        <p:strVal val="visible"/>
                                      </p:to>
                                    </p:set>
                                    <p:animEffect transition="in" filter="checkerboard(across)">
                                      <p:cBhvr>
                                        <p:cTn id="30" dur="500"/>
                                        <p:tgtEl>
                                          <p:spTgt spid="47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4" grpId="0"/>
      <p:bldP spid="474"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57222" y="142858"/>
            <a:ext cx="8358246" cy="5000642"/>
          </a:xfrm>
        </p:spPr>
        <p:txBody>
          <a:bodyPr/>
          <a:lstStyle/>
          <a:p>
            <a:pPr algn="just">
              <a:buNone/>
            </a:pPr>
            <a:r>
              <a:rPr lang="en-US" sz="1400" dirty="0" smtClean="0"/>
              <a:t>	</a:t>
            </a:r>
            <a:r>
              <a:rPr lang="en-US" sz="1400" dirty="0" err="1" smtClean="0"/>
              <a:t>Pada</a:t>
            </a:r>
            <a:r>
              <a:rPr lang="en-US" sz="1400" dirty="0" smtClean="0"/>
              <a:t> </a:t>
            </a:r>
            <a:r>
              <a:rPr lang="en-US" sz="1400" dirty="0" smtClean="0"/>
              <a:t>abad-19 </a:t>
            </a:r>
            <a:r>
              <a:rPr lang="en-US" sz="1400" dirty="0" err="1" smtClean="0"/>
              <a:t>awal</a:t>
            </a:r>
            <a:r>
              <a:rPr lang="en-US" sz="1400" dirty="0" smtClean="0"/>
              <a:t> </a:t>
            </a:r>
            <a:r>
              <a:rPr lang="en-US" sz="1400" dirty="0" err="1" smtClean="0"/>
              <a:t>perkembangan</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mengalami</a:t>
            </a:r>
            <a:r>
              <a:rPr lang="en-US" sz="1400" dirty="0" smtClean="0"/>
              <a:t> </a:t>
            </a:r>
            <a:r>
              <a:rPr lang="en-US" sz="1400" dirty="0" err="1" smtClean="0"/>
              <a:t>perkembangan</a:t>
            </a:r>
            <a:r>
              <a:rPr lang="en-US" sz="1400" dirty="0" smtClean="0"/>
              <a:t> yang </a:t>
            </a:r>
            <a:r>
              <a:rPr lang="en-US" sz="1400" dirty="0" err="1" smtClean="0"/>
              <a:t>cukup</a:t>
            </a:r>
            <a:r>
              <a:rPr lang="en-US" sz="1400" dirty="0" smtClean="0"/>
              <a:t> </a:t>
            </a:r>
            <a:r>
              <a:rPr lang="en-US" sz="1400" dirty="0" err="1" smtClean="0"/>
              <a:t>pesat</a:t>
            </a:r>
            <a:r>
              <a:rPr lang="en-US" sz="1400" dirty="0" smtClean="0"/>
              <a:t>. </a:t>
            </a:r>
            <a:r>
              <a:rPr lang="en-US" sz="1400" dirty="0" err="1" smtClean="0"/>
              <a:t>Pada</a:t>
            </a:r>
            <a:r>
              <a:rPr lang="en-US" sz="1400" dirty="0" smtClean="0"/>
              <a:t> </a:t>
            </a:r>
            <a:r>
              <a:rPr lang="en-US" sz="1400" dirty="0" err="1" smtClean="0"/>
              <a:t>masa</a:t>
            </a:r>
            <a:r>
              <a:rPr lang="en-US" sz="1400" dirty="0" smtClean="0"/>
              <a:t> </a:t>
            </a:r>
            <a:r>
              <a:rPr lang="en-US" sz="1400" dirty="0" err="1" smtClean="0"/>
              <a:t>ini</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mulai</a:t>
            </a:r>
            <a:r>
              <a:rPr lang="en-US" sz="1400" dirty="0" smtClean="0"/>
              <a:t> </a:t>
            </a:r>
            <a:r>
              <a:rPr lang="en-US" sz="1400" dirty="0" err="1" smtClean="0"/>
              <a:t>dikenal</a:t>
            </a:r>
            <a:r>
              <a:rPr lang="en-US" sz="1400" dirty="0" smtClean="0"/>
              <a:t> </a:t>
            </a:r>
            <a:r>
              <a:rPr lang="en-US" sz="1400" dirty="0" err="1" smtClean="0"/>
              <a:t>dalam</a:t>
            </a:r>
            <a:r>
              <a:rPr lang="en-US" sz="1400" dirty="0" smtClean="0"/>
              <a:t> </a:t>
            </a:r>
            <a:r>
              <a:rPr lang="en-US" sz="1400" dirty="0" err="1" smtClean="0"/>
              <a:t>kaitannya</a:t>
            </a:r>
            <a:r>
              <a:rPr lang="en-US" sz="1400" dirty="0" smtClean="0"/>
              <a:t> </a:t>
            </a:r>
            <a:r>
              <a:rPr lang="en-US" sz="1400" dirty="0" err="1" smtClean="0"/>
              <a:t>dengan</a:t>
            </a:r>
            <a:r>
              <a:rPr lang="en-US" sz="1400" dirty="0" smtClean="0"/>
              <a:t> </a:t>
            </a:r>
            <a:r>
              <a:rPr lang="en-US" sz="1400" dirty="0" err="1" smtClean="0"/>
              <a:t>sejarah</a:t>
            </a:r>
            <a:r>
              <a:rPr lang="en-US" sz="1400" dirty="0" smtClean="0"/>
              <a:t> </a:t>
            </a:r>
            <a:r>
              <a:rPr lang="en-US" sz="1400" dirty="0" err="1" smtClean="0"/>
              <a:t>hukum</a:t>
            </a:r>
            <a:r>
              <a:rPr lang="en-US" sz="1400" dirty="0" smtClean="0"/>
              <a:t>, </a:t>
            </a:r>
            <a:r>
              <a:rPr lang="en-US" sz="1400" dirty="0" err="1" smtClean="0"/>
              <a:t>filsafat</a:t>
            </a:r>
            <a:r>
              <a:rPr lang="en-US" sz="1400" dirty="0" smtClean="0"/>
              <a:t> </a:t>
            </a:r>
            <a:r>
              <a:rPr lang="en-US" sz="1400" dirty="0" err="1" smtClean="0"/>
              <a:t>hukum</a:t>
            </a:r>
            <a:r>
              <a:rPr lang="en-US" sz="1400" dirty="0" smtClean="0"/>
              <a:t>, </a:t>
            </a:r>
            <a:r>
              <a:rPr lang="en-US" sz="1400" dirty="0" err="1" smtClean="0"/>
              <a:t>dan</a:t>
            </a:r>
            <a:r>
              <a:rPr lang="en-US" sz="1400" dirty="0" smtClean="0"/>
              <a:t> </a:t>
            </a:r>
            <a:r>
              <a:rPr lang="en-US" sz="1400" dirty="0" err="1" smtClean="0"/>
              <a:t>teori</a:t>
            </a:r>
            <a:r>
              <a:rPr lang="en-US" sz="1400" dirty="0" smtClean="0"/>
              <a:t> </a:t>
            </a:r>
            <a:r>
              <a:rPr lang="en-US" sz="1400" dirty="0" err="1" smtClean="0"/>
              <a:t>hukum</a:t>
            </a:r>
            <a:r>
              <a:rPr lang="en-US" sz="1400" dirty="0" smtClean="0"/>
              <a:t> </a:t>
            </a:r>
            <a:r>
              <a:rPr lang="en-US" sz="1400" dirty="0" err="1" smtClean="0"/>
              <a:t>umum</a:t>
            </a:r>
            <a:r>
              <a:rPr lang="en-US" sz="1400" dirty="0" smtClean="0"/>
              <a:t>. </a:t>
            </a:r>
            <a:r>
              <a:rPr lang="en-US" sz="1400" b="1" dirty="0" err="1" smtClean="0"/>
              <a:t>Montesquie</a:t>
            </a:r>
            <a:r>
              <a:rPr lang="en-US" sz="1400" b="1" dirty="0" smtClean="0"/>
              <a:t> yang </a:t>
            </a:r>
            <a:r>
              <a:rPr lang="en-US" sz="1400" b="1" dirty="0" err="1" smtClean="0"/>
              <a:t>dijuluki</a:t>
            </a:r>
            <a:r>
              <a:rPr lang="en-US" sz="1400" b="1" dirty="0" smtClean="0"/>
              <a:t> </a:t>
            </a:r>
            <a:r>
              <a:rPr lang="en-US" sz="1400" b="1" dirty="0" err="1" smtClean="0"/>
              <a:t>sebagai</a:t>
            </a:r>
            <a:r>
              <a:rPr lang="en-US" sz="1400" b="1" dirty="0" smtClean="0"/>
              <a:t> </a:t>
            </a:r>
            <a:r>
              <a:rPr lang="en-US" sz="1400" b="1" dirty="0" err="1" smtClean="0"/>
              <a:t>bapak</a:t>
            </a:r>
            <a:r>
              <a:rPr lang="en-US" sz="1400" b="1" dirty="0" smtClean="0"/>
              <a:t> </a:t>
            </a:r>
            <a:r>
              <a:rPr lang="en-US" sz="1400" b="1" dirty="0" err="1" smtClean="0"/>
              <a:t>perbandingan</a:t>
            </a:r>
            <a:r>
              <a:rPr lang="en-US" sz="1400" b="1" dirty="0" smtClean="0"/>
              <a:t> </a:t>
            </a:r>
            <a:r>
              <a:rPr lang="en-US" sz="1400" b="1" dirty="0" err="1" smtClean="0"/>
              <a:t>hukum</a:t>
            </a:r>
            <a:r>
              <a:rPr lang="en-US" sz="1400" dirty="0" smtClean="0"/>
              <a:t>, </a:t>
            </a:r>
            <a:r>
              <a:rPr lang="en-US" sz="1400" dirty="0" err="1" smtClean="0"/>
              <a:t>ia</a:t>
            </a:r>
            <a:r>
              <a:rPr lang="en-US" sz="1400" dirty="0" smtClean="0"/>
              <a:t> </a:t>
            </a:r>
            <a:r>
              <a:rPr lang="en-US" sz="1400" dirty="0" err="1" smtClean="0"/>
              <a:t>merupakan</a:t>
            </a:r>
            <a:r>
              <a:rPr lang="en-US" sz="1400" dirty="0" smtClean="0"/>
              <a:t> </a:t>
            </a:r>
            <a:r>
              <a:rPr lang="en-US" sz="1400" dirty="0" err="1" smtClean="0"/>
              <a:t>salah</a:t>
            </a:r>
            <a:r>
              <a:rPr lang="en-US" sz="1400" dirty="0" smtClean="0"/>
              <a:t> </a:t>
            </a:r>
            <a:r>
              <a:rPr lang="en-US" sz="1400" dirty="0" err="1" smtClean="0"/>
              <a:t>satu</a:t>
            </a:r>
            <a:r>
              <a:rPr lang="en-US" sz="1400" dirty="0" smtClean="0"/>
              <a:t> </a:t>
            </a:r>
            <a:r>
              <a:rPr lang="en-US" sz="1400" dirty="0" err="1" smtClean="0"/>
              <a:t>tokoh</a:t>
            </a:r>
            <a:r>
              <a:rPr lang="en-US" sz="1400" dirty="0" smtClean="0"/>
              <a:t> yang </a:t>
            </a:r>
            <a:r>
              <a:rPr lang="en-US" sz="1400" dirty="0" err="1" smtClean="0"/>
              <a:t>menekuni</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sejak</a:t>
            </a:r>
            <a:r>
              <a:rPr lang="en-US" sz="1400" dirty="0" smtClean="0"/>
              <a:t> 1689-1755 </a:t>
            </a:r>
            <a:r>
              <a:rPr lang="en-US" sz="1400" dirty="0" err="1" smtClean="0"/>
              <a:t>mempelajari</a:t>
            </a:r>
            <a:r>
              <a:rPr lang="en-US" sz="1400" dirty="0" smtClean="0"/>
              <a:t> </a:t>
            </a:r>
            <a:r>
              <a:rPr lang="en-US" sz="1400" dirty="0" err="1" smtClean="0"/>
              <a:t>perkembangan</a:t>
            </a:r>
            <a:r>
              <a:rPr lang="en-US" sz="1400" dirty="0" smtClean="0"/>
              <a:t> </a:t>
            </a:r>
            <a:r>
              <a:rPr lang="en-US" sz="1400" dirty="0" err="1" smtClean="0"/>
              <a:t>hukum</a:t>
            </a:r>
            <a:r>
              <a:rPr lang="en-US" sz="1400" dirty="0" smtClean="0"/>
              <a:t> </a:t>
            </a:r>
            <a:r>
              <a:rPr lang="en-US" sz="1400" dirty="0" err="1" smtClean="0"/>
              <a:t>dari</a:t>
            </a:r>
            <a:r>
              <a:rPr lang="en-US" sz="1400" dirty="0" smtClean="0"/>
              <a:t> </a:t>
            </a:r>
            <a:r>
              <a:rPr lang="en-US" sz="1400" dirty="0" err="1" smtClean="0"/>
              <a:t>sudut</a:t>
            </a:r>
            <a:r>
              <a:rPr lang="en-US" sz="1400" dirty="0" smtClean="0"/>
              <a:t> </a:t>
            </a:r>
            <a:r>
              <a:rPr lang="en-US" sz="1400" dirty="0" err="1" smtClean="0"/>
              <a:t>sejarah</a:t>
            </a:r>
            <a:r>
              <a:rPr lang="en-US" sz="1400" dirty="0" smtClean="0"/>
              <a:t> </a:t>
            </a:r>
            <a:r>
              <a:rPr lang="en-US" sz="1400" dirty="0" err="1" smtClean="0"/>
              <a:t>dan</a:t>
            </a:r>
            <a:r>
              <a:rPr lang="en-US" sz="1400" dirty="0" smtClean="0"/>
              <a:t> </a:t>
            </a:r>
            <a:r>
              <a:rPr lang="en-US" sz="1400" dirty="0" err="1" smtClean="0"/>
              <a:t>falsafah</a:t>
            </a:r>
            <a:r>
              <a:rPr lang="en-US" sz="1400" dirty="0" smtClean="0"/>
              <a:t> </a:t>
            </a:r>
            <a:r>
              <a:rPr lang="en-US" sz="1400" dirty="0" err="1" smtClean="0"/>
              <a:t>peradaban</a:t>
            </a:r>
            <a:r>
              <a:rPr lang="en-US" sz="1400" dirty="0" smtClean="0"/>
              <a:t> </a:t>
            </a:r>
            <a:r>
              <a:rPr lang="en-US" sz="1400" dirty="0" err="1" smtClean="0"/>
              <a:t>manusia</a:t>
            </a:r>
            <a:r>
              <a:rPr lang="en-US" sz="1400" dirty="0" smtClean="0"/>
              <a:t>.</a:t>
            </a:r>
          </a:p>
          <a:p>
            <a:pPr algn="just">
              <a:buNone/>
            </a:pPr>
            <a:r>
              <a:rPr lang="en-US" sz="1400" dirty="0" smtClean="0"/>
              <a:t>	</a:t>
            </a:r>
          </a:p>
          <a:p>
            <a:pPr algn="just">
              <a:buNone/>
            </a:pPr>
            <a:r>
              <a:rPr lang="en-US" sz="1400" dirty="0" smtClean="0"/>
              <a:t>	</a:t>
            </a:r>
            <a:r>
              <a:rPr lang="en-US" sz="1400" dirty="0" err="1" smtClean="0"/>
              <a:t>Pada</a:t>
            </a:r>
            <a:r>
              <a:rPr lang="en-US" sz="1400" dirty="0" smtClean="0"/>
              <a:t> </a:t>
            </a:r>
            <a:r>
              <a:rPr lang="en-US" sz="1400" dirty="0" err="1" smtClean="0"/>
              <a:t>akhir</a:t>
            </a:r>
            <a:r>
              <a:rPr lang="en-US" sz="1400" dirty="0" smtClean="0"/>
              <a:t> </a:t>
            </a:r>
            <a:r>
              <a:rPr lang="en-US" sz="1400" dirty="0" err="1" smtClean="0"/>
              <a:t>abad</a:t>
            </a:r>
            <a:r>
              <a:rPr lang="en-US" sz="1400" dirty="0" smtClean="0"/>
              <a:t> 19 </a:t>
            </a:r>
            <a:r>
              <a:rPr lang="en-US" sz="1400" dirty="0" err="1" smtClean="0"/>
              <a:t>atau</a:t>
            </a:r>
            <a:r>
              <a:rPr lang="en-US" sz="1400" dirty="0" smtClean="0"/>
              <a:t> </a:t>
            </a:r>
            <a:r>
              <a:rPr lang="en-US" sz="1400" dirty="0" err="1" smtClean="0"/>
              <a:t>awal</a:t>
            </a:r>
            <a:r>
              <a:rPr lang="en-US" sz="1400" dirty="0" smtClean="0"/>
              <a:t> Abad 20 </a:t>
            </a:r>
            <a:r>
              <a:rPr lang="en-US" sz="1400" dirty="0" err="1" smtClean="0"/>
              <a:t>perkembangan</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sebagai</a:t>
            </a:r>
            <a:r>
              <a:rPr lang="en-US" sz="1400" dirty="0" smtClean="0"/>
              <a:t> </a:t>
            </a:r>
            <a:r>
              <a:rPr lang="en-US" sz="1400" dirty="0" err="1" smtClean="0"/>
              <a:t>ilmu</a:t>
            </a:r>
            <a:r>
              <a:rPr lang="en-US" sz="1400" dirty="0" smtClean="0"/>
              <a:t> </a:t>
            </a:r>
            <a:r>
              <a:rPr lang="en-US" sz="1400" dirty="0" err="1" smtClean="0"/>
              <a:t>pengetahuan</a:t>
            </a:r>
            <a:r>
              <a:rPr lang="en-US" sz="1400" dirty="0" smtClean="0"/>
              <a:t> </a:t>
            </a:r>
            <a:r>
              <a:rPr lang="en-US" sz="1400" dirty="0" err="1" smtClean="0"/>
              <a:t>mengalami</a:t>
            </a:r>
            <a:r>
              <a:rPr lang="en-US" sz="1400" dirty="0" smtClean="0"/>
              <a:t> </a:t>
            </a:r>
            <a:r>
              <a:rPr lang="en-US" sz="1400" dirty="0" err="1" smtClean="0"/>
              <a:t>perkembangan</a:t>
            </a:r>
            <a:r>
              <a:rPr lang="en-US" sz="1400" dirty="0" smtClean="0"/>
              <a:t> yang </a:t>
            </a:r>
            <a:r>
              <a:rPr lang="en-US" sz="1400" dirty="0" err="1" smtClean="0"/>
              <a:t>pesat</a:t>
            </a:r>
            <a:r>
              <a:rPr lang="en-US" sz="1400" dirty="0" smtClean="0"/>
              <a:t>. </a:t>
            </a:r>
            <a:r>
              <a:rPr lang="en-US" sz="1400" dirty="0" err="1" smtClean="0"/>
              <a:t>Pada</a:t>
            </a:r>
            <a:r>
              <a:rPr lang="en-US" sz="1400" dirty="0" smtClean="0"/>
              <a:t> </a:t>
            </a:r>
            <a:r>
              <a:rPr lang="en-US" sz="1400" dirty="0" err="1" smtClean="0"/>
              <a:t>masa</a:t>
            </a:r>
            <a:r>
              <a:rPr lang="en-US" sz="1400" dirty="0" smtClean="0"/>
              <a:t> </a:t>
            </a:r>
            <a:r>
              <a:rPr lang="en-US" sz="1400" dirty="0" err="1" smtClean="0"/>
              <a:t>ini</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dilihat</a:t>
            </a:r>
            <a:r>
              <a:rPr lang="en-US" sz="1400" dirty="0" smtClean="0"/>
              <a:t> </a:t>
            </a:r>
            <a:r>
              <a:rPr lang="en-US" sz="1400" dirty="0" err="1" smtClean="0"/>
              <a:t>sebagai</a:t>
            </a:r>
            <a:r>
              <a:rPr lang="en-US" sz="1400" dirty="0" smtClean="0"/>
              <a:t> </a:t>
            </a:r>
            <a:r>
              <a:rPr lang="en-US" sz="1400" dirty="0" err="1" smtClean="0"/>
              <a:t>sejarah</a:t>
            </a:r>
            <a:r>
              <a:rPr lang="en-US" sz="1400" dirty="0" smtClean="0"/>
              <a:t> </a:t>
            </a:r>
            <a:r>
              <a:rPr lang="en-US" sz="1400" dirty="0" err="1" smtClean="0"/>
              <a:t>umum</a:t>
            </a:r>
            <a:r>
              <a:rPr lang="en-US" sz="1400" dirty="0" smtClean="0"/>
              <a:t> </a:t>
            </a:r>
            <a:r>
              <a:rPr lang="en-US" sz="1400" dirty="0" err="1" smtClean="0"/>
              <a:t>atau</a:t>
            </a:r>
            <a:r>
              <a:rPr lang="en-US" sz="1400" dirty="0" smtClean="0"/>
              <a:t> </a:t>
            </a:r>
            <a:r>
              <a:rPr lang="en-US" sz="1400" dirty="0" err="1" smtClean="0"/>
              <a:t>sejarah</a:t>
            </a:r>
            <a:r>
              <a:rPr lang="en-US" sz="1400" dirty="0" smtClean="0"/>
              <a:t> universal </a:t>
            </a:r>
            <a:r>
              <a:rPr lang="en-US" sz="1400" dirty="0" err="1" smtClean="0"/>
              <a:t>dari</a:t>
            </a:r>
            <a:r>
              <a:rPr lang="en-US" sz="1400" dirty="0" smtClean="0"/>
              <a:t> </a:t>
            </a:r>
            <a:r>
              <a:rPr lang="en-US" sz="1400" dirty="0" err="1" smtClean="0"/>
              <a:t>hukum</a:t>
            </a:r>
            <a:r>
              <a:rPr lang="en-US" sz="1400" dirty="0" smtClean="0"/>
              <a:t>. </a:t>
            </a:r>
            <a:r>
              <a:rPr lang="en-US" sz="1400" dirty="0" err="1" smtClean="0"/>
              <a:t>Pada</a:t>
            </a:r>
            <a:r>
              <a:rPr lang="en-US" sz="1400" dirty="0" smtClean="0"/>
              <a:t> </a:t>
            </a:r>
            <a:r>
              <a:rPr lang="en-US" sz="1400" dirty="0" err="1" smtClean="0"/>
              <a:t>masa</a:t>
            </a:r>
            <a:r>
              <a:rPr lang="en-US" sz="1400" dirty="0" smtClean="0"/>
              <a:t> </a:t>
            </a:r>
            <a:r>
              <a:rPr lang="en-US" sz="1400" dirty="0" err="1" smtClean="0"/>
              <a:t>ini</a:t>
            </a:r>
            <a:r>
              <a:rPr lang="en-US" sz="1400" dirty="0" smtClean="0"/>
              <a:t> </a:t>
            </a:r>
            <a:r>
              <a:rPr lang="en-US" sz="1400" dirty="0" err="1" smtClean="0"/>
              <a:t>juga</a:t>
            </a:r>
            <a:r>
              <a:rPr lang="en-US" sz="1400" dirty="0" smtClean="0"/>
              <a:t> </a:t>
            </a:r>
            <a:r>
              <a:rPr lang="en-US" sz="1400" dirty="0" err="1" smtClean="0"/>
              <a:t>muncul</a:t>
            </a:r>
            <a:r>
              <a:rPr lang="en-US" sz="1400" dirty="0" smtClean="0"/>
              <a:t> </a:t>
            </a:r>
            <a:r>
              <a:rPr lang="en-US" sz="1400" dirty="0" err="1" smtClean="0"/>
              <a:t>pemikiran</a:t>
            </a:r>
            <a:r>
              <a:rPr lang="en-US" sz="1400" dirty="0" smtClean="0"/>
              <a:t> yang </a:t>
            </a:r>
            <a:r>
              <a:rPr lang="en-US" sz="1400" dirty="0" err="1" smtClean="0"/>
              <a:t>memandang</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sebagai</a:t>
            </a:r>
            <a:r>
              <a:rPr lang="en-US" sz="1400" dirty="0" smtClean="0"/>
              <a:t> </a:t>
            </a:r>
            <a:r>
              <a:rPr lang="en-US" sz="1400" dirty="0" err="1" smtClean="0"/>
              <a:t>ilmu</a:t>
            </a:r>
            <a:r>
              <a:rPr lang="en-US" sz="1400" dirty="0" smtClean="0"/>
              <a:t> </a:t>
            </a:r>
            <a:r>
              <a:rPr lang="en-US" sz="1400" dirty="0" err="1" smtClean="0"/>
              <a:t>pengetahuan</a:t>
            </a:r>
            <a:r>
              <a:rPr lang="en-US" sz="1400" dirty="0" smtClean="0"/>
              <a:t> yang </a:t>
            </a:r>
            <a:r>
              <a:rPr lang="en-US" sz="1400" dirty="0" err="1" smtClean="0"/>
              <a:t>berdiri</a:t>
            </a:r>
            <a:r>
              <a:rPr lang="en-US" sz="1400" dirty="0" smtClean="0"/>
              <a:t> </a:t>
            </a:r>
            <a:r>
              <a:rPr lang="en-US" sz="1400" dirty="0" err="1" smtClean="0"/>
              <a:t>sendiri</a:t>
            </a:r>
            <a:r>
              <a:rPr lang="en-US" sz="1400" dirty="0" smtClean="0"/>
              <a:t>. Hal </a:t>
            </a:r>
            <a:r>
              <a:rPr lang="en-US" sz="1400" dirty="0" err="1" smtClean="0"/>
              <a:t>ini</a:t>
            </a:r>
            <a:r>
              <a:rPr lang="en-US" sz="1400" dirty="0" smtClean="0"/>
              <a:t> </a:t>
            </a:r>
            <a:r>
              <a:rPr lang="en-US" sz="1400" dirty="0" err="1" smtClean="0"/>
              <a:t>terjadi</a:t>
            </a:r>
            <a:r>
              <a:rPr lang="en-US" sz="1400" dirty="0" smtClean="0"/>
              <a:t> </a:t>
            </a:r>
            <a:r>
              <a:rPr lang="en-US" sz="1400" dirty="0" err="1" smtClean="0"/>
              <a:t>karena</a:t>
            </a:r>
            <a:r>
              <a:rPr lang="en-US" sz="1400" dirty="0" smtClean="0"/>
              <a:t> </a:t>
            </a:r>
            <a:r>
              <a:rPr lang="en-US" sz="1400" dirty="0" err="1" smtClean="0"/>
              <a:t>karena</a:t>
            </a:r>
            <a:r>
              <a:rPr lang="en-US" sz="1400" dirty="0" smtClean="0"/>
              <a:t> </a:t>
            </a:r>
            <a:r>
              <a:rPr lang="en-US" sz="1400" dirty="0" err="1" smtClean="0"/>
              <a:t>adanya</a:t>
            </a:r>
            <a:r>
              <a:rPr lang="en-US" sz="1400" dirty="0" smtClean="0"/>
              <a:t> </a:t>
            </a:r>
            <a:r>
              <a:rPr lang="en-US" sz="1400" dirty="0" err="1" smtClean="0"/>
              <a:t>perubahan</a:t>
            </a:r>
            <a:r>
              <a:rPr lang="en-US" sz="1400" dirty="0" smtClean="0"/>
              <a:t> </a:t>
            </a:r>
            <a:r>
              <a:rPr lang="en-US" sz="1400" dirty="0" err="1" smtClean="0"/>
              <a:t>prinsip</a:t>
            </a:r>
            <a:r>
              <a:rPr lang="en-US" sz="1400" dirty="0" smtClean="0"/>
              <a:t> </a:t>
            </a:r>
            <a:r>
              <a:rPr lang="en-US" sz="1400" dirty="0" err="1" smtClean="0"/>
              <a:t>pada</a:t>
            </a:r>
            <a:r>
              <a:rPr lang="en-US" sz="1400" dirty="0" smtClean="0"/>
              <a:t> </a:t>
            </a:r>
            <a:r>
              <a:rPr lang="en-US" sz="1400" dirty="0" err="1" smtClean="0"/>
              <a:t>semua</a:t>
            </a:r>
            <a:r>
              <a:rPr lang="en-US" sz="1400" dirty="0" smtClean="0"/>
              <a:t> </a:t>
            </a:r>
            <a:r>
              <a:rPr lang="en-US" sz="1400" dirty="0" err="1" smtClean="0"/>
              <a:t>cabang</a:t>
            </a:r>
            <a:r>
              <a:rPr lang="en-US" sz="1400" dirty="0" smtClean="0"/>
              <a:t> </a:t>
            </a:r>
            <a:r>
              <a:rPr lang="en-US" sz="1400" dirty="0" err="1" smtClean="0"/>
              <a:t>pengetahuan</a:t>
            </a:r>
            <a:r>
              <a:rPr lang="en-US" sz="1400" dirty="0" smtClean="0"/>
              <a:t> yang </a:t>
            </a:r>
            <a:r>
              <a:rPr lang="en-US" sz="1400" dirty="0" err="1" smtClean="0"/>
              <a:t>semula</a:t>
            </a:r>
            <a:r>
              <a:rPr lang="en-US" sz="1400" dirty="0" smtClean="0"/>
              <a:t> </a:t>
            </a:r>
            <a:r>
              <a:rPr lang="en-US" sz="1400" dirty="0" err="1" smtClean="0"/>
              <a:t>berpijak</a:t>
            </a:r>
            <a:r>
              <a:rPr lang="en-US" sz="1400" dirty="0" smtClean="0"/>
              <a:t> </a:t>
            </a:r>
            <a:r>
              <a:rPr lang="en-US" sz="1400" dirty="0" err="1" smtClean="0"/>
              <a:t>pada</a:t>
            </a:r>
            <a:r>
              <a:rPr lang="en-US" sz="1400" dirty="0" smtClean="0"/>
              <a:t> </a:t>
            </a:r>
            <a:r>
              <a:rPr lang="en-US" sz="1400" dirty="0" err="1" smtClean="0"/>
              <a:t>prinsip</a:t>
            </a:r>
            <a:r>
              <a:rPr lang="en-US" sz="1400" dirty="0" smtClean="0"/>
              <a:t> </a:t>
            </a:r>
            <a:r>
              <a:rPr lang="en-US" sz="1400" dirty="0" err="1" smtClean="0"/>
              <a:t>nasionalisme</a:t>
            </a:r>
            <a:r>
              <a:rPr lang="en-US" sz="1400" dirty="0" smtClean="0"/>
              <a:t> </a:t>
            </a:r>
            <a:r>
              <a:rPr lang="en-US" sz="1400" dirty="0" err="1" smtClean="0"/>
              <a:t>menjadi</a:t>
            </a:r>
            <a:r>
              <a:rPr lang="en-US" sz="1400" dirty="0" smtClean="0"/>
              <a:t> universal</a:t>
            </a:r>
            <a:r>
              <a:rPr lang="en-US" sz="1400" dirty="0" smtClean="0"/>
              <a:t>.</a:t>
            </a:r>
          </a:p>
          <a:p>
            <a:pPr algn="just">
              <a:buNone/>
            </a:pPr>
            <a:endParaRPr lang="en-US" sz="1400" dirty="0" smtClean="0"/>
          </a:p>
          <a:p>
            <a:pPr algn="just">
              <a:buNone/>
            </a:pPr>
            <a:r>
              <a:rPr lang="en-US" sz="1400" dirty="0" smtClean="0"/>
              <a:t>	</a:t>
            </a:r>
            <a:r>
              <a:rPr lang="en-US" sz="1400" dirty="0" err="1" smtClean="0"/>
              <a:t>Pada</a:t>
            </a:r>
            <a:r>
              <a:rPr lang="en-US" sz="1400" dirty="0" smtClean="0"/>
              <a:t> </a:t>
            </a:r>
            <a:r>
              <a:rPr lang="en-US" sz="1400" dirty="0" err="1" smtClean="0"/>
              <a:t>akhir</a:t>
            </a:r>
            <a:r>
              <a:rPr lang="en-US" sz="1400" dirty="0" smtClean="0"/>
              <a:t> </a:t>
            </a:r>
            <a:r>
              <a:rPr lang="en-US" sz="1400" dirty="0" err="1" smtClean="0"/>
              <a:t>abad</a:t>
            </a:r>
            <a:r>
              <a:rPr lang="en-US" sz="1400" dirty="0" smtClean="0"/>
              <a:t> 19 </a:t>
            </a:r>
            <a:r>
              <a:rPr lang="en-US" sz="1400" dirty="0" err="1" smtClean="0"/>
              <a:t>dan</a:t>
            </a:r>
            <a:r>
              <a:rPr lang="en-US" sz="1400" dirty="0" smtClean="0"/>
              <a:t> </a:t>
            </a:r>
            <a:r>
              <a:rPr lang="en-US" sz="1400" dirty="0" err="1" smtClean="0"/>
              <a:t>awal</a:t>
            </a:r>
            <a:r>
              <a:rPr lang="en-US" sz="1400" dirty="0" smtClean="0"/>
              <a:t> </a:t>
            </a:r>
            <a:r>
              <a:rPr lang="en-US" sz="1400" dirty="0" err="1" smtClean="0"/>
              <a:t>abad</a:t>
            </a:r>
            <a:r>
              <a:rPr lang="en-US" sz="1400" dirty="0" smtClean="0"/>
              <a:t> </a:t>
            </a:r>
            <a:r>
              <a:rPr lang="en-US" sz="1400" dirty="0" err="1" smtClean="0"/>
              <a:t>ke</a:t>
            </a:r>
            <a:r>
              <a:rPr lang="en-US" sz="1400" dirty="0" smtClean="0"/>
              <a:t> 20 </a:t>
            </a:r>
            <a:r>
              <a:rPr lang="en-US" sz="1400" dirty="0" err="1" smtClean="0"/>
              <a:t>inilah</a:t>
            </a:r>
            <a:r>
              <a:rPr lang="en-US" sz="1400" dirty="0" smtClean="0"/>
              <a:t> </a:t>
            </a:r>
            <a:r>
              <a:rPr lang="en-US" sz="1400" dirty="0" err="1" smtClean="0"/>
              <a:t>perkembangan</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sebagai</a:t>
            </a:r>
            <a:r>
              <a:rPr lang="en-US" sz="1400" dirty="0" smtClean="0"/>
              <a:t> </a:t>
            </a:r>
            <a:r>
              <a:rPr lang="en-US" sz="1400" dirty="0" err="1" smtClean="0"/>
              <a:t>suatu</a:t>
            </a:r>
            <a:r>
              <a:rPr lang="en-US" sz="1400" dirty="0" smtClean="0"/>
              <a:t> </a:t>
            </a:r>
            <a:r>
              <a:rPr lang="en-US" sz="1400" dirty="0" err="1" smtClean="0"/>
              <a:t>ilmu</a:t>
            </a:r>
            <a:r>
              <a:rPr lang="en-US" sz="1400" dirty="0" smtClean="0"/>
              <a:t> </a:t>
            </a:r>
            <a:r>
              <a:rPr lang="en-US" sz="1400" dirty="0" err="1" smtClean="0"/>
              <a:t>baru</a:t>
            </a:r>
            <a:r>
              <a:rPr lang="en-US" sz="1400" dirty="0" smtClean="0"/>
              <a:t> yang </a:t>
            </a:r>
            <a:r>
              <a:rPr lang="en-US" sz="1400" dirty="0" err="1" smtClean="0"/>
              <a:t>berdiri</a:t>
            </a:r>
            <a:r>
              <a:rPr lang="en-US" sz="1400" dirty="0" smtClean="0"/>
              <a:t> </a:t>
            </a:r>
            <a:r>
              <a:rPr lang="en-US" sz="1400" dirty="0" err="1" smtClean="0"/>
              <a:t>sendiri</a:t>
            </a:r>
            <a:r>
              <a:rPr lang="en-US" sz="1400" dirty="0" smtClean="0"/>
              <a:t> </a:t>
            </a:r>
            <a:r>
              <a:rPr lang="en-US" sz="1400" dirty="0" err="1" smtClean="0"/>
              <a:t>diakui</a:t>
            </a:r>
            <a:r>
              <a:rPr lang="en-US" sz="1400" dirty="0" smtClean="0"/>
              <a:t>. </a:t>
            </a:r>
            <a:r>
              <a:rPr lang="en-US" sz="1400" dirty="0" err="1" smtClean="0"/>
              <a:t>Sejak</a:t>
            </a:r>
            <a:r>
              <a:rPr lang="en-US" sz="1400" dirty="0" smtClean="0"/>
              <a:t> </a:t>
            </a:r>
            <a:r>
              <a:rPr lang="en-US" sz="1400" dirty="0" err="1" smtClean="0"/>
              <a:t>masa</a:t>
            </a:r>
            <a:r>
              <a:rPr lang="en-US" sz="1400" dirty="0" smtClean="0"/>
              <a:t> </a:t>
            </a:r>
            <a:r>
              <a:rPr lang="en-US" sz="1400" dirty="0" err="1" smtClean="0"/>
              <a:t>ini</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mulai</a:t>
            </a:r>
            <a:r>
              <a:rPr lang="en-US" sz="1400" dirty="0" smtClean="0"/>
              <a:t> </a:t>
            </a:r>
            <a:r>
              <a:rPr lang="en-US" sz="1400" dirty="0" err="1" smtClean="0"/>
              <a:t>dipelajari</a:t>
            </a:r>
            <a:r>
              <a:rPr lang="en-US" sz="1400" dirty="0" smtClean="0"/>
              <a:t> </a:t>
            </a:r>
            <a:r>
              <a:rPr lang="en-US" sz="1400" dirty="0" err="1" smtClean="0"/>
              <a:t>secara</a:t>
            </a:r>
            <a:r>
              <a:rPr lang="en-US" sz="1400" dirty="0" smtClean="0"/>
              <a:t> </a:t>
            </a:r>
            <a:r>
              <a:rPr lang="en-US" sz="1400" dirty="0" err="1" smtClean="0"/>
              <a:t>sistematis</a:t>
            </a:r>
            <a:r>
              <a:rPr lang="en-US" sz="1400" dirty="0" smtClean="0"/>
              <a:t> </a:t>
            </a:r>
            <a:r>
              <a:rPr lang="en-US" sz="1400" dirty="0" err="1" smtClean="0"/>
              <a:t>baik</a:t>
            </a:r>
            <a:r>
              <a:rPr lang="en-US" sz="1400" dirty="0" smtClean="0"/>
              <a:t> </a:t>
            </a:r>
            <a:r>
              <a:rPr lang="en-US" sz="1400" dirty="0" err="1" smtClean="0"/>
              <a:t>secara</a:t>
            </a:r>
            <a:r>
              <a:rPr lang="en-US" sz="1400" dirty="0" smtClean="0"/>
              <a:t> </a:t>
            </a:r>
            <a:r>
              <a:rPr lang="en-US" sz="1400" dirty="0" err="1" smtClean="0"/>
              <a:t>metode</a:t>
            </a:r>
            <a:r>
              <a:rPr lang="en-US" sz="1400" dirty="0" smtClean="0"/>
              <a:t> </a:t>
            </a:r>
            <a:r>
              <a:rPr lang="en-US" sz="1400" dirty="0" err="1" smtClean="0"/>
              <a:t>maupun</a:t>
            </a:r>
            <a:r>
              <a:rPr lang="en-US" sz="1400" dirty="0" smtClean="0"/>
              <a:t> </a:t>
            </a:r>
            <a:r>
              <a:rPr lang="en-US" sz="1400" dirty="0" err="1" smtClean="0"/>
              <a:t>tujuannya</a:t>
            </a:r>
            <a:r>
              <a:rPr lang="en-US" sz="1400" dirty="0" smtClean="0"/>
              <a:t>. </a:t>
            </a:r>
          </a:p>
          <a:p>
            <a:pPr algn="just">
              <a:buNone/>
            </a:pPr>
            <a:r>
              <a:rPr lang="en-US" sz="1400" dirty="0" smtClean="0"/>
              <a:t>	</a:t>
            </a:r>
            <a:r>
              <a:rPr lang="en-US" sz="1400" dirty="0" err="1" smtClean="0"/>
              <a:t>Dalam</a:t>
            </a:r>
            <a:r>
              <a:rPr lang="en-US" sz="1400" dirty="0" smtClean="0"/>
              <a:t> </a:t>
            </a:r>
            <a:r>
              <a:rPr lang="en-US" sz="1400" dirty="0" err="1" smtClean="0"/>
              <a:t>perkembangannya</a:t>
            </a:r>
            <a:r>
              <a:rPr lang="en-US" sz="1400" dirty="0" smtClean="0"/>
              <a:t> </a:t>
            </a:r>
            <a:r>
              <a:rPr lang="en-US" sz="1400" dirty="0" err="1" smtClean="0"/>
              <a:t>saat</a:t>
            </a:r>
            <a:r>
              <a:rPr lang="en-US" sz="1400" dirty="0" smtClean="0"/>
              <a:t> </a:t>
            </a:r>
            <a:r>
              <a:rPr lang="en-US" sz="1400" dirty="0" err="1" smtClean="0"/>
              <a:t>ini</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dipandang</a:t>
            </a:r>
            <a:r>
              <a:rPr lang="en-US" sz="1400" dirty="0" smtClean="0"/>
              <a:t> </a:t>
            </a:r>
            <a:r>
              <a:rPr lang="en-US" sz="1400" dirty="0" err="1" smtClean="0"/>
              <a:t>dari</a:t>
            </a:r>
            <a:r>
              <a:rPr lang="en-US" sz="1400" dirty="0" smtClean="0"/>
              <a:t> </a:t>
            </a:r>
            <a:r>
              <a:rPr lang="en-US" sz="1400" dirty="0" err="1" smtClean="0"/>
              <a:t>pendekatan</a:t>
            </a:r>
            <a:r>
              <a:rPr lang="en-US" sz="1400" dirty="0" smtClean="0"/>
              <a:t> yang </a:t>
            </a:r>
            <a:r>
              <a:rPr lang="en-US" sz="1400" dirty="0" err="1" smtClean="0"/>
              <a:t>bersifat</a:t>
            </a:r>
            <a:r>
              <a:rPr lang="en-US" sz="1400" dirty="0" smtClean="0"/>
              <a:t> </a:t>
            </a:r>
            <a:r>
              <a:rPr lang="en-US" sz="1400" dirty="0" err="1" smtClean="0"/>
              <a:t>fungsional</a:t>
            </a:r>
            <a:r>
              <a:rPr lang="en-US" sz="1400" dirty="0" smtClean="0"/>
              <a:t> </a:t>
            </a:r>
            <a:r>
              <a:rPr lang="en-US" sz="1400" dirty="0" err="1" smtClean="0"/>
              <a:t>yaitu</a:t>
            </a:r>
            <a:r>
              <a:rPr lang="en-US" sz="1400" dirty="0" smtClean="0"/>
              <a:t> </a:t>
            </a:r>
            <a:r>
              <a:rPr lang="en-US" sz="1400" dirty="0" err="1" smtClean="0"/>
              <a:t>pendekatan</a:t>
            </a:r>
            <a:r>
              <a:rPr lang="en-US" sz="1400" dirty="0" smtClean="0"/>
              <a:t> yang </a:t>
            </a:r>
            <a:r>
              <a:rPr lang="en-US" sz="1400" dirty="0" err="1" smtClean="0"/>
              <a:t>menempatkan</a:t>
            </a:r>
            <a:r>
              <a:rPr lang="en-US" sz="1400" dirty="0" smtClean="0"/>
              <a:t> </a:t>
            </a:r>
            <a:r>
              <a:rPr lang="en-US" sz="1400" dirty="0" err="1" smtClean="0"/>
              <a:t>berbagai</a:t>
            </a:r>
            <a:r>
              <a:rPr lang="en-US" sz="1400" dirty="0" smtClean="0"/>
              <a:t> </a:t>
            </a:r>
            <a:r>
              <a:rPr lang="en-US" sz="1400" dirty="0" err="1" smtClean="0"/>
              <a:t>perbandingan</a:t>
            </a:r>
            <a:r>
              <a:rPr lang="en-US" sz="1400" dirty="0" smtClean="0"/>
              <a:t> </a:t>
            </a:r>
            <a:r>
              <a:rPr lang="en-US" sz="1400" dirty="0" err="1" smtClean="0"/>
              <a:t>sistem</a:t>
            </a:r>
            <a:r>
              <a:rPr lang="en-US" sz="1400" dirty="0" smtClean="0"/>
              <a:t> </a:t>
            </a:r>
            <a:r>
              <a:rPr lang="en-US" sz="1400" dirty="0" err="1" smtClean="0"/>
              <a:t>guna</a:t>
            </a:r>
            <a:r>
              <a:rPr lang="en-US" sz="1400" dirty="0" smtClean="0"/>
              <a:t> </a:t>
            </a:r>
            <a:r>
              <a:rPr lang="en-US" sz="1400" dirty="0" err="1" smtClean="0"/>
              <a:t>menyelesaikan</a:t>
            </a:r>
            <a:r>
              <a:rPr lang="en-US" sz="1400" dirty="0" smtClean="0"/>
              <a:t> problem-problem </a:t>
            </a:r>
            <a:r>
              <a:rPr lang="en-US" sz="1400" dirty="0" err="1" smtClean="0"/>
              <a:t>sosial</a:t>
            </a:r>
            <a:r>
              <a:rPr lang="en-US" sz="1400" dirty="0" smtClean="0"/>
              <a:t> yang </a:t>
            </a:r>
            <a:r>
              <a:rPr lang="en-US" sz="1400" dirty="0" err="1" smtClean="0"/>
              <a:t>sama</a:t>
            </a:r>
            <a:r>
              <a:rPr lang="en-US" sz="1400" dirty="0" smtClean="0"/>
              <a:t> </a:t>
            </a:r>
            <a:r>
              <a:rPr lang="en-US" sz="1400" dirty="0" err="1" smtClean="0"/>
              <a:t>atau</a:t>
            </a:r>
            <a:r>
              <a:rPr lang="en-US" sz="1400" dirty="0" smtClean="0"/>
              <a:t> </a:t>
            </a:r>
            <a:r>
              <a:rPr lang="en-US" sz="1400" dirty="0" err="1" smtClean="0"/>
              <a:t>memenuhi</a:t>
            </a:r>
            <a:r>
              <a:rPr lang="en-US" sz="1400" dirty="0" smtClean="0"/>
              <a:t> </a:t>
            </a:r>
            <a:r>
              <a:rPr lang="en-US" sz="1400" dirty="0" err="1" smtClean="0"/>
              <a:t>kebutuhan</a:t>
            </a:r>
            <a:r>
              <a:rPr lang="en-US" sz="1400" dirty="0" smtClean="0"/>
              <a:t> </a:t>
            </a:r>
            <a:r>
              <a:rPr lang="en-US" sz="1400" dirty="0" err="1" smtClean="0"/>
              <a:t>hukum</a:t>
            </a:r>
            <a:r>
              <a:rPr lang="en-US" sz="1400" dirty="0" smtClean="0"/>
              <a:t> yang </a:t>
            </a:r>
            <a:r>
              <a:rPr lang="en-US" sz="1400" dirty="0" err="1" smtClean="0"/>
              <a:t>sama</a:t>
            </a:r>
            <a:r>
              <a:rPr lang="en-US" sz="1400" dirty="0" smtClean="0"/>
              <a:t>.</a:t>
            </a:r>
          </a:p>
          <a:p>
            <a:pPr algn="just">
              <a:buNone/>
            </a:pPr>
            <a:endParaRPr lang="en-US" sz="14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checkerboard(across)">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diamond(in)">
                                      <p:cBhvr>
                                        <p:cTn id="17" dur="2000"/>
                                        <p:tgtEl>
                                          <p:spTgt spid="2">
                                            <p:txEl>
                                              <p:pRg st="4" end="4"/>
                                            </p:txEl>
                                          </p:spTgt>
                                        </p:tgtEl>
                                      </p:cBhvr>
                                    </p:animEffect>
                                  </p:childTnLst>
                                </p:cTn>
                              </p:par>
                              <p:par>
                                <p:cTn id="18" presetID="8" presetClass="entr" presetSubtype="16" fill="hold" nodeType="withEffect">
                                  <p:stCondLst>
                                    <p:cond delay="0"/>
                                  </p:stCondLst>
                                  <p:childTnLst>
                                    <p:set>
                                      <p:cBhvr>
                                        <p:cTn id="19" dur="1" fill="hold">
                                          <p:stCondLst>
                                            <p:cond delay="0"/>
                                          </p:stCondLst>
                                        </p:cTn>
                                        <p:tgtEl>
                                          <p:spTgt spid="2">
                                            <p:txEl>
                                              <p:pRg st="5" end="5"/>
                                            </p:txEl>
                                          </p:spTgt>
                                        </p:tgtEl>
                                        <p:attrNameLst>
                                          <p:attrName>style.visibility</p:attrName>
                                        </p:attrNameLst>
                                      </p:cBhvr>
                                      <p:to>
                                        <p:strVal val="visible"/>
                                      </p:to>
                                    </p:set>
                                    <p:animEffect transition="in" filter="diamond(in)">
                                      <p:cBhvr>
                                        <p:cTn id="20" dur="2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79"/>
        <p:cNvGrpSpPr/>
        <p:nvPr/>
      </p:nvGrpSpPr>
      <p:grpSpPr>
        <a:xfrm>
          <a:off x="0" y="0"/>
          <a:ext cx="0" cy="0"/>
          <a:chOff x="0" y="0"/>
          <a:chExt cx="0" cy="0"/>
        </a:xfrm>
      </p:grpSpPr>
      <p:sp>
        <p:nvSpPr>
          <p:cNvPr id="481" name="Google Shape;481;p31"/>
          <p:cNvSpPr txBox="1">
            <a:spLocks noGrp="1"/>
          </p:cNvSpPr>
          <p:nvPr>
            <p:ph type="title"/>
          </p:nvPr>
        </p:nvSpPr>
        <p:spPr>
          <a:xfrm>
            <a:off x="571472" y="0"/>
            <a:ext cx="7929618" cy="642942"/>
          </a:xfrm>
          <a:prstGeom prst="rect">
            <a:avLst/>
          </a:prstGeom>
        </p:spPr>
        <p:txBody>
          <a:bodyPr spcFirstLastPara="1" wrap="square" lIns="91425" tIns="91425" rIns="91425" bIns="91425" anchor="b" anchorCtr="0">
            <a:noAutofit/>
          </a:bodyPr>
          <a:lstStyle/>
          <a:p>
            <a:pPr algn="ctr"/>
            <a:r>
              <a:rPr lang="en-US" sz="2400" b="1" dirty="0" err="1" smtClean="0">
                <a:cs typeface="Times New Roman" pitchFamily="18" charset="0"/>
              </a:rPr>
              <a:t>Istilah</a:t>
            </a:r>
            <a:r>
              <a:rPr lang="en-US" sz="2400" b="1" dirty="0" smtClean="0">
                <a:cs typeface="Times New Roman" pitchFamily="18" charset="0"/>
              </a:rPr>
              <a:t> </a:t>
            </a:r>
            <a:r>
              <a:rPr lang="en-US" sz="2400" b="1" dirty="0" err="1" smtClean="0">
                <a:cs typeface="Times New Roman" pitchFamily="18" charset="0"/>
              </a:rPr>
              <a:t>dan</a:t>
            </a:r>
            <a:r>
              <a:rPr lang="en-US" sz="2400" b="1" dirty="0" smtClean="0">
                <a:cs typeface="Times New Roman" pitchFamily="18" charset="0"/>
              </a:rPr>
              <a:t> </a:t>
            </a:r>
            <a:r>
              <a:rPr lang="en-US" sz="2400" b="1" dirty="0" err="1" smtClean="0">
                <a:cs typeface="Times New Roman" pitchFamily="18" charset="0"/>
              </a:rPr>
              <a:t>Definisi</a:t>
            </a:r>
            <a:r>
              <a:rPr lang="en-US" sz="2400" b="1" dirty="0" smtClean="0">
                <a:cs typeface="Times New Roman" pitchFamily="18" charset="0"/>
              </a:rPr>
              <a:t> </a:t>
            </a:r>
            <a:r>
              <a:rPr lang="en-US" sz="2400" b="1" dirty="0" err="1" smtClean="0">
                <a:cs typeface="Times New Roman" pitchFamily="18" charset="0"/>
              </a:rPr>
              <a:t>Perbandingan</a:t>
            </a:r>
            <a:r>
              <a:rPr lang="en-US" sz="2400" b="1" dirty="0" smtClean="0">
                <a:cs typeface="Times New Roman" pitchFamily="18" charset="0"/>
              </a:rPr>
              <a:t> </a:t>
            </a:r>
            <a:r>
              <a:rPr lang="en-US" sz="2400" b="1" dirty="0" err="1" smtClean="0">
                <a:cs typeface="Times New Roman" pitchFamily="18" charset="0"/>
              </a:rPr>
              <a:t>Hukum</a:t>
            </a:r>
            <a:endParaRPr sz="2400"/>
          </a:p>
        </p:txBody>
      </p:sp>
      <p:sp>
        <p:nvSpPr>
          <p:cNvPr id="482" name="Google Shape;482;p31"/>
          <p:cNvSpPr txBox="1">
            <a:spLocks noGrp="1"/>
          </p:cNvSpPr>
          <p:nvPr>
            <p:ph type="subTitle" idx="1"/>
          </p:nvPr>
        </p:nvSpPr>
        <p:spPr>
          <a:xfrm>
            <a:off x="0" y="785800"/>
            <a:ext cx="9144000" cy="4133156"/>
          </a:xfrm>
          <a:prstGeom prst="rect">
            <a:avLst/>
          </a:prstGeom>
        </p:spPr>
        <p:txBody>
          <a:bodyPr spcFirstLastPara="1" wrap="square" lIns="91425" tIns="91425" rIns="91425" bIns="91425" anchor="t" anchorCtr="0">
            <a:noAutofit/>
          </a:bodyPr>
          <a:lstStyle/>
          <a:p>
            <a:r>
              <a:rPr lang="en-US" b="1" dirty="0" smtClean="0">
                <a:cs typeface="Times New Roman" pitchFamily="18" charset="0"/>
              </a:rPr>
              <a:t>A. </a:t>
            </a:r>
            <a:r>
              <a:rPr lang="en-US" b="1" dirty="0" err="1" smtClean="0">
                <a:cs typeface="Times New Roman" pitchFamily="18" charset="0"/>
              </a:rPr>
              <a:t>Istilah</a:t>
            </a:r>
            <a:r>
              <a:rPr lang="en-US" b="1" dirty="0" smtClean="0">
                <a:cs typeface="Times New Roman" pitchFamily="18" charset="0"/>
              </a:rPr>
              <a:t> </a:t>
            </a:r>
            <a:r>
              <a:rPr lang="en-US" b="1" dirty="0" err="1" smtClean="0">
                <a:cs typeface="Times New Roman" pitchFamily="18" charset="0"/>
              </a:rPr>
              <a:t>Perbandingan</a:t>
            </a:r>
            <a:r>
              <a:rPr lang="en-US" b="1" dirty="0" smtClean="0">
                <a:cs typeface="Times New Roman" pitchFamily="18" charset="0"/>
              </a:rPr>
              <a:t> </a:t>
            </a:r>
            <a:r>
              <a:rPr lang="en-US" b="1" dirty="0" err="1" smtClean="0">
                <a:cs typeface="Times New Roman" pitchFamily="18" charset="0"/>
              </a:rPr>
              <a:t>Hukum</a:t>
            </a:r>
            <a:endParaRPr lang="en-US" b="1" dirty="0" smtClean="0">
              <a:cs typeface="Times New Roman" pitchFamily="18" charset="0"/>
            </a:endParaRPr>
          </a:p>
          <a:p>
            <a:endParaRPr lang="en-US" b="1" dirty="0" smtClean="0">
              <a:cs typeface="Times New Roman" pitchFamily="18" charset="0"/>
            </a:endParaRPr>
          </a:p>
          <a:p>
            <a:pPr algn="just"/>
            <a:r>
              <a:rPr lang="en-US" dirty="0" smtClean="0">
                <a:cs typeface="Times New Roman" pitchFamily="18" charset="0"/>
              </a:rPr>
              <a:t>	</a:t>
            </a:r>
            <a:r>
              <a:rPr lang="en-US" dirty="0" err="1" smtClean="0">
                <a:cs typeface="Times New Roman" pitchFamily="18" charset="0"/>
              </a:rPr>
              <a:t>Perbandingan</a:t>
            </a:r>
            <a:r>
              <a:rPr lang="en-US" dirty="0" smtClean="0">
                <a:cs typeface="Times New Roman" pitchFamily="18" charset="0"/>
              </a:rPr>
              <a:t> </a:t>
            </a:r>
            <a:r>
              <a:rPr lang="en-US" dirty="0" err="1" smtClean="0">
                <a:cs typeface="Times New Roman" pitchFamily="18" charset="0"/>
              </a:rPr>
              <a:t>hukum</a:t>
            </a:r>
            <a:r>
              <a:rPr lang="en-US" dirty="0" smtClean="0">
                <a:cs typeface="Times New Roman" pitchFamily="18" charset="0"/>
              </a:rPr>
              <a:t> </a:t>
            </a:r>
            <a:r>
              <a:rPr lang="en-US" dirty="0" err="1" smtClean="0">
                <a:cs typeface="Times New Roman" pitchFamily="18" charset="0"/>
              </a:rPr>
              <a:t>sebagai</a:t>
            </a:r>
            <a:r>
              <a:rPr lang="en-US" dirty="0" smtClean="0">
                <a:cs typeface="Times New Roman" pitchFamily="18" charset="0"/>
              </a:rPr>
              <a:t> </a:t>
            </a:r>
            <a:r>
              <a:rPr lang="en-US" dirty="0" err="1" smtClean="0">
                <a:cs typeface="Times New Roman" pitchFamily="18" charset="0"/>
              </a:rPr>
              <a:t>disiplin</a:t>
            </a:r>
            <a:r>
              <a:rPr lang="en-US" dirty="0" smtClean="0">
                <a:cs typeface="Times New Roman" pitchFamily="18" charset="0"/>
              </a:rPr>
              <a:t> </a:t>
            </a:r>
            <a:r>
              <a:rPr lang="en-US" dirty="0" err="1" smtClean="0">
                <a:cs typeface="Times New Roman" pitchFamily="18" charset="0"/>
              </a:rPr>
              <a:t>ilmu</a:t>
            </a:r>
            <a:r>
              <a:rPr lang="en-US" dirty="0" smtClean="0">
                <a:cs typeface="Times New Roman" pitchFamily="18" charset="0"/>
              </a:rPr>
              <a:t> </a:t>
            </a:r>
            <a:r>
              <a:rPr lang="en-US" dirty="0" err="1" smtClean="0">
                <a:cs typeface="Times New Roman" pitchFamily="18" charset="0"/>
              </a:rPr>
              <a:t>dan</a:t>
            </a:r>
            <a:r>
              <a:rPr lang="en-US" dirty="0" smtClean="0">
                <a:cs typeface="Times New Roman" pitchFamily="18" charset="0"/>
              </a:rPr>
              <a:t> </a:t>
            </a:r>
            <a:r>
              <a:rPr lang="en-US" dirty="0" err="1" smtClean="0">
                <a:cs typeface="Times New Roman" pitchFamily="18" charset="0"/>
              </a:rPr>
              <a:t>juga</a:t>
            </a:r>
            <a:r>
              <a:rPr lang="en-US" dirty="0" smtClean="0">
                <a:cs typeface="Times New Roman" pitchFamily="18" charset="0"/>
              </a:rPr>
              <a:t> </a:t>
            </a:r>
            <a:r>
              <a:rPr lang="en-US" dirty="0" err="1" smtClean="0">
                <a:cs typeface="Times New Roman" pitchFamily="18" charset="0"/>
              </a:rPr>
              <a:t>sebagai</a:t>
            </a:r>
            <a:r>
              <a:rPr lang="en-US" dirty="0" smtClean="0">
                <a:cs typeface="Times New Roman" pitchFamily="18" charset="0"/>
              </a:rPr>
              <a:t> </a:t>
            </a:r>
            <a:r>
              <a:rPr lang="en-US" dirty="0" err="1" smtClean="0">
                <a:cs typeface="Times New Roman" pitchFamily="18" charset="0"/>
              </a:rPr>
              <a:t>cabang</a:t>
            </a:r>
            <a:r>
              <a:rPr lang="en-US" dirty="0" smtClean="0">
                <a:cs typeface="Times New Roman" pitchFamily="18" charset="0"/>
              </a:rPr>
              <a:t> </a:t>
            </a:r>
            <a:r>
              <a:rPr lang="en-US" dirty="0" err="1" smtClean="0">
                <a:cs typeface="Times New Roman" pitchFamily="18" charset="0"/>
              </a:rPr>
              <a:t>ilmu</a:t>
            </a:r>
            <a:r>
              <a:rPr lang="en-US" dirty="0" smtClean="0">
                <a:cs typeface="Times New Roman" pitchFamily="18" charset="0"/>
              </a:rPr>
              <a:t> </a:t>
            </a:r>
            <a:r>
              <a:rPr lang="en-US" dirty="0" err="1" smtClean="0">
                <a:cs typeface="Times New Roman" pitchFamily="18" charset="0"/>
              </a:rPr>
              <a:t>hukum</a:t>
            </a:r>
            <a:r>
              <a:rPr lang="en-US" dirty="0" smtClean="0">
                <a:cs typeface="Times New Roman" pitchFamily="18" charset="0"/>
              </a:rPr>
              <a:t>, </a:t>
            </a:r>
            <a:r>
              <a:rPr lang="en-US" dirty="0" err="1" smtClean="0">
                <a:cs typeface="Times New Roman" pitchFamily="18" charset="0"/>
              </a:rPr>
              <a:t>awalnya</a:t>
            </a:r>
            <a:r>
              <a:rPr lang="en-US" dirty="0" smtClean="0">
                <a:cs typeface="Times New Roman" pitchFamily="18" charset="0"/>
              </a:rPr>
              <a:t> </a:t>
            </a:r>
            <a:r>
              <a:rPr lang="en-US" dirty="0" err="1" smtClean="0">
                <a:cs typeface="Times New Roman" pitchFamily="18" charset="0"/>
              </a:rPr>
              <a:t>hanya</a:t>
            </a:r>
            <a:r>
              <a:rPr lang="en-US" dirty="0" smtClean="0">
                <a:cs typeface="Times New Roman" pitchFamily="18" charset="0"/>
              </a:rPr>
              <a:t> </a:t>
            </a:r>
            <a:r>
              <a:rPr lang="en-US" dirty="0" err="1" smtClean="0">
                <a:cs typeface="Times New Roman" pitchFamily="18" charset="0"/>
              </a:rPr>
              <a:t>dipahami</a:t>
            </a:r>
            <a:r>
              <a:rPr lang="en-US" dirty="0" smtClean="0">
                <a:cs typeface="Times New Roman" pitchFamily="18" charset="0"/>
              </a:rPr>
              <a:t> </a:t>
            </a:r>
            <a:r>
              <a:rPr lang="en-US" dirty="0" err="1" smtClean="0">
                <a:cs typeface="Times New Roman" pitchFamily="18" charset="0"/>
              </a:rPr>
              <a:t>sebagai</a:t>
            </a:r>
            <a:r>
              <a:rPr lang="en-US" dirty="0" smtClean="0">
                <a:cs typeface="Times New Roman" pitchFamily="18" charset="0"/>
              </a:rPr>
              <a:t> </a:t>
            </a:r>
            <a:r>
              <a:rPr lang="en-US" dirty="0" err="1" smtClean="0">
                <a:cs typeface="Times New Roman" pitchFamily="18" charset="0"/>
              </a:rPr>
              <a:t>salah</a:t>
            </a:r>
            <a:r>
              <a:rPr lang="en-US" dirty="0" smtClean="0">
                <a:cs typeface="Times New Roman" pitchFamily="18" charset="0"/>
              </a:rPr>
              <a:t> </a:t>
            </a:r>
            <a:r>
              <a:rPr lang="en-US" dirty="0" err="1" smtClean="0">
                <a:cs typeface="Times New Roman" pitchFamily="18" charset="0"/>
              </a:rPr>
              <a:t>satu</a:t>
            </a:r>
            <a:r>
              <a:rPr lang="en-US" dirty="0" smtClean="0">
                <a:cs typeface="Times New Roman" pitchFamily="18" charset="0"/>
              </a:rPr>
              <a:t> </a:t>
            </a:r>
            <a:r>
              <a:rPr lang="en-US" dirty="0" err="1" smtClean="0">
                <a:cs typeface="Times New Roman" pitchFamily="18" charset="0"/>
              </a:rPr>
              <a:t>metoda</a:t>
            </a:r>
            <a:r>
              <a:rPr lang="en-US" dirty="0" smtClean="0">
                <a:cs typeface="Times New Roman" pitchFamily="18" charset="0"/>
              </a:rPr>
              <a:t>  </a:t>
            </a:r>
            <a:r>
              <a:rPr lang="en-US" dirty="0" err="1" smtClean="0">
                <a:cs typeface="Times New Roman" pitchFamily="18" charset="0"/>
              </a:rPr>
              <a:t>pemahaman</a:t>
            </a:r>
            <a:r>
              <a:rPr lang="en-US" dirty="0" smtClean="0">
                <a:cs typeface="Times New Roman" pitchFamily="18" charset="0"/>
              </a:rPr>
              <a:t> </a:t>
            </a:r>
            <a:r>
              <a:rPr lang="en-US" dirty="0" err="1" smtClean="0">
                <a:cs typeface="Times New Roman" pitchFamily="18" charset="0"/>
              </a:rPr>
              <a:t>sistem</a:t>
            </a:r>
            <a:r>
              <a:rPr lang="en-US" dirty="0" smtClean="0">
                <a:cs typeface="Times New Roman" pitchFamily="18" charset="0"/>
              </a:rPr>
              <a:t> </a:t>
            </a:r>
            <a:r>
              <a:rPr lang="en-US" dirty="0" err="1" smtClean="0">
                <a:cs typeface="Times New Roman" pitchFamily="18" charset="0"/>
              </a:rPr>
              <a:t>hukum</a:t>
            </a:r>
            <a:r>
              <a:rPr lang="en-US" dirty="0" smtClean="0">
                <a:cs typeface="Times New Roman" pitchFamily="18" charset="0"/>
              </a:rPr>
              <a:t>, </a:t>
            </a:r>
            <a:r>
              <a:rPr lang="en-US" dirty="0" err="1" smtClean="0">
                <a:cs typeface="Times New Roman" pitchFamily="18" charset="0"/>
              </a:rPr>
              <a:t>disamping</a:t>
            </a:r>
            <a:r>
              <a:rPr lang="en-US" dirty="0" smtClean="0">
                <a:cs typeface="Times New Roman" pitchFamily="18" charset="0"/>
              </a:rPr>
              <a:t> </a:t>
            </a:r>
            <a:r>
              <a:rPr lang="en-US" dirty="0" err="1" smtClean="0">
                <a:cs typeface="Times New Roman" pitchFamily="18" charset="0"/>
              </a:rPr>
              <a:t>sejarah</a:t>
            </a:r>
            <a:r>
              <a:rPr lang="en-US" dirty="0" smtClean="0">
                <a:cs typeface="Times New Roman" pitchFamily="18" charset="0"/>
              </a:rPr>
              <a:t> </a:t>
            </a:r>
            <a:r>
              <a:rPr lang="en-US" dirty="0" err="1" smtClean="0">
                <a:cs typeface="Times New Roman" pitchFamily="18" charset="0"/>
              </a:rPr>
              <a:t>hukum</a:t>
            </a:r>
            <a:r>
              <a:rPr lang="en-US" dirty="0" smtClean="0">
                <a:cs typeface="Times New Roman" pitchFamily="18" charset="0"/>
              </a:rPr>
              <a:t> </a:t>
            </a:r>
            <a:r>
              <a:rPr lang="en-US" dirty="0" err="1" smtClean="0">
                <a:cs typeface="Times New Roman" pitchFamily="18" charset="0"/>
              </a:rPr>
              <a:t>dan</a:t>
            </a:r>
            <a:r>
              <a:rPr lang="en-US" dirty="0" smtClean="0">
                <a:cs typeface="Times New Roman" pitchFamily="18" charset="0"/>
              </a:rPr>
              <a:t> </a:t>
            </a:r>
            <a:r>
              <a:rPr lang="en-US" dirty="0" err="1" smtClean="0">
                <a:cs typeface="Times New Roman" pitchFamily="18" charset="0"/>
              </a:rPr>
              <a:t>sosiologi</a:t>
            </a:r>
            <a:r>
              <a:rPr lang="en-US" dirty="0" smtClean="0">
                <a:cs typeface="Times New Roman" pitchFamily="18" charset="0"/>
              </a:rPr>
              <a:t> </a:t>
            </a:r>
            <a:r>
              <a:rPr lang="en-US" dirty="0" err="1" smtClean="0">
                <a:cs typeface="Times New Roman" pitchFamily="18" charset="0"/>
              </a:rPr>
              <a:t>hukum</a:t>
            </a:r>
            <a:r>
              <a:rPr lang="en-US" dirty="0" smtClean="0">
                <a:cs typeface="Times New Roman" pitchFamily="18" charset="0"/>
              </a:rPr>
              <a:t>. </a:t>
            </a:r>
            <a:r>
              <a:rPr lang="en-US" dirty="0" err="1" smtClean="0">
                <a:cs typeface="Times New Roman" pitchFamily="18" charset="0"/>
              </a:rPr>
              <a:t>Ketiga</a:t>
            </a:r>
            <a:r>
              <a:rPr lang="en-US" dirty="0" smtClean="0">
                <a:cs typeface="Times New Roman" pitchFamily="18" charset="0"/>
              </a:rPr>
              <a:t> </a:t>
            </a:r>
            <a:r>
              <a:rPr lang="en-US" dirty="0" err="1" smtClean="0">
                <a:cs typeface="Times New Roman" pitchFamily="18" charset="0"/>
              </a:rPr>
              <a:t>metoda</a:t>
            </a:r>
            <a:r>
              <a:rPr lang="en-US" dirty="0" smtClean="0">
                <a:cs typeface="Times New Roman" pitchFamily="18" charset="0"/>
              </a:rPr>
              <a:t> </a:t>
            </a:r>
            <a:r>
              <a:rPr lang="en-US" dirty="0" err="1" smtClean="0">
                <a:cs typeface="Times New Roman" pitchFamily="18" charset="0"/>
              </a:rPr>
              <a:t>saling</a:t>
            </a:r>
            <a:r>
              <a:rPr lang="en-US" dirty="0" smtClean="0">
                <a:cs typeface="Times New Roman" pitchFamily="18" charset="0"/>
              </a:rPr>
              <a:t> </a:t>
            </a:r>
            <a:r>
              <a:rPr lang="en-US" dirty="0" err="1" smtClean="0">
                <a:cs typeface="Times New Roman" pitchFamily="18" charset="0"/>
              </a:rPr>
              <a:t>berkaitan</a:t>
            </a:r>
            <a:r>
              <a:rPr lang="en-US" dirty="0" smtClean="0">
                <a:cs typeface="Times New Roman" pitchFamily="18" charset="0"/>
              </a:rPr>
              <a:t> </a:t>
            </a:r>
            <a:r>
              <a:rPr lang="en-US" dirty="0" err="1" smtClean="0">
                <a:cs typeface="Times New Roman" pitchFamily="18" charset="0"/>
              </a:rPr>
              <a:t>erat</a:t>
            </a:r>
            <a:r>
              <a:rPr lang="en-US" dirty="0" smtClean="0">
                <a:cs typeface="Times New Roman" pitchFamily="18" charset="0"/>
              </a:rPr>
              <a:t> </a:t>
            </a:r>
            <a:r>
              <a:rPr lang="en-US" dirty="0" err="1" smtClean="0">
                <a:cs typeface="Times New Roman" pitchFamily="18" charset="0"/>
              </a:rPr>
              <a:t>antara</a:t>
            </a:r>
            <a:r>
              <a:rPr lang="en-US" dirty="0" smtClean="0">
                <a:cs typeface="Times New Roman" pitchFamily="18" charset="0"/>
              </a:rPr>
              <a:t> </a:t>
            </a:r>
            <a:r>
              <a:rPr lang="en-US" dirty="0" err="1" smtClean="0">
                <a:cs typeface="Times New Roman" pitchFamily="18" charset="0"/>
              </a:rPr>
              <a:t>satu</a:t>
            </a:r>
            <a:r>
              <a:rPr lang="en-US" dirty="0" smtClean="0">
                <a:cs typeface="Times New Roman" pitchFamily="18" charset="0"/>
              </a:rPr>
              <a:t> </a:t>
            </a:r>
            <a:r>
              <a:rPr lang="en-US" dirty="0" err="1" smtClean="0">
                <a:cs typeface="Times New Roman" pitchFamily="18" charset="0"/>
              </a:rPr>
              <a:t>dengan</a:t>
            </a:r>
            <a:r>
              <a:rPr lang="en-US" dirty="0" smtClean="0">
                <a:cs typeface="Times New Roman" pitchFamily="18" charset="0"/>
              </a:rPr>
              <a:t> yang </a:t>
            </a:r>
            <a:r>
              <a:rPr lang="en-US" dirty="0" err="1" smtClean="0">
                <a:cs typeface="Times New Roman" pitchFamily="18" charset="0"/>
              </a:rPr>
              <a:t>lainnya</a:t>
            </a:r>
            <a:r>
              <a:rPr lang="en-US" dirty="0" smtClean="0">
                <a:cs typeface="Times New Roman" pitchFamily="18" charset="0"/>
              </a:rPr>
              <a:t>. </a:t>
            </a:r>
            <a:r>
              <a:rPr lang="en-US" dirty="0" err="1" smtClean="0">
                <a:cs typeface="Times New Roman" pitchFamily="18" charset="0"/>
              </a:rPr>
              <a:t>Dalam</a:t>
            </a:r>
            <a:r>
              <a:rPr lang="en-US" dirty="0" smtClean="0">
                <a:cs typeface="Times New Roman" pitchFamily="18" charset="0"/>
              </a:rPr>
              <a:t> </a:t>
            </a:r>
            <a:r>
              <a:rPr lang="en-US" dirty="0" err="1" smtClean="0">
                <a:cs typeface="Times New Roman" pitchFamily="18" charset="0"/>
              </a:rPr>
              <a:t>perkembangannya</a:t>
            </a:r>
            <a:r>
              <a:rPr lang="en-US" dirty="0" smtClean="0">
                <a:cs typeface="Times New Roman" pitchFamily="18" charset="0"/>
              </a:rPr>
              <a:t> </a:t>
            </a:r>
            <a:r>
              <a:rPr lang="en-US" dirty="0" err="1" smtClean="0">
                <a:cs typeface="Times New Roman" pitchFamily="18" charset="0"/>
              </a:rPr>
              <a:t>metoda</a:t>
            </a:r>
            <a:r>
              <a:rPr lang="en-US" dirty="0" smtClean="0">
                <a:cs typeface="Times New Roman" pitchFamily="18" charset="0"/>
              </a:rPr>
              <a:t> </a:t>
            </a:r>
            <a:r>
              <a:rPr lang="en-US" dirty="0" err="1" smtClean="0">
                <a:cs typeface="Times New Roman" pitchFamily="18" charset="0"/>
              </a:rPr>
              <a:t>tersebut</a:t>
            </a:r>
            <a:r>
              <a:rPr lang="en-US" dirty="0" smtClean="0">
                <a:cs typeface="Times New Roman" pitchFamily="18" charset="0"/>
              </a:rPr>
              <a:t> </a:t>
            </a:r>
            <a:r>
              <a:rPr lang="en-US" dirty="0" err="1" smtClean="0">
                <a:cs typeface="Times New Roman" pitchFamily="18" charset="0"/>
              </a:rPr>
              <a:t>telah</a:t>
            </a:r>
            <a:r>
              <a:rPr lang="en-US" dirty="0" smtClean="0">
                <a:cs typeface="Times New Roman" pitchFamily="18" charset="0"/>
              </a:rPr>
              <a:t> </a:t>
            </a:r>
            <a:r>
              <a:rPr lang="en-US" dirty="0" err="1" smtClean="0">
                <a:cs typeface="Times New Roman" pitchFamily="18" charset="0"/>
              </a:rPr>
              <a:t>digunakan</a:t>
            </a:r>
            <a:r>
              <a:rPr lang="en-US" dirty="0" smtClean="0">
                <a:cs typeface="Times New Roman" pitchFamily="18" charset="0"/>
              </a:rPr>
              <a:t> </a:t>
            </a:r>
            <a:r>
              <a:rPr lang="en-US" dirty="0" err="1" smtClean="0">
                <a:cs typeface="Times New Roman" pitchFamily="18" charset="0"/>
              </a:rPr>
              <a:t>secara</a:t>
            </a:r>
            <a:r>
              <a:rPr lang="en-US" dirty="0" smtClean="0">
                <a:cs typeface="Times New Roman" pitchFamily="18" charset="0"/>
              </a:rPr>
              <a:t> </a:t>
            </a:r>
            <a:r>
              <a:rPr lang="en-US" dirty="0" err="1" smtClean="0">
                <a:cs typeface="Times New Roman" pitchFamily="18" charset="0"/>
              </a:rPr>
              <a:t>luas</a:t>
            </a:r>
            <a:r>
              <a:rPr lang="en-US" dirty="0" smtClean="0">
                <a:cs typeface="Times New Roman" pitchFamily="18" charset="0"/>
              </a:rPr>
              <a:t> </a:t>
            </a:r>
            <a:r>
              <a:rPr lang="en-US" dirty="0" err="1" smtClean="0">
                <a:cs typeface="Times New Roman" pitchFamily="18" charset="0"/>
              </a:rPr>
              <a:t>sejalan</a:t>
            </a:r>
            <a:r>
              <a:rPr lang="en-US" dirty="0" smtClean="0">
                <a:cs typeface="Times New Roman" pitchFamily="18" charset="0"/>
              </a:rPr>
              <a:t> </a:t>
            </a:r>
            <a:r>
              <a:rPr lang="en-US" dirty="0" err="1" smtClean="0">
                <a:cs typeface="Times New Roman" pitchFamily="18" charset="0"/>
              </a:rPr>
              <a:t>dengan</a:t>
            </a:r>
            <a:r>
              <a:rPr lang="en-US" dirty="0" smtClean="0">
                <a:cs typeface="Times New Roman" pitchFamily="18" charset="0"/>
              </a:rPr>
              <a:t> </a:t>
            </a:r>
            <a:r>
              <a:rPr lang="en-US" dirty="0" err="1" smtClean="0">
                <a:cs typeface="Times New Roman" pitchFamily="18" charset="0"/>
              </a:rPr>
              <a:t>perkembangan</a:t>
            </a:r>
            <a:r>
              <a:rPr lang="en-US" dirty="0" smtClean="0">
                <a:cs typeface="Times New Roman" pitchFamily="18" charset="0"/>
              </a:rPr>
              <a:t> </a:t>
            </a:r>
            <a:r>
              <a:rPr lang="en-US" dirty="0" err="1" smtClean="0">
                <a:cs typeface="Times New Roman" pitchFamily="18" charset="0"/>
              </a:rPr>
              <a:t>tuntutan</a:t>
            </a:r>
            <a:r>
              <a:rPr lang="en-US" dirty="0" smtClean="0">
                <a:cs typeface="Times New Roman" pitchFamily="18" charset="0"/>
              </a:rPr>
              <a:t> </a:t>
            </a:r>
            <a:r>
              <a:rPr lang="en-US" dirty="0" err="1" smtClean="0">
                <a:cs typeface="Times New Roman" pitchFamily="18" charset="0"/>
              </a:rPr>
              <a:t>kebutuhan</a:t>
            </a:r>
            <a:r>
              <a:rPr lang="en-US" dirty="0" smtClean="0">
                <a:cs typeface="Times New Roman" pitchFamily="18" charset="0"/>
              </a:rPr>
              <a:t> </a:t>
            </a:r>
            <a:r>
              <a:rPr lang="en-US" dirty="0" err="1" smtClean="0">
                <a:cs typeface="Times New Roman" pitchFamily="18" charset="0"/>
              </a:rPr>
              <a:t>hukum</a:t>
            </a:r>
            <a:r>
              <a:rPr lang="en-US" dirty="0" smtClean="0">
                <a:cs typeface="Times New Roman" pitchFamily="18" charset="0"/>
              </a:rPr>
              <a:t> </a:t>
            </a:r>
            <a:r>
              <a:rPr lang="en-US" dirty="0" err="1" smtClean="0">
                <a:cs typeface="Times New Roman" pitchFamily="18" charset="0"/>
              </a:rPr>
              <a:t>dalam</a:t>
            </a:r>
            <a:r>
              <a:rPr lang="en-US" dirty="0" smtClean="0">
                <a:cs typeface="Times New Roman" pitchFamily="18" charset="0"/>
              </a:rPr>
              <a:t> </a:t>
            </a:r>
            <a:r>
              <a:rPr lang="en-US" dirty="0" err="1" smtClean="0">
                <a:cs typeface="Times New Roman" pitchFamily="18" charset="0"/>
              </a:rPr>
              <a:t>masyarakat</a:t>
            </a:r>
            <a:r>
              <a:rPr lang="en-US" dirty="0" smtClean="0">
                <a:cs typeface="Times New Roman" pitchFamily="18" charset="0"/>
              </a:rPr>
              <a:t> yang </a:t>
            </a:r>
            <a:r>
              <a:rPr lang="en-US" dirty="0" err="1" smtClean="0">
                <a:cs typeface="Times New Roman" pitchFamily="18" charset="0"/>
              </a:rPr>
              <a:t>kian</a:t>
            </a:r>
            <a:r>
              <a:rPr lang="en-US" dirty="0" smtClean="0">
                <a:cs typeface="Times New Roman" pitchFamily="18" charset="0"/>
              </a:rPr>
              <a:t> </a:t>
            </a:r>
            <a:r>
              <a:rPr lang="en-US" dirty="0" err="1" smtClean="0">
                <a:cs typeface="Times New Roman" pitchFamily="18" charset="0"/>
              </a:rPr>
              <a:t>meningkat</a:t>
            </a:r>
            <a:r>
              <a:rPr lang="en-US" dirty="0" smtClean="0">
                <a:cs typeface="Times New Roman" pitchFamily="18" charset="0"/>
              </a:rPr>
              <a:t>, </a:t>
            </a:r>
            <a:r>
              <a:rPr lang="en-US" dirty="0" err="1" smtClean="0">
                <a:cs typeface="Times New Roman" pitchFamily="18" charset="0"/>
              </a:rPr>
              <a:t>sehingga</a:t>
            </a:r>
            <a:r>
              <a:rPr lang="en-US" dirty="0" smtClean="0">
                <a:cs typeface="Times New Roman" pitchFamily="18" charset="0"/>
              </a:rPr>
              <a:t> </a:t>
            </a:r>
            <a:r>
              <a:rPr lang="en-US" dirty="0" err="1" smtClean="0">
                <a:cs typeface="Times New Roman" pitchFamily="18" charset="0"/>
              </a:rPr>
              <a:t>kedudukannya</a:t>
            </a:r>
            <a:r>
              <a:rPr lang="en-US" dirty="0" smtClean="0">
                <a:cs typeface="Times New Roman" pitchFamily="18" charset="0"/>
              </a:rPr>
              <a:t> </a:t>
            </a:r>
            <a:r>
              <a:rPr lang="en-US" dirty="0" err="1" smtClean="0">
                <a:cs typeface="Times New Roman" pitchFamily="18" charset="0"/>
              </a:rPr>
              <a:t>menjadi</a:t>
            </a:r>
            <a:r>
              <a:rPr lang="en-US" dirty="0" smtClean="0">
                <a:cs typeface="Times New Roman" pitchFamily="18" charset="0"/>
              </a:rPr>
              <a:t> </a:t>
            </a:r>
            <a:r>
              <a:rPr lang="en-US" dirty="0" err="1" smtClean="0">
                <a:cs typeface="Times New Roman" pitchFamily="18" charset="0"/>
              </a:rPr>
              <a:t>disiplin</a:t>
            </a:r>
            <a:r>
              <a:rPr lang="en-US" dirty="0" smtClean="0">
                <a:cs typeface="Times New Roman" pitchFamily="18" charset="0"/>
              </a:rPr>
              <a:t> </a:t>
            </a:r>
            <a:r>
              <a:rPr lang="en-US" dirty="0" err="1" smtClean="0">
                <a:cs typeface="Times New Roman" pitchFamily="18" charset="0"/>
              </a:rPr>
              <a:t>ilmu</a:t>
            </a:r>
            <a:r>
              <a:rPr lang="en-US" dirty="0" smtClean="0">
                <a:cs typeface="Times New Roman" pitchFamily="18" charset="0"/>
              </a:rPr>
              <a:t> </a:t>
            </a:r>
            <a:r>
              <a:rPr lang="en-US" dirty="0" err="1" smtClean="0">
                <a:cs typeface="Times New Roman" pitchFamily="18" charset="0"/>
              </a:rPr>
              <a:t>sendiri</a:t>
            </a:r>
            <a:r>
              <a:rPr lang="en-US" dirty="0" smtClean="0">
                <a:cs typeface="Times New Roman" pitchFamily="18" charset="0"/>
              </a:rPr>
              <a:t>. </a:t>
            </a:r>
          </a:p>
          <a:p>
            <a:pPr algn="just"/>
            <a:r>
              <a:rPr lang="en-US" dirty="0" smtClean="0">
                <a:cs typeface="Times New Roman" pitchFamily="18" charset="0"/>
              </a:rPr>
              <a:t>	</a:t>
            </a:r>
            <a:r>
              <a:rPr lang="en-US" u="sng" dirty="0" err="1" smtClean="0"/>
              <a:t>Terdapat</a:t>
            </a:r>
            <a:r>
              <a:rPr lang="en-US" u="sng" dirty="0" smtClean="0"/>
              <a:t> </a:t>
            </a:r>
            <a:r>
              <a:rPr lang="en-US" u="sng" dirty="0" err="1" smtClean="0"/>
              <a:t>berbagai</a:t>
            </a:r>
            <a:r>
              <a:rPr lang="en-US" u="sng" dirty="0" smtClean="0"/>
              <a:t> </a:t>
            </a:r>
            <a:r>
              <a:rPr lang="en-US" u="sng" dirty="0" err="1" smtClean="0"/>
              <a:t>istilah</a:t>
            </a:r>
            <a:r>
              <a:rPr lang="en-US" u="sng" dirty="0" smtClean="0"/>
              <a:t> </a:t>
            </a:r>
            <a:r>
              <a:rPr lang="en-US" u="sng" dirty="0" err="1" smtClean="0"/>
              <a:t>asing</a:t>
            </a:r>
            <a:r>
              <a:rPr lang="en-US" u="sng" dirty="0" smtClean="0"/>
              <a:t> </a:t>
            </a:r>
            <a:r>
              <a:rPr lang="en-US" u="sng" dirty="0" err="1" smtClean="0"/>
              <a:t>tentang</a:t>
            </a:r>
            <a:r>
              <a:rPr lang="en-US" u="sng" dirty="0" smtClean="0"/>
              <a:t> </a:t>
            </a:r>
            <a:r>
              <a:rPr lang="en-US" u="sng" dirty="0" err="1" smtClean="0"/>
              <a:t>perbandingan</a:t>
            </a:r>
            <a:r>
              <a:rPr lang="en-US" u="sng" dirty="0" smtClean="0"/>
              <a:t> </a:t>
            </a:r>
            <a:r>
              <a:rPr lang="en-US" u="sng" dirty="0" err="1" smtClean="0"/>
              <a:t>hukum</a:t>
            </a:r>
            <a:r>
              <a:rPr lang="en-US" u="sng" dirty="0" smtClean="0"/>
              <a:t>, </a:t>
            </a:r>
            <a:r>
              <a:rPr lang="en-US" u="sng" dirty="0" err="1" smtClean="0"/>
              <a:t>antara</a:t>
            </a:r>
            <a:r>
              <a:rPr lang="en-US" u="sng" dirty="0" smtClean="0"/>
              <a:t> lain: </a:t>
            </a:r>
            <a:endParaRPr lang="en-US" u="sng" dirty="0" smtClean="0"/>
          </a:p>
          <a:p>
            <a:pPr algn="just">
              <a:buAutoNum type="arabicPeriod"/>
            </a:pPr>
            <a:r>
              <a:rPr lang="en-US" i="1" dirty="0" err="1" smtClean="0"/>
              <a:t>Droit</a:t>
            </a:r>
            <a:r>
              <a:rPr lang="en-US" i="1" dirty="0" smtClean="0"/>
              <a:t> </a:t>
            </a:r>
            <a:r>
              <a:rPr lang="en-US" i="1" dirty="0" smtClean="0"/>
              <a:t>Compare </a:t>
            </a:r>
            <a:r>
              <a:rPr lang="en-US" dirty="0" smtClean="0"/>
              <a:t>(</a:t>
            </a:r>
            <a:r>
              <a:rPr lang="en-US" dirty="0" err="1" smtClean="0"/>
              <a:t>istilah</a:t>
            </a:r>
            <a:r>
              <a:rPr lang="en-US" dirty="0" smtClean="0"/>
              <a:t> </a:t>
            </a:r>
            <a:r>
              <a:rPr lang="en-US" dirty="0" err="1" smtClean="0"/>
              <a:t>Perancis</a:t>
            </a:r>
            <a:r>
              <a:rPr lang="en-US" dirty="0" smtClean="0"/>
              <a:t>), </a:t>
            </a:r>
            <a:endParaRPr lang="en-US" dirty="0" smtClean="0"/>
          </a:p>
          <a:p>
            <a:pPr algn="just">
              <a:buAutoNum type="arabicPeriod"/>
            </a:pPr>
            <a:r>
              <a:rPr lang="en-US" i="1" dirty="0" smtClean="0"/>
              <a:t>C</a:t>
            </a:r>
            <a:r>
              <a:rPr lang="en-US" i="1" dirty="0" smtClean="0"/>
              <a:t>omparative </a:t>
            </a:r>
            <a:r>
              <a:rPr lang="en-US" i="1" dirty="0" smtClean="0"/>
              <a:t>jurisprudence/comparative law/</a:t>
            </a:r>
            <a:r>
              <a:rPr lang="en-US" i="1" dirty="0" err="1" smtClean="0"/>
              <a:t>foreigen</a:t>
            </a:r>
            <a:r>
              <a:rPr lang="en-US" i="1" dirty="0" smtClean="0"/>
              <a:t> law </a:t>
            </a:r>
            <a:r>
              <a:rPr lang="en-US" dirty="0" smtClean="0"/>
              <a:t>(</a:t>
            </a:r>
            <a:r>
              <a:rPr lang="en-US" dirty="0" err="1" smtClean="0"/>
              <a:t>istilah</a:t>
            </a:r>
            <a:r>
              <a:rPr lang="en-US" dirty="0" smtClean="0"/>
              <a:t> </a:t>
            </a:r>
            <a:r>
              <a:rPr lang="en-US" dirty="0" err="1" smtClean="0"/>
              <a:t>Inggris</a:t>
            </a:r>
            <a:r>
              <a:rPr lang="en-US" dirty="0" smtClean="0"/>
              <a:t>), </a:t>
            </a:r>
            <a:endParaRPr lang="en-US" dirty="0" smtClean="0"/>
          </a:p>
          <a:p>
            <a:pPr algn="just">
              <a:buAutoNum type="arabicPeriod"/>
            </a:pPr>
            <a:r>
              <a:rPr lang="en-US" i="1" dirty="0" err="1" smtClean="0"/>
              <a:t>Rechtvergleichung</a:t>
            </a:r>
            <a:r>
              <a:rPr lang="en-US" i="1" dirty="0" smtClean="0"/>
              <a:t>/</a:t>
            </a:r>
            <a:r>
              <a:rPr lang="en-US" i="1" dirty="0" err="1" smtClean="0"/>
              <a:t>Vergleiche</a:t>
            </a:r>
            <a:r>
              <a:rPr lang="en-US" i="1" dirty="0" smtClean="0"/>
              <a:t> </a:t>
            </a:r>
            <a:r>
              <a:rPr lang="en-US" i="1" dirty="0" err="1" smtClean="0"/>
              <a:t>Rechlehre</a:t>
            </a:r>
            <a:r>
              <a:rPr lang="en-US" i="1" dirty="0" smtClean="0"/>
              <a:t> </a:t>
            </a:r>
            <a:r>
              <a:rPr lang="en-US" dirty="0" smtClean="0"/>
              <a:t>(</a:t>
            </a:r>
            <a:r>
              <a:rPr lang="en-US" dirty="0" err="1" smtClean="0"/>
              <a:t>istilah</a:t>
            </a:r>
            <a:r>
              <a:rPr lang="en-US" dirty="0" smtClean="0"/>
              <a:t> </a:t>
            </a:r>
            <a:r>
              <a:rPr lang="en-US" dirty="0" err="1" smtClean="0"/>
              <a:t>Jerman</a:t>
            </a:r>
            <a:r>
              <a:rPr lang="en-US" dirty="0" smtClean="0"/>
              <a:t>), </a:t>
            </a:r>
            <a:endParaRPr lang="en-US" dirty="0" smtClean="0"/>
          </a:p>
          <a:p>
            <a:pPr algn="just">
              <a:buAutoNum type="arabicPeriod"/>
            </a:pPr>
            <a:r>
              <a:rPr lang="en-US" i="1" dirty="0" err="1" smtClean="0"/>
              <a:t>Rechsvergelijking</a:t>
            </a:r>
            <a:r>
              <a:rPr lang="en-US" i="1" dirty="0" smtClean="0"/>
              <a:t> </a:t>
            </a:r>
            <a:r>
              <a:rPr lang="en-US" dirty="0" smtClean="0"/>
              <a:t>(</a:t>
            </a:r>
            <a:r>
              <a:rPr lang="en-US" dirty="0" err="1" smtClean="0"/>
              <a:t>istilah</a:t>
            </a:r>
            <a:r>
              <a:rPr lang="en-US" dirty="0" smtClean="0"/>
              <a:t> </a:t>
            </a:r>
            <a:r>
              <a:rPr lang="en-US" dirty="0" err="1" smtClean="0"/>
              <a:t>Belanda</a:t>
            </a:r>
            <a:r>
              <a:rPr lang="en-US" dirty="0" smtClean="0"/>
              <a:t>), </a:t>
            </a:r>
            <a:r>
              <a:rPr lang="en-US" dirty="0" err="1" smtClean="0"/>
              <a:t>dan</a:t>
            </a:r>
            <a:r>
              <a:rPr lang="en-US" dirty="0" smtClean="0"/>
              <a:t> </a:t>
            </a:r>
          </a:p>
          <a:p>
            <a:pPr algn="just">
              <a:buAutoNum type="arabicPeriod"/>
            </a:pPr>
            <a:r>
              <a:rPr lang="en-US" i="1" dirty="0" smtClean="0"/>
              <a:t>Conflict </a:t>
            </a:r>
            <a:r>
              <a:rPr lang="en-US" i="1" dirty="0" smtClean="0"/>
              <a:t>Law </a:t>
            </a:r>
            <a:r>
              <a:rPr lang="en-US" dirty="0" smtClean="0"/>
              <a:t>(</a:t>
            </a:r>
            <a:r>
              <a:rPr lang="en-US" dirty="0" err="1" smtClean="0"/>
              <a:t>Amerika</a:t>
            </a:r>
            <a:r>
              <a:rPr lang="en-US" dirty="0" smtClean="0"/>
              <a:t> </a:t>
            </a:r>
            <a:r>
              <a:rPr lang="en-US" dirty="0" err="1" smtClean="0"/>
              <a:t>Serikat</a:t>
            </a:r>
            <a:r>
              <a:rPr lang="en-US" dirty="0" smtClean="0"/>
              <a:t>) </a:t>
            </a:r>
          </a:p>
          <a:p>
            <a:pPr algn="just"/>
            <a:r>
              <a:rPr lang="en-US" dirty="0" smtClean="0"/>
              <a:t>	</a:t>
            </a:r>
            <a:r>
              <a:rPr lang="en-US" u="sng" dirty="0" err="1" smtClean="0"/>
              <a:t>Perbandingan</a:t>
            </a:r>
            <a:r>
              <a:rPr lang="en-US" u="sng" dirty="0" smtClean="0"/>
              <a:t> </a:t>
            </a:r>
            <a:r>
              <a:rPr lang="en-US" u="sng" dirty="0" err="1" smtClean="0"/>
              <a:t>hukum</a:t>
            </a:r>
            <a:r>
              <a:rPr lang="en-US" u="sng" dirty="0" smtClean="0"/>
              <a:t> </a:t>
            </a:r>
            <a:r>
              <a:rPr lang="en-US" u="sng" dirty="0" err="1" smtClean="0"/>
              <a:t>sering</a:t>
            </a:r>
            <a:r>
              <a:rPr lang="en-US" u="sng" dirty="0" smtClean="0"/>
              <a:t> </a:t>
            </a:r>
            <a:r>
              <a:rPr lang="en-US" u="sng" dirty="0" err="1" smtClean="0"/>
              <a:t>disebut</a:t>
            </a:r>
            <a:r>
              <a:rPr lang="en-US" u="sng" dirty="0" smtClean="0"/>
              <a:t> </a:t>
            </a:r>
            <a:r>
              <a:rPr lang="en-US" u="sng" dirty="0" err="1" smtClean="0"/>
              <a:t>juga</a:t>
            </a:r>
            <a:r>
              <a:rPr lang="en-US" u="sng" dirty="0" smtClean="0"/>
              <a:t> </a:t>
            </a:r>
            <a:r>
              <a:rPr lang="en-US" u="sng" dirty="0" err="1" smtClean="0"/>
              <a:t>dengan</a:t>
            </a:r>
            <a:r>
              <a:rPr lang="en-US" u="sng" dirty="0" smtClean="0"/>
              <a:t> </a:t>
            </a:r>
            <a:r>
              <a:rPr lang="en-US" u="sng" dirty="0" err="1" smtClean="0"/>
              <a:t>istilah</a:t>
            </a:r>
            <a:r>
              <a:rPr lang="en-US" u="sng" dirty="0" smtClean="0"/>
              <a:t>:</a:t>
            </a:r>
          </a:p>
          <a:p>
            <a:pPr algn="just">
              <a:buAutoNum type="arabicPeriod"/>
            </a:pPr>
            <a:r>
              <a:rPr lang="en-US" dirty="0" err="1" smtClean="0"/>
              <a:t>Perbandingan</a:t>
            </a:r>
            <a:r>
              <a:rPr lang="en-US" dirty="0" smtClean="0"/>
              <a:t> </a:t>
            </a:r>
            <a:r>
              <a:rPr lang="en-US" dirty="0" err="1" smtClean="0"/>
              <a:t>sistem</a:t>
            </a:r>
            <a:r>
              <a:rPr lang="en-US" dirty="0" smtClean="0"/>
              <a:t> </a:t>
            </a:r>
            <a:r>
              <a:rPr lang="en-US" dirty="0" err="1" smtClean="0"/>
              <a:t>hukum</a:t>
            </a:r>
            <a:r>
              <a:rPr lang="en-US" dirty="0" smtClean="0"/>
              <a:t> </a:t>
            </a:r>
            <a:r>
              <a:rPr lang="en-US" i="1" dirty="0" smtClean="0"/>
              <a:t>(comparative legal system) </a:t>
            </a:r>
            <a:endParaRPr lang="en-US" i="1" dirty="0" smtClean="0"/>
          </a:p>
          <a:p>
            <a:pPr algn="just">
              <a:buAutoNum type="arabicPeriod"/>
            </a:pPr>
            <a:r>
              <a:rPr lang="en-US" dirty="0" err="1" smtClean="0"/>
              <a:t>Perbandingan</a:t>
            </a:r>
            <a:r>
              <a:rPr lang="en-US" dirty="0" smtClean="0"/>
              <a:t> </a:t>
            </a:r>
            <a:r>
              <a:rPr lang="en-US" dirty="0" err="1" smtClean="0"/>
              <a:t>hukum</a:t>
            </a:r>
            <a:r>
              <a:rPr lang="en-US" dirty="0" smtClean="0"/>
              <a:t> </a:t>
            </a:r>
            <a:r>
              <a:rPr lang="en-US" i="1" dirty="0" smtClean="0"/>
              <a:t>(comparative law) </a:t>
            </a:r>
            <a:endParaRPr lang="en-US" i="1" dirty="0" smtClean="0"/>
          </a:p>
          <a:p>
            <a:pPr algn="just">
              <a:buAutoNum type="arabicPeriod"/>
            </a:pPr>
            <a:r>
              <a:rPr lang="en-US" dirty="0" err="1" smtClean="0"/>
              <a:t>Perbandingan</a:t>
            </a:r>
            <a:r>
              <a:rPr lang="en-US" dirty="0" smtClean="0"/>
              <a:t> </a:t>
            </a:r>
            <a:r>
              <a:rPr lang="en-US" dirty="0" err="1" smtClean="0"/>
              <a:t>tradisi</a:t>
            </a:r>
            <a:r>
              <a:rPr lang="en-US" dirty="0" smtClean="0"/>
              <a:t> </a:t>
            </a:r>
            <a:r>
              <a:rPr lang="en-US" dirty="0" err="1" smtClean="0"/>
              <a:t>hukum</a:t>
            </a:r>
            <a:r>
              <a:rPr lang="en-US" dirty="0" smtClean="0"/>
              <a:t> </a:t>
            </a:r>
            <a:r>
              <a:rPr lang="en-US" i="1" dirty="0" smtClean="0"/>
              <a:t>(comparative legal tradition) </a:t>
            </a:r>
            <a:endParaRPr lang="en-US" i="1" dirty="0" smtClean="0"/>
          </a:p>
          <a:p>
            <a:pPr algn="just">
              <a:buAutoNum type="arabicPeriod"/>
            </a:pPr>
            <a:r>
              <a:rPr lang="en-US" dirty="0" err="1" smtClean="0"/>
              <a:t>Hukum</a:t>
            </a:r>
            <a:r>
              <a:rPr lang="en-US" dirty="0" smtClean="0"/>
              <a:t> </a:t>
            </a:r>
            <a:r>
              <a:rPr lang="en-US" dirty="0" err="1" smtClean="0"/>
              <a:t>perbandingan</a:t>
            </a:r>
            <a:r>
              <a:rPr lang="en-US" dirty="0" smtClean="0"/>
              <a:t> </a:t>
            </a:r>
            <a:r>
              <a:rPr lang="en-US" i="1" dirty="0" smtClean="0"/>
              <a:t>(law compared)/droid compare) </a:t>
            </a:r>
            <a:endParaRPr lang="en-US" i="1" dirty="0" smtClean="0"/>
          </a:p>
          <a:p>
            <a:pPr algn="just">
              <a:buAutoNum type="arabicPeriod"/>
            </a:pPr>
            <a:r>
              <a:rPr lang="en-US" dirty="0" err="1" smtClean="0"/>
              <a:t>Perbandingan</a:t>
            </a:r>
            <a:r>
              <a:rPr lang="en-US" dirty="0" smtClean="0"/>
              <a:t> </a:t>
            </a:r>
            <a:r>
              <a:rPr lang="en-US" dirty="0" err="1" smtClean="0"/>
              <a:t>ilmu</a:t>
            </a:r>
            <a:r>
              <a:rPr lang="en-US" dirty="0" smtClean="0"/>
              <a:t> </a:t>
            </a:r>
            <a:r>
              <a:rPr lang="en-US" dirty="0" err="1" smtClean="0"/>
              <a:t>hukum</a:t>
            </a:r>
            <a:r>
              <a:rPr lang="en-US" dirty="0" smtClean="0"/>
              <a:t> </a:t>
            </a:r>
            <a:r>
              <a:rPr lang="en-US" i="1" dirty="0" smtClean="0"/>
              <a:t>(comparative legal </a:t>
            </a:r>
            <a:r>
              <a:rPr lang="en-US" i="1" dirty="0" err="1" smtClean="0"/>
              <a:t>scince</a:t>
            </a:r>
            <a:r>
              <a:rPr lang="en-US" i="1" dirty="0" smtClean="0"/>
              <a:t>)</a:t>
            </a:r>
            <a:endParaRPr i="1"/>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81"/>
                                        </p:tgtEl>
                                        <p:attrNameLst>
                                          <p:attrName>style.visibility</p:attrName>
                                        </p:attrNameLst>
                                      </p:cBhvr>
                                      <p:to>
                                        <p:strVal val="visible"/>
                                      </p:to>
                                    </p:set>
                                    <p:animEffect transition="in" filter="fade">
                                      <p:cBhvr>
                                        <p:cTn id="7" dur="2000"/>
                                        <p:tgtEl>
                                          <p:spTgt spid="481"/>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82">
                                            <p:txEl>
                                              <p:pRg st="0" end="0"/>
                                            </p:txEl>
                                          </p:spTgt>
                                        </p:tgtEl>
                                        <p:attrNameLst>
                                          <p:attrName>style.visibility</p:attrName>
                                        </p:attrNameLst>
                                      </p:cBhvr>
                                      <p:to>
                                        <p:strVal val="visible"/>
                                      </p:to>
                                    </p:set>
                                    <p:animEffect transition="in" filter="circle(in)">
                                      <p:cBhvr>
                                        <p:cTn id="12" dur="2000"/>
                                        <p:tgtEl>
                                          <p:spTgt spid="482">
                                            <p:txEl>
                                              <p:pRg st="0" end="0"/>
                                            </p:txEl>
                                          </p:spTgt>
                                        </p:tgtEl>
                                      </p:cBhvr>
                                    </p:animEffect>
                                  </p:childTnLst>
                                </p:cTn>
                              </p:par>
                              <p:par>
                                <p:cTn id="13" presetID="6" presetClass="entr" presetSubtype="16" fill="hold" nodeType="withEffect">
                                  <p:stCondLst>
                                    <p:cond delay="0"/>
                                  </p:stCondLst>
                                  <p:childTnLst>
                                    <p:set>
                                      <p:cBhvr>
                                        <p:cTn id="14" dur="1" fill="hold">
                                          <p:stCondLst>
                                            <p:cond delay="0"/>
                                          </p:stCondLst>
                                        </p:cTn>
                                        <p:tgtEl>
                                          <p:spTgt spid="482">
                                            <p:txEl>
                                              <p:pRg st="2" end="2"/>
                                            </p:txEl>
                                          </p:spTgt>
                                        </p:tgtEl>
                                        <p:attrNameLst>
                                          <p:attrName>style.visibility</p:attrName>
                                        </p:attrNameLst>
                                      </p:cBhvr>
                                      <p:to>
                                        <p:strVal val="visible"/>
                                      </p:to>
                                    </p:set>
                                    <p:animEffect transition="in" filter="circle(in)">
                                      <p:cBhvr>
                                        <p:cTn id="15" dur="2000"/>
                                        <p:tgtEl>
                                          <p:spTgt spid="482">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3" presetClass="entr" presetSubtype="16" fill="hold" nodeType="clickEffect">
                                  <p:stCondLst>
                                    <p:cond delay="0"/>
                                  </p:stCondLst>
                                  <p:childTnLst>
                                    <p:set>
                                      <p:cBhvr>
                                        <p:cTn id="19" dur="1" fill="hold">
                                          <p:stCondLst>
                                            <p:cond delay="0"/>
                                          </p:stCondLst>
                                        </p:cTn>
                                        <p:tgtEl>
                                          <p:spTgt spid="482">
                                            <p:txEl>
                                              <p:pRg st="3" end="3"/>
                                            </p:txEl>
                                          </p:spTgt>
                                        </p:tgtEl>
                                        <p:attrNameLst>
                                          <p:attrName>style.visibility</p:attrName>
                                        </p:attrNameLst>
                                      </p:cBhvr>
                                      <p:to>
                                        <p:strVal val="visible"/>
                                      </p:to>
                                    </p:set>
                                    <p:animEffect transition="in" filter="plus(in)">
                                      <p:cBhvr>
                                        <p:cTn id="20" dur="2000"/>
                                        <p:tgtEl>
                                          <p:spTgt spid="482">
                                            <p:txEl>
                                              <p:pRg st="3" end="3"/>
                                            </p:txEl>
                                          </p:spTgt>
                                        </p:tgtEl>
                                      </p:cBhvr>
                                    </p:animEffect>
                                  </p:childTnLst>
                                </p:cTn>
                              </p:par>
                              <p:par>
                                <p:cTn id="21" presetID="13" presetClass="entr" presetSubtype="16" fill="hold" nodeType="withEffect">
                                  <p:stCondLst>
                                    <p:cond delay="0"/>
                                  </p:stCondLst>
                                  <p:childTnLst>
                                    <p:set>
                                      <p:cBhvr>
                                        <p:cTn id="22" dur="1" fill="hold">
                                          <p:stCondLst>
                                            <p:cond delay="0"/>
                                          </p:stCondLst>
                                        </p:cTn>
                                        <p:tgtEl>
                                          <p:spTgt spid="482">
                                            <p:txEl>
                                              <p:pRg st="4" end="4"/>
                                            </p:txEl>
                                          </p:spTgt>
                                        </p:tgtEl>
                                        <p:attrNameLst>
                                          <p:attrName>style.visibility</p:attrName>
                                        </p:attrNameLst>
                                      </p:cBhvr>
                                      <p:to>
                                        <p:strVal val="visible"/>
                                      </p:to>
                                    </p:set>
                                    <p:animEffect transition="in" filter="plus(in)">
                                      <p:cBhvr>
                                        <p:cTn id="23" dur="2000"/>
                                        <p:tgtEl>
                                          <p:spTgt spid="482">
                                            <p:txEl>
                                              <p:pRg st="4" end="4"/>
                                            </p:txEl>
                                          </p:spTgt>
                                        </p:tgtEl>
                                      </p:cBhvr>
                                    </p:animEffect>
                                  </p:childTnLst>
                                </p:cTn>
                              </p:par>
                              <p:par>
                                <p:cTn id="24" presetID="13" presetClass="entr" presetSubtype="16" fill="hold" nodeType="withEffect">
                                  <p:stCondLst>
                                    <p:cond delay="0"/>
                                  </p:stCondLst>
                                  <p:childTnLst>
                                    <p:set>
                                      <p:cBhvr>
                                        <p:cTn id="25" dur="1" fill="hold">
                                          <p:stCondLst>
                                            <p:cond delay="0"/>
                                          </p:stCondLst>
                                        </p:cTn>
                                        <p:tgtEl>
                                          <p:spTgt spid="482">
                                            <p:txEl>
                                              <p:pRg st="5" end="5"/>
                                            </p:txEl>
                                          </p:spTgt>
                                        </p:tgtEl>
                                        <p:attrNameLst>
                                          <p:attrName>style.visibility</p:attrName>
                                        </p:attrNameLst>
                                      </p:cBhvr>
                                      <p:to>
                                        <p:strVal val="visible"/>
                                      </p:to>
                                    </p:set>
                                    <p:animEffect transition="in" filter="plus(in)">
                                      <p:cBhvr>
                                        <p:cTn id="26" dur="2000"/>
                                        <p:tgtEl>
                                          <p:spTgt spid="482">
                                            <p:txEl>
                                              <p:pRg st="5" end="5"/>
                                            </p:txEl>
                                          </p:spTgt>
                                        </p:tgtEl>
                                      </p:cBhvr>
                                    </p:animEffect>
                                  </p:childTnLst>
                                </p:cTn>
                              </p:par>
                              <p:par>
                                <p:cTn id="27" presetID="13" presetClass="entr" presetSubtype="16" fill="hold" nodeType="withEffect">
                                  <p:stCondLst>
                                    <p:cond delay="0"/>
                                  </p:stCondLst>
                                  <p:childTnLst>
                                    <p:set>
                                      <p:cBhvr>
                                        <p:cTn id="28" dur="1" fill="hold">
                                          <p:stCondLst>
                                            <p:cond delay="0"/>
                                          </p:stCondLst>
                                        </p:cTn>
                                        <p:tgtEl>
                                          <p:spTgt spid="482">
                                            <p:txEl>
                                              <p:pRg st="6" end="6"/>
                                            </p:txEl>
                                          </p:spTgt>
                                        </p:tgtEl>
                                        <p:attrNameLst>
                                          <p:attrName>style.visibility</p:attrName>
                                        </p:attrNameLst>
                                      </p:cBhvr>
                                      <p:to>
                                        <p:strVal val="visible"/>
                                      </p:to>
                                    </p:set>
                                    <p:animEffect transition="in" filter="plus(in)">
                                      <p:cBhvr>
                                        <p:cTn id="29" dur="2000"/>
                                        <p:tgtEl>
                                          <p:spTgt spid="482">
                                            <p:txEl>
                                              <p:pRg st="6" end="6"/>
                                            </p:txEl>
                                          </p:spTgt>
                                        </p:tgtEl>
                                      </p:cBhvr>
                                    </p:animEffect>
                                  </p:childTnLst>
                                </p:cTn>
                              </p:par>
                              <p:par>
                                <p:cTn id="30" presetID="13" presetClass="entr" presetSubtype="16" fill="hold" nodeType="withEffect">
                                  <p:stCondLst>
                                    <p:cond delay="0"/>
                                  </p:stCondLst>
                                  <p:childTnLst>
                                    <p:set>
                                      <p:cBhvr>
                                        <p:cTn id="31" dur="1" fill="hold">
                                          <p:stCondLst>
                                            <p:cond delay="0"/>
                                          </p:stCondLst>
                                        </p:cTn>
                                        <p:tgtEl>
                                          <p:spTgt spid="482">
                                            <p:txEl>
                                              <p:pRg st="7" end="7"/>
                                            </p:txEl>
                                          </p:spTgt>
                                        </p:tgtEl>
                                        <p:attrNameLst>
                                          <p:attrName>style.visibility</p:attrName>
                                        </p:attrNameLst>
                                      </p:cBhvr>
                                      <p:to>
                                        <p:strVal val="visible"/>
                                      </p:to>
                                    </p:set>
                                    <p:animEffect transition="in" filter="plus(in)">
                                      <p:cBhvr>
                                        <p:cTn id="32" dur="2000"/>
                                        <p:tgtEl>
                                          <p:spTgt spid="482">
                                            <p:txEl>
                                              <p:pRg st="7" end="7"/>
                                            </p:txEl>
                                          </p:spTgt>
                                        </p:tgtEl>
                                      </p:cBhvr>
                                    </p:animEffect>
                                  </p:childTnLst>
                                </p:cTn>
                              </p:par>
                              <p:par>
                                <p:cTn id="33" presetID="13" presetClass="entr" presetSubtype="16" fill="hold" nodeType="withEffect">
                                  <p:stCondLst>
                                    <p:cond delay="0"/>
                                  </p:stCondLst>
                                  <p:childTnLst>
                                    <p:set>
                                      <p:cBhvr>
                                        <p:cTn id="34" dur="1" fill="hold">
                                          <p:stCondLst>
                                            <p:cond delay="0"/>
                                          </p:stCondLst>
                                        </p:cTn>
                                        <p:tgtEl>
                                          <p:spTgt spid="482">
                                            <p:txEl>
                                              <p:pRg st="8" end="8"/>
                                            </p:txEl>
                                          </p:spTgt>
                                        </p:tgtEl>
                                        <p:attrNameLst>
                                          <p:attrName>style.visibility</p:attrName>
                                        </p:attrNameLst>
                                      </p:cBhvr>
                                      <p:to>
                                        <p:strVal val="visible"/>
                                      </p:to>
                                    </p:set>
                                    <p:animEffect transition="in" filter="plus(in)">
                                      <p:cBhvr>
                                        <p:cTn id="35" dur="2000"/>
                                        <p:tgtEl>
                                          <p:spTgt spid="482">
                                            <p:txEl>
                                              <p:pRg st="8" end="8"/>
                                            </p:txEl>
                                          </p:spTgt>
                                        </p:tgtEl>
                                      </p:cBhvr>
                                    </p:animEffect>
                                  </p:childTnLst>
                                </p:cTn>
                              </p:par>
                              <p:par>
                                <p:cTn id="36" presetID="13" presetClass="entr" presetSubtype="16" fill="hold" nodeType="withEffect">
                                  <p:stCondLst>
                                    <p:cond delay="0"/>
                                  </p:stCondLst>
                                  <p:childTnLst>
                                    <p:set>
                                      <p:cBhvr>
                                        <p:cTn id="37" dur="1" fill="hold">
                                          <p:stCondLst>
                                            <p:cond delay="0"/>
                                          </p:stCondLst>
                                        </p:cTn>
                                        <p:tgtEl>
                                          <p:spTgt spid="482">
                                            <p:txEl>
                                              <p:pRg st="9" end="9"/>
                                            </p:txEl>
                                          </p:spTgt>
                                        </p:tgtEl>
                                        <p:attrNameLst>
                                          <p:attrName>style.visibility</p:attrName>
                                        </p:attrNameLst>
                                      </p:cBhvr>
                                      <p:to>
                                        <p:strVal val="visible"/>
                                      </p:to>
                                    </p:set>
                                    <p:animEffect transition="in" filter="plus(in)">
                                      <p:cBhvr>
                                        <p:cTn id="38" dur="2000"/>
                                        <p:tgtEl>
                                          <p:spTgt spid="482">
                                            <p:txEl>
                                              <p:pRg st="9" end="9"/>
                                            </p:txEl>
                                          </p:spTgt>
                                        </p:tgtEl>
                                      </p:cBhvr>
                                    </p:animEffect>
                                  </p:childTnLst>
                                </p:cTn>
                              </p:par>
                              <p:par>
                                <p:cTn id="39" presetID="13" presetClass="entr" presetSubtype="16" fill="hold" nodeType="withEffect">
                                  <p:stCondLst>
                                    <p:cond delay="0"/>
                                  </p:stCondLst>
                                  <p:childTnLst>
                                    <p:set>
                                      <p:cBhvr>
                                        <p:cTn id="40" dur="1" fill="hold">
                                          <p:stCondLst>
                                            <p:cond delay="0"/>
                                          </p:stCondLst>
                                        </p:cTn>
                                        <p:tgtEl>
                                          <p:spTgt spid="482">
                                            <p:txEl>
                                              <p:pRg st="10" end="10"/>
                                            </p:txEl>
                                          </p:spTgt>
                                        </p:tgtEl>
                                        <p:attrNameLst>
                                          <p:attrName>style.visibility</p:attrName>
                                        </p:attrNameLst>
                                      </p:cBhvr>
                                      <p:to>
                                        <p:strVal val="visible"/>
                                      </p:to>
                                    </p:set>
                                    <p:animEffect transition="in" filter="plus(in)">
                                      <p:cBhvr>
                                        <p:cTn id="41" dur="2000"/>
                                        <p:tgtEl>
                                          <p:spTgt spid="482">
                                            <p:txEl>
                                              <p:pRg st="10" end="10"/>
                                            </p:txEl>
                                          </p:spTgt>
                                        </p:tgtEl>
                                      </p:cBhvr>
                                    </p:animEffect>
                                  </p:childTnLst>
                                </p:cTn>
                              </p:par>
                              <p:par>
                                <p:cTn id="42" presetID="13" presetClass="entr" presetSubtype="16" fill="hold" nodeType="withEffect">
                                  <p:stCondLst>
                                    <p:cond delay="0"/>
                                  </p:stCondLst>
                                  <p:childTnLst>
                                    <p:set>
                                      <p:cBhvr>
                                        <p:cTn id="43" dur="1" fill="hold">
                                          <p:stCondLst>
                                            <p:cond delay="0"/>
                                          </p:stCondLst>
                                        </p:cTn>
                                        <p:tgtEl>
                                          <p:spTgt spid="482">
                                            <p:txEl>
                                              <p:pRg st="11" end="11"/>
                                            </p:txEl>
                                          </p:spTgt>
                                        </p:tgtEl>
                                        <p:attrNameLst>
                                          <p:attrName>style.visibility</p:attrName>
                                        </p:attrNameLst>
                                      </p:cBhvr>
                                      <p:to>
                                        <p:strVal val="visible"/>
                                      </p:to>
                                    </p:set>
                                    <p:animEffect transition="in" filter="plus(in)">
                                      <p:cBhvr>
                                        <p:cTn id="44" dur="2000"/>
                                        <p:tgtEl>
                                          <p:spTgt spid="482">
                                            <p:txEl>
                                              <p:pRg st="11" end="11"/>
                                            </p:txEl>
                                          </p:spTgt>
                                        </p:tgtEl>
                                      </p:cBhvr>
                                    </p:animEffect>
                                  </p:childTnLst>
                                </p:cTn>
                              </p:par>
                              <p:par>
                                <p:cTn id="45" presetID="13" presetClass="entr" presetSubtype="16" fill="hold" nodeType="withEffect">
                                  <p:stCondLst>
                                    <p:cond delay="0"/>
                                  </p:stCondLst>
                                  <p:childTnLst>
                                    <p:set>
                                      <p:cBhvr>
                                        <p:cTn id="46" dur="1" fill="hold">
                                          <p:stCondLst>
                                            <p:cond delay="0"/>
                                          </p:stCondLst>
                                        </p:cTn>
                                        <p:tgtEl>
                                          <p:spTgt spid="482">
                                            <p:txEl>
                                              <p:pRg st="12" end="12"/>
                                            </p:txEl>
                                          </p:spTgt>
                                        </p:tgtEl>
                                        <p:attrNameLst>
                                          <p:attrName>style.visibility</p:attrName>
                                        </p:attrNameLst>
                                      </p:cBhvr>
                                      <p:to>
                                        <p:strVal val="visible"/>
                                      </p:to>
                                    </p:set>
                                    <p:animEffect transition="in" filter="plus(in)">
                                      <p:cBhvr>
                                        <p:cTn id="47" dur="2000"/>
                                        <p:tgtEl>
                                          <p:spTgt spid="482">
                                            <p:txEl>
                                              <p:pRg st="12" end="12"/>
                                            </p:txEl>
                                          </p:spTgt>
                                        </p:tgtEl>
                                      </p:cBhvr>
                                    </p:animEffect>
                                  </p:childTnLst>
                                </p:cTn>
                              </p:par>
                              <p:par>
                                <p:cTn id="48" presetID="13" presetClass="entr" presetSubtype="16" fill="hold" nodeType="withEffect">
                                  <p:stCondLst>
                                    <p:cond delay="0"/>
                                  </p:stCondLst>
                                  <p:childTnLst>
                                    <p:set>
                                      <p:cBhvr>
                                        <p:cTn id="49" dur="1" fill="hold">
                                          <p:stCondLst>
                                            <p:cond delay="0"/>
                                          </p:stCondLst>
                                        </p:cTn>
                                        <p:tgtEl>
                                          <p:spTgt spid="482">
                                            <p:txEl>
                                              <p:pRg st="13" end="13"/>
                                            </p:txEl>
                                          </p:spTgt>
                                        </p:tgtEl>
                                        <p:attrNameLst>
                                          <p:attrName>style.visibility</p:attrName>
                                        </p:attrNameLst>
                                      </p:cBhvr>
                                      <p:to>
                                        <p:strVal val="visible"/>
                                      </p:to>
                                    </p:set>
                                    <p:animEffect transition="in" filter="plus(in)">
                                      <p:cBhvr>
                                        <p:cTn id="50" dur="2000"/>
                                        <p:tgtEl>
                                          <p:spTgt spid="482">
                                            <p:txEl>
                                              <p:pRg st="13" end="13"/>
                                            </p:txEl>
                                          </p:spTgt>
                                        </p:tgtEl>
                                      </p:cBhvr>
                                    </p:animEffect>
                                  </p:childTnLst>
                                </p:cTn>
                              </p:par>
                              <p:par>
                                <p:cTn id="51" presetID="13" presetClass="entr" presetSubtype="16" fill="hold" nodeType="withEffect">
                                  <p:stCondLst>
                                    <p:cond delay="0"/>
                                  </p:stCondLst>
                                  <p:childTnLst>
                                    <p:set>
                                      <p:cBhvr>
                                        <p:cTn id="52" dur="1" fill="hold">
                                          <p:stCondLst>
                                            <p:cond delay="0"/>
                                          </p:stCondLst>
                                        </p:cTn>
                                        <p:tgtEl>
                                          <p:spTgt spid="482">
                                            <p:txEl>
                                              <p:pRg st="14" end="14"/>
                                            </p:txEl>
                                          </p:spTgt>
                                        </p:tgtEl>
                                        <p:attrNameLst>
                                          <p:attrName>style.visibility</p:attrName>
                                        </p:attrNameLst>
                                      </p:cBhvr>
                                      <p:to>
                                        <p:strVal val="visible"/>
                                      </p:to>
                                    </p:set>
                                    <p:animEffect transition="in" filter="plus(in)">
                                      <p:cBhvr>
                                        <p:cTn id="53" dur="2000"/>
                                        <p:tgtEl>
                                          <p:spTgt spid="482">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2844" y="285734"/>
            <a:ext cx="8643998" cy="4572032"/>
          </a:xfrm>
        </p:spPr>
        <p:txBody>
          <a:bodyPr/>
          <a:lstStyle/>
          <a:p>
            <a:pPr algn="just"/>
            <a:r>
              <a:rPr lang="en-US" dirty="0" smtClean="0">
                <a:solidFill>
                  <a:schemeClr val="tx1">
                    <a:lumMod val="50000"/>
                  </a:schemeClr>
                </a:solidFill>
              </a:rPr>
              <a:t>	</a:t>
            </a:r>
            <a:r>
              <a:rPr lang="en-US" sz="1600" dirty="0" err="1" smtClean="0">
                <a:solidFill>
                  <a:schemeClr val="tx1">
                    <a:lumMod val="50000"/>
                  </a:schemeClr>
                </a:solidFill>
              </a:rPr>
              <a:t>Sedangkan</a:t>
            </a:r>
            <a:r>
              <a:rPr lang="en-US" sz="1600" dirty="0" smtClean="0">
                <a:solidFill>
                  <a:schemeClr val="tx1">
                    <a:lumMod val="50000"/>
                  </a:schemeClr>
                </a:solidFill>
              </a:rPr>
              <a:t> </a:t>
            </a:r>
            <a:r>
              <a:rPr lang="en-US" sz="1600" dirty="0" err="1" smtClean="0">
                <a:solidFill>
                  <a:schemeClr val="tx1">
                    <a:lumMod val="50000"/>
                  </a:schemeClr>
                </a:solidFill>
              </a:rPr>
              <a:t>Inggris</a:t>
            </a:r>
            <a:r>
              <a:rPr lang="en-US" sz="1600" dirty="0" smtClean="0">
                <a:solidFill>
                  <a:schemeClr val="tx1">
                    <a:lumMod val="50000"/>
                  </a:schemeClr>
                </a:solidFill>
              </a:rPr>
              <a:t> </a:t>
            </a:r>
            <a:r>
              <a:rPr lang="en-US" sz="1600" dirty="0" err="1" smtClean="0">
                <a:solidFill>
                  <a:schemeClr val="tx1">
                    <a:lumMod val="50000"/>
                  </a:schemeClr>
                </a:solidFill>
              </a:rPr>
              <a:t>menggunakan</a:t>
            </a:r>
            <a:r>
              <a:rPr lang="en-US" sz="1600" dirty="0" smtClean="0">
                <a:solidFill>
                  <a:schemeClr val="tx1">
                    <a:lumMod val="50000"/>
                  </a:schemeClr>
                </a:solidFill>
              </a:rPr>
              <a:t> </a:t>
            </a:r>
            <a:r>
              <a:rPr lang="en-US" sz="1600" dirty="0" err="1" smtClean="0">
                <a:solidFill>
                  <a:schemeClr val="tx1">
                    <a:lumMod val="50000"/>
                  </a:schemeClr>
                </a:solidFill>
              </a:rPr>
              <a:t>istilah</a:t>
            </a:r>
            <a:r>
              <a:rPr lang="en-US" sz="1600" dirty="0" smtClean="0">
                <a:solidFill>
                  <a:schemeClr val="tx1">
                    <a:lumMod val="50000"/>
                  </a:schemeClr>
                </a:solidFill>
              </a:rPr>
              <a:t> </a:t>
            </a:r>
            <a:r>
              <a:rPr lang="en-US" sz="1600" dirty="0" err="1" smtClean="0">
                <a:solidFill>
                  <a:schemeClr val="tx1">
                    <a:lumMod val="50000"/>
                  </a:schemeClr>
                </a:solidFill>
              </a:rPr>
              <a:t>perbandingan</a:t>
            </a:r>
            <a:r>
              <a:rPr lang="en-US" sz="1600" dirty="0" smtClean="0">
                <a:solidFill>
                  <a:schemeClr val="tx1">
                    <a:lumMod val="50000"/>
                  </a:schemeClr>
                </a:solidFill>
              </a:rPr>
              <a:t> </a:t>
            </a:r>
            <a:r>
              <a:rPr lang="en-US" sz="1600" dirty="0" err="1" smtClean="0">
                <a:solidFill>
                  <a:schemeClr val="tx1">
                    <a:lumMod val="50000"/>
                  </a:schemeClr>
                </a:solidFill>
              </a:rPr>
              <a:t>hukum</a:t>
            </a:r>
            <a:r>
              <a:rPr lang="en-US" sz="1600" dirty="0" smtClean="0">
                <a:solidFill>
                  <a:schemeClr val="tx1">
                    <a:lumMod val="50000"/>
                  </a:schemeClr>
                </a:solidFill>
              </a:rPr>
              <a:t> </a:t>
            </a:r>
            <a:r>
              <a:rPr lang="en-US" sz="1600" dirty="0" err="1" smtClean="0">
                <a:solidFill>
                  <a:schemeClr val="tx1">
                    <a:lumMod val="50000"/>
                  </a:schemeClr>
                </a:solidFill>
              </a:rPr>
              <a:t>pidana</a:t>
            </a:r>
            <a:r>
              <a:rPr lang="en-US" sz="1600" dirty="0" smtClean="0">
                <a:solidFill>
                  <a:schemeClr val="tx1">
                    <a:lumMod val="50000"/>
                  </a:schemeClr>
                </a:solidFill>
              </a:rPr>
              <a:t> </a:t>
            </a:r>
            <a:r>
              <a:rPr lang="en-US" sz="1600" dirty="0" err="1" smtClean="0">
                <a:solidFill>
                  <a:schemeClr val="tx1">
                    <a:lumMod val="50000"/>
                  </a:schemeClr>
                </a:solidFill>
              </a:rPr>
              <a:t>dengan</a:t>
            </a:r>
            <a:r>
              <a:rPr lang="en-US" sz="1600" dirty="0" smtClean="0">
                <a:solidFill>
                  <a:schemeClr val="tx1">
                    <a:lumMod val="50000"/>
                  </a:schemeClr>
                </a:solidFill>
              </a:rPr>
              <a:t> </a:t>
            </a:r>
            <a:r>
              <a:rPr lang="en-US" sz="1600" dirty="0" err="1" smtClean="0">
                <a:solidFill>
                  <a:schemeClr val="tx1">
                    <a:lumMod val="50000"/>
                  </a:schemeClr>
                </a:solidFill>
              </a:rPr>
              <a:t>istilah</a:t>
            </a:r>
            <a:r>
              <a:rPr lang="en-US" sz="1600" dirty="0" smtClean="0">
                <a:solidFill>
                  <a:schemeClr val="tx1">
                    <a:lumMod val="50000"/>
                  </a:schemeClr>
                </a:solidFill>
              </a:rPr>
              <a:t> </a:t>
            </a:r>
            <a:r>
              <a:rPr lang="en-US" sz="1600" i="1" dirty="0" smtClean="0">
                <a:solidFill>
                  <a:schemeClr val="tx1">
                    <a:lumMod val="50000"/>
                  </a:schemeClr>
                </a:solidFill>
              </a:rPr>
              <a:t>comparative jurisprudence </a:t>
            </a:r>
            <a:r>
              <a:rPr lang="en-US" sz="1600" i="1" dirty="0" err="1" smtClean="0">
                <a:solidFill>
                  <a:schemeClr val="tx1">
                    <a:lumMod val="50000"/>
                  </a:schemeClr>
                </a:solidFill>
              </a:rPr>
              <a:t>dan</a:t>
            </a:r>
            <a:r>
              <a:rPr lang="en-US" sz="1600" i="1" dirty="0" smtClean="0">
                <a:solidFill>
                  <a:schemeClr val="tx1">
                    <a:lumMod val="50000"/>
                  </a:schemeClr>
                </a:solidFill>
              </a:rPr>
              <a:t> comparative law/</a:t>
            </a:r>
            <a:r>
              <a:rPr lang="en-US" sz="1600" i="1" dirty="0" err="1" smtClean="0">
                <a:solidFill>
                  <a:schemeClr val="tx1">
                    <a:lumMod val="50000"/>
                  </a:schemeClr>
                </a:solidFill>
              </a:rPr>
              <a:t>foreigen</a:t>
            </a:r>
            <a:r>
              <a:rPr lang="en-US" sz="1600" i="1" dirty="0" smtClean="0">
                <a:solidFill>
                  <a:schemeClr val="tx1">
                    <a:lumMod val="50000"/>
                  </a:schemeClr>
                </a:solidFill>
              </a:rPr>
              <a:t> law </a:t>
            </a:r>
            <a:r>
              <a:rPr lang="en-US" sz="1600" dirty="0" err="1" smtClean="0">
                <a:solidFill>
                  <a:schemeClr val="tx1">
                    <a:lumMod val="50000"/>
                  </a:schemeClr>
                </a:solidFill>
              </a:rPr>
              <a:t>dimana</a:t>
            </a:r>
            <a:r>
              <a:rPr lang="en-US" sz="1600" dirty="0" smtClean="0">
                <a:solidFill>
                  <a:schemeClr val="tx1">
                    <a:lumMod val="50000"/>
                  </a:schemeClr>
                </a:solidFill>
              </a:rPr>
              <a:t> </a:t>
            </a:r>
            <a:r>
              <a:rPr lang="en-US" sz="1600" dirty="0" err="1" smtClean="0">
                <a:solidFill>
                  <a:schemeClr val="tx1">
                    <a:lumMod val="50000"/>
                  </a:schemeClr>
                </a:solidFill>
              </a:rPr>
              <a:t>kedua</a:t>
            </a:r>
            <a:r>
              <a:rPr lang="en-US" sz="1600" dirty="0" smtClean="0">
                <a:solidFill>
                  <a:schemeClr val="tx1">
                    <a:lumMod val="50000"/>
                  </a:schemeClr>
                </a:solidFill>
              </a:rPr>
              <a:t> </a:t>
            </a:r>
            <a:r>
              <a:rPr lang="en-US" sz="1600" dirty="0" err="1" smtClean="0">
                <a:solidFill>
                  <a:schemeClr val="tx1">
                    <a:lumMod val="50000"/>
                  </a:schemeClr>
                </a:solidFill>
              </a:rPr>
              <a:t>istilah</a:t>
            </a:r>
            <a:r>
              <a:rPr lang="en-US" sz="1600" dirty="0" smtClean="0">
                <a:solidFill>
                  <a:schemeClr val="tx1">
                    <a:lumMod val="50000"/>
                  </a:schemeClr>
                </a:solidFill>
              </a:rPr>
              <a:t> </a:t>
            </a:r>
            <a:r>
              <a:rPr lang="en-US" sz="1600" dirty="0" err="1" smtClean="0">
                <a:solidFill>
                  <a:schemeClr val="tx1">
                    <a:lumMod val="50000"/>
                  </a:schemeClr>
                </a:solidFill>
              </a:rPr>
              <a:t>ini</a:t>
            </a:r>
            <a:r>
              <a:rPr lang="en-US" sz="1600" dirty="0" smtClean="0">
                <a:solidFill>
                  <a:schemeClr val="tx1">
                    <a:lumMod val="50000"/>
                  </a:schemeClr>
                </a:solidFill>
              </a:rPr>
              <a:t> </a:t>
            </a:r>
            <a:r>
              <a:rPr lang="en-US" sz="1600" dirty="0" err="1" smtClean="0">
                <a:solidFill>
                  <a:schemeClr val="tx1">
                    <a:lumMod val="50000"/>
                  </a:schemeClr>
                </a:solidFill>
              </a:rPr>
              <a:t>memiliki</a:t>
            </a:r>
            <a:r>
              <a:rPr lang="en-US" sz="1600" dirty="0" smtClean="0">
                <a:solidFill>
                  <a:schemeClr val="tx1">
                    <a:lumMod val="50000"/>
                  </a:schemeClr>
                </a:solidFill>
              </a:rPr>
              <a:t> </a:t>
            </a:r>
            <a:r>
              <a:rPr lang="en-US" sz="1600" dirty="0" err="1" smtClean="0">
                <a:solidFill>
                  <a:schemeClr val="tx1">
                    <a:lumMod val="50000"/>
                  </a:schemeClr>
                </a:solidFill>
              </a:rPr>
              <a:t>perbedaan</a:t>
            </a:r>
            <a:r>
              <a:rPr lang="en-US" sz="1600" dirty="0" smtClean="0">
                <a:solidFill>
                  <a:schemeClr val="tx1">
                    <a:lumMod val="50000"/>
                  </a:schemeClr>
                </a:solidFill>
              </a:rPr>
              <a:t> </a:t>
            </a:r>
            <a:r>
              <a:rPr lang="en-US" sz="1600" dirty="0" err="1" smtClean="0">
                <a:solidFill>
                  <a:schemeClr val="tx1">
                    <a:lumMod val="50000"/>
                  </a:schemeClr>
                </a:solidFill>
              </a:rPr>
              <a:t>yaitu</a:t>
            </a:r>
            <a:r>
              <a:rPr lang="en-US" sz="1600" dirty="0" smtClean="0">
                <a:solidFill>
                  <a:schemeClr val="tx1">
                    <a:lumMod val="50000"/>
                  </a:schemeClr>
                </a:solidFill>
              </a:rPr>
              <a:t> </a:t>
            </a:r>
            <a:r>
              <a:rPr lang="en-US" sz="1600" dirty="0" err="1" smtClean="0">
                <a:solidFill>
                  <a:schemeClr val="tx1">
                    <a:lumMod val="50000"/>
                  </a:schemeClr>
                </a:solidFill>
              </a:rPr>
              <a:t>sebagai</a:t>
            </a:r>
            <a:r>
              <a:rPr lang="en-US" sz="1600" dirty="0" smtClean="0">
                <a:solidFill>
                  <a:schemeClr val="tx1">
                    <a:lumMod val="50000"/>
                  </a:schemeClr>
                </a:solidFill>
              </a:rPr>
              <a:t> </a:t>
            </a:r>
            <a:r>
              <a:rPr lang="en-US" sz="1600" dirty="0" err="1" smtClean="0">
                <a:solidFill>
                  <a:schemeClr val="tx1">
                    <a:lumMod val="50000"/>
                  </a:schemeClr>
                </a:solidFill>
              </a:rPr>
              <a:t>berikut</a:t>
            </a:r>
            <a:r>
              <a:rPr lang="en-US" sz="1600" dirty="0" smtClean="0">
                <a:solidFill>
                  <a:schemeClr val="tx1">
                    <a:lumMod val="50000"/>
                  </a:schemeClr>
                </a:solidFill>
              </a:rPr>
              <a:t>: </a:t>
            </a:r>
            <a:endParaRPr lang="en-US" sz="1600" dirty="0" smtClean="0">
              <a:solidFill>
                <a:schemeClr val="tx1">
                  <a:lumMod val="50000"/>
                </a:schemeClr>
              </a:solidFill>
            </a:endParaRPr>
          </a:p>
          <a:p>
            <a:pPr algn="just">
              <a:buAutoNum type="alphaLcParenR"/>
            </a:pPr>
            <a:r>
              <a:rPr lang="en-US" sz="1600" i="1" dirty="0" smtClean="0">
                <a:solidFill>
                  <a:schemeClr val="tx1">
                    <a:lumMod val="50000"/>
                  </a:schemeClr>
                </a:solidFill>
              </a:rPr>
              <a:t>Comparative jurisprudence/Comparative </a:t>
            </a:r>
            <a:r>
              <a:rPr lang="en-US" sz="1600" i="1" dirty="0" smtClean="0">
                <a:solidFill>
                  <a:schemeClr val="tx1">
                    <a:lumMod val="50000"/>
                  </a:schemeClr>
                </a:solidFill>
              </a:rPr>
              <a:t>Law </a:t>
            </a:r>
            <a:r>
              <a:rPr lang="en-US" sz="1600" dirty="0" err="1" smtClean="0">
                <a:solidFill>
                  <a:schemeClr val="tx1">
                    <a:lumMod val="50000"/>
                  </a:schemeClr>
                </a:solidFill>
              </a:rPr>
              <a:t>merupakan</a:t>
            </a:r>
            <a:r>
              <a:rPr lang="en-US" sz="1600" dirty="0" smtClean="0">
                <a:solidFill>
                  <a:schemeClr val="tx1">
                    <a:lumMod val="50000"/>
                  </a:schemeClr>
                </a:solidFill>
              </a:rPr>
              <a:t> </a:t>
            </a:r>
            <a:r>
              <a:rPr lang="en-US" sz="1600" dirty="0" err="1" smtClean="0">
                <a:solidFill>
                  <a:schemeClr val="tx1">
                    <a:lumMod val="50000"/>
                  </a:schemeClr>
                </a:solidFill>
              </a:rPr>
              <a:t>suatu</a:t>
            </a:r>
            <a:r>
              <a:rPr lang="en-US" sz="1600" dirty="0" smtClean="0">
                <a:solidFill>
                  <a:schemeClr val="tx1">
                    <a:lumMod val="50000"/>
                  </a:schemeClr>
                </a:solidFill>
              </a:rPr>
              <a:t> </a:t>
            </a:r>
            <a:r>
              <a:rPr lang="en-US" sz="1600" dirty="0" err="1" smtClean="0">
                <a:solidFill>
                  <a:schemeClr val="tx1">
                    <a:lumMod val="50000"/>
                  </a:schemeClr>
                </a:solidFill>
              </a:rPr>
              <a:t>studi</a:t>
            </a:r>
            <a:r>
              <a:rPr lang="en-US" sz="1600" dirty="0" smtClean="0">
                <a:solidFill>
                  <a:schemeClr val="tx1">
                    <a:lumMod val="50000"/>
                  </a:schemeClr>
                </a:solidFill>
              </a:rPr>
              <a:t> </a:t>
            </a:r>
            <a:r>
              <a:rPr lang="en-US" sz="1600" dirty="0" err="1" smtClean="0">
                <a:solidFill>
                  <a:schemeClr val="tx1">
                    <a:lumMod val="50000"/>
                  </a:schemeClr>
                </a:solidFill>
              </a:rPr>
              <a:t>tentang</a:t>
            </a:r>
            <a:r>
              <a:rPr lang="en-US" sz="1600" dirty="0" smtClean="0">
                <a:solidFill>
                  <a:schemeClr val="tx1">
                    <a:lumMod val="50000"/>
                  </a:schemeClr>
                </a:solidFill>
              </a:rPr>
              <a:t> </a:t>
            </a:r>
            <a:r>
              <a:rPr lang="en-US" sz="1600" dirty="0" err="1" smtClean="0">
                <a:solidFill>
                  <a:schemeClr val="tx1">
                    <a:lumMod val="50000"/>
                  </a:schemeClr>
                </a:solidFill>
              </a:rPr>
              <a:t>prinsip-prinsip</a:t>
            </a:r>
            <a:r>
              <a:rPr lang="en-US" sz="1600" dirty="0" smtClean="0">
                <a:solidFill>
                  <a:schemeClr val="tx1">
                    <a:lumMod val="50000"/>
                  </a:schemeClr>
                </a:solidFill>
              </a:rPr>
              <a:t> </a:t>
            </a:r>
            <a:r>
              <a:rPr lang="en-US" sz="1600" dirty="0" err="1" smtClean="0">
                <a:solidFill>
                  <a:schemeClr val="tx1">
                    <a:lumMod val="50000"/>
                  </a:schemeClr>
                </a:solidFill>
              </a:rPr>
              <a:t>ilmu</a:t>
            </a:r>
            <a:r>
              <a:rPr lang="en-US" sz="1600" dirty="0" smtClean="0">
                <a:solidFill>
                  <a:schemeClr val="tx1">
                    <a:lumMod val="50000"/>
                  </a:schemeClr>
                </a:solidFill>
              </a:rPr>
              <a:t> </a:t>
            </a:r>
            <a:r>
              <a:rPr lang="en-US" sz="1600" dirty="0" err="1" smtClean="0">
                <a:solidFill>
                  <a:schemeClr val="tx1">
                    <a:lumMod val="50000"/>
                  </a:schemeClr>
                </a:solidFill>
              </a:rPr>
              <a:t>hukum</a:t>
            </a:r>
            <a:r>
              <a:rPr lang="en-US" sz="1600" dirty="0" smtClean="0">
                <a:solidFill>
                  <a:schemeClr val="tx1">
                    <a:lumMod val="50000"/>
                  </a:schemeClr>
                </a:solidFill>
              </a:rPr>
              <a:t> </a:t>
            </a:r>
            <a:r>
              <a:rPr lang="en-US" sz="1600" dirty="0" err="1" smtClean="0">
                <a:solidFill>
                  <a:schemeClr val="tx1">
                    <a:lumMod val="50000"/>
                  </a:schemeClr>
                </a:solidFill>
              </a:rPr>
              <a:t>dengan</a:t>
            </a:r>
            <a:r>
              <a:rPr lang="en-US" sz="1600" dirty="0" smtClean="0">
                <a:solidFill>
                  <a:schemeClr val="tx1">
                    <a:lumMod val="50000"/>
                  </a:schemeClr>
                </a:solidFill>
              </a:rPr>
              <a:t> </a:t>
            </a:r>
            <a:r>
              <a:rPr lang="en-US" sz="1600" dirty="0" err="1" smtClean="0">
                <a:solidFill>
                  <a:schemeClr val="tx1">
                    <a:lumMod val="50000"/>
                  </a:schemeClr>
                </a:solidFill>
              </a:rPr>
              <a:t>melakukan</a:t>
            </a:r>
            <a:r>
              <a:rPr lang="en-US" sz="1600" dirty="0" smtClean="0">
                <a:solidFill>
                  <a:schemeClr val="tx1">
                    <a:lumMod val="50000"/>
                  </a:schemeClr>
                </a:solidFill>
              </a:rPr>
              <a:t> </a:t>
            </a:r>
            <a:r>
              <a:rPr lang="en-US" sz="1600" dirty="0" err="1" smtClean="0">
                <a:solidFill>
                  <a:schemeClr val="tx1">
                    <a:lumMod val="50000"/>
                  </a:schemeClr>
                </a:solidFill>
              </a:rPr>
              <a:t>perbandingan</a:t>
            </a:r>
            <a:r>
              <a:rPr lang="en-US" sz="1600" dirty="0" smtClean="0">
                <a:solidFill>
                  <a:schemeClr val="tx1">
                    <a:lumMod val="50000"/>
                  </a:schemeClr>
                </a:solidFill>
              </a:rPr>
              <a:t> </a:t>
            </a:r>
            <a:r>
              <a:rPr lang="en-US" sz="1600" dirty="0" err="1" smtClean="0">
                <a:solidFill>
                  <a:schemeClr val="tx1">
                    <a:lumMod val="50000"/>
                  </a:schemeClr>
                </a:solidFill>
              </a:rPr>
              <a:t>berbagai</a:t>
            </a:r>
            <a:r>
              <a:rPr lang="en-US" sz="1600" dirty="0" smtClean="0">
                <a:solidFill>
                  <a:schemeClr val="tx1">
                    <a:lumMod val="50000"/>
                  </a:schemeClr>
                </a:solidFill>
              </a:rPr>
              <a:t> </a:t>
            </a:r>
            <a:r>
              <a:rPr lang="en-US" sz="1600" dirty="0" err="1" smtClean="0">
                <a:solidFill>
                  <a:schemeClr val="tx1">
                    <a:lumMod val="50000"/>
                  </a:schemeClr>
                </a:solidFill>
              </a:rPr>
              <a:t>macam</a:t>
            </a:r>
            <a:r>
              <a:rPr lang="en-US" sz="1600" dirty="0" smtClean="0">
                <a:solidFill>
                  <a:schemeClr val="tx1">
                    <a:lumMod val="50000"/>
                  </a:schemeClr>
                </a:solidFill>
              </a:rPr>
              <a:t> </a:t>
            </a:r>
            <a:r>
              <a:rPr lang="en-US" sz="1600" dirty="0" err="1" smtClean="0">
                <a:solidFill>
                  <a:schemeClr val="tx1">
                    <a:lumMod val="50000"/>
                  </a:schemeClr>
                </a:solidFill>
              </a:rPr>
              <a:t>sistem</a:t>
            </a:r>
            <a:r>
              <a:rPr lang="en-US" sz="1600" dirty="0" smtClean="0">
                <a:solidFill>
                  <a:schemeClr val="tx1">
                    <a:lumMod val="50000"/>
                  </a:schemeClr>
                </a:solidFill>
              </a:rPr>
              <a:t> </a:t>
            </a:r>
            <a:r>
              <a:rPr lang="en-US" sz="1600" dirty="0" err="1" smtClean="0">
                <a:solidFill>
                  <a:schemeClr val="tx1">
                    <a:lumMod val="50000"/>
                  </a:schemeClr>
                </a:solidFill>
              </a:rPr>
              <a:t>hukum</a:t>
            </a:r>
            <a:r>
              <a:rPr lang="en-US" sz="1600" dirty="0" smtClean="0">
                <a:solidFill>
                  <a:schemeClr val="tx1">
                    <a:lumMod val="50000"/>
                  </a:schemeClr>
                </a:solidFill>
              </a:rPr>
              <a:t> </a:t>
            </a:r>
            <a:r>
              <a:rPr lang="en-US" sz="1600" dirty="0" err="1" smtClean="0">
                <a:solidFill>
                  <a:schemeClr val="tx1">
                    <a:lumMod val="50000"/>
                  </a:schemeClr>
                </a:solidFill>
              </a:rPr>
              <a:t>asing</a:t>
            </a:r>
            <a:r>
              <a:rPr lang="en-US" sz="1600" dirty="0" smtClean="0">
                <a:solidFill>
                  <a:schemeClr val="tx1">
                    <a:lumMod val="50000"/>
                  </a:schemeClr>
                </a:solidFill>
              </a:rPr>
              <a:t> </a:t>
            </a:r>
            <a:r>
              <a:rPr lang="en-US" sz="1600" dirty="0" err="1" smtClean="0">
                <a:solidFill>
                  <a:schemeClr val="tx1">
                    <a:lumMod val="50000"/>
                  </a:schemeClr>
                </a:solidFill>
              </a:rPr>
              <a:t>dengan</a:t>
            </a:r>
            <a:r>
              <a:rPr lang="en-US" sz="1600" dirty="0" smtClean="0">
                <a:solidFill>
                  <a:schemeClr val="tx1">
                    <a:lumMod val="50000"/>
                  </a:schemeClr>
                </a:solidFill>
              </a:rPr>
              <a:t> </a:t>
            </a:r>
            <a:r>
              <a:rPr lang="en-US" sz="1600" dirty="0" err="1" smtClean="0">
                <a:solidFill>
                  <a:schemeClr val="tx1">
                    <a:lumMod val="50000"/>
                  </a:schemeClr>
                </a:solidFill>
              </a:rPr>
              <a:t>maksud</a:t>
            </a:r>
            <a:r>
              <a:rPr lang="en-US" sz="1600" dirty="0" smtClean="0">
                <a:solidFill>
                  <a:schemeClr val="tx1">
                    <a:lumMod val="50000"/>
                  </a:schemeClr>
                </a:solidFill>
              </a:rPr>
              <a:t> </a:t>
            </a:r>
            <a:r>
              <a:rPr lang="en-US" sz="1600" dirty="0" err="1" smtClean="0">
                <a:solidFill>
                  <a:schemeClr val="tx1">
                    <a:lumMod val="50000"/>
                  </a:schemeClr>
                </a:solidFill>
              </a:rPr>
              <a:t>untuk</a:t>
            </a:r>
            <a:r>
              <a:rPr lang="en-US" sz="1600" dirty="0" smtClean="0">
                <a:solidFill>
                  <a:schemeClr val="tx1">
                    <a:lumMod val="50000"/>
                  </a:schemeClr>
                </a:solidFill>
              </a:rPr>
              <a:t> </a:t>
            </a:r>
            <a:r>
              <a:rPr lang="en-US" sz="1600" dirty="0" err="1" smtClean="0">
                <a:solidFill>
                  <a:schemeClr val="tx1">
                    <a:lumMod val="50000"/>
                  </a:schemeClr>
                </a:solidFill>
              </a:rPr>
              <a:t>membandingaknnya</a:t>
            </a:r>
            <a:r>
              <a:rPr lang="en-US" sz="1600" dirty="0" smtClean="0">
                <a:solidFill>
                  <a:schemeClr val="tx1">
                    <a:lumMod val="50000"/>
                  </a:schemeClr>
                </a:solidFill>
              </a:rPr>
              <a:t>. </a:t>
            </a:r>
            <a:r>
              <a:rPr lang="en-US" sz="1600" dirty="0" err="1" smtClean="0">
                <a:solidFill>
                  <a:schemeClr val="tx1">
                    <a:lumMod val="50000"/>
                  </a:schemeClr>
                </a:solidFill>
              </a:rPr>
              <a:t>Penekanannya</a:t>
            </a:r>
            <a:r>
              <a:rPr lang="en-US" sz="1600" dirty="0" smtClean="0">
                <a:solidFill>
                  <a:schemeClr val="tx1">
                    <a:lumMod val="50000"/>
                  </a:schemeClr>
                </a:solidFill>
              </a:rPr>
              <a:t> </a:t>
            </a:r>
            <a:r>
              <a:rPr lang="en-US" sz="1600" dirty="0" err="1" smtClean="0">
                <a:solidFill>
                  <a:schemeClr val="tx1">
                    <a:lumMod val="50000"/>
                  </a:schemeClr>
                </a:solidFill>
              </a:rPr>
              <a:t>adalah</a:t>
            </a:r>
            <a:r>
              <a:rPr lang="en-US" sz="1600" dirty="0" smtClean="0">
                <a:solidFill>
                  <a:schemeClr val="tx1">
                    <a:lumMod val="50000"/>
                  </a:schemeClr>
                </a:solidFill>
              </a:rPr>
              <a:t> </a:t>
            </a:r>
            <a:r>
              <a:rPr lang="en-US" sz="1600" dirty="0" err="1" smtClean="0">
                <a:solidFill>
                  <a:schemeClr val="tx1">
                    <a:lumMod val="50000"/>
                  </a:schemeClr>
                </a:solidFill>
              </a:rPr>
              <a:t>di</a:t>
            </a:r>
            <a:r>
              <a:rPr lang="en-US" sz="1600" dirty="0" smtClean="0">
                <a:solidFill>
                  <a:schemeClr val="tx1">
                    <a:lumMod val="50000"/>
                  </a:schemeClr>
                </a:solidFill>
              </a:rPr>
              <a:t> </a:t>
            </a:r>
            <a:r>
              <a:rPr lang="en-US" sz="1600" dirty="0" err="1" smtClean="0">
                <a:solidFill>
                  <a:schemeClr val="tx1">
                    <a:lumMod val="50000"/>
                  </a:schemeClr>
                </a:solidFill>
              </a:rPr>
              <a:t>perbandingannya</a:t>
            </a:r>
            <a:r>
              <a:rPr lang="en-US" sz="1600" dirty="0" smtClean="0">
                <a:solidFill>
                  <a:schemeClr val="tx1">
                    <a:lumMod val="50000"/>
                  </a:schemeClr>
                </a:solidFill>
              </a:rPr>
              <a:t> </a:t>
            </a:r>
            <a:r>
              <a:rPr lang="en-US" sz="1600" dirty="0" err="1" smtClean="0">
                <a:solidFill>
                  <a:schemeClr val="tx1">
                    <a:lumMod val="50000"/>
                  </a:schemeClr>
                </a:solidFill>
              </a:rPr>
              <a:t>dimana</a:t>
            </a:r>
            <a:r>
              <a:rPr lang="en-US" sz="1600" dirty="0" smtClean="0">
                <a:solidFill>
                  <a:schemeClr val="tx1">
                    <a:lumMod val="50000"/>
                  </a:schemeClr>
                </a:solidFill>
              </a:rPr>
              <a:t> </a:t>
            </a:r>
            <a:r>
              <a:rPr lang="en-US" sz="1600" dirty="0" err="1" smtClean="0">
                <a:solidFill>
                  <a:schemeClr val="tx1">
                    <a:lumMod val="50000"/>
                  </a:schemeClr>
                </a:solidFill>
              </a:rPr>
              <a:t>kalimat</a:t>
            </a:r>
            <a:r>
              <a:rPr lang="en-US" sz="1600" dirty="0" smtClean="0">
                <a:solidFill>
                  <a:schemeClr val="tx1">
                    <a:lumMod val="50000"/>
                  </a:schemeClr>
                </a:solidFill>
              </a:rPr>
              <a:t> comparative </a:t>
            </a:r>
            <a:r>
              <a:rPr lang="en-US" sz="1600" dirty="0" err="1" smtClean="0">
                <a:solidFill>
                  <a:schemeClr val="tx1">
                    <a:lumMod val="50000"/>
                  </a:schemeClr>
                </a:solidFill>
              </a:rPr>
              <a:t>memberikan</a:t>
            </a:r>
            <a:r>
              <a:rPr lang="en-US" sz="1600" dirty="0" smtClean="0">
                <a:solidFill>
                  <a:schemeClr val="tx1">
                    <a:lumMod val="50000"/>
                  </a:schemeClr>
                </a:solidFill>
              </a:rPr>
              <a:t> </a:t>
            </a:r>
            <a:r>
              <a:rPr lang="en-US" sz="1600" dirty="0" err="1" smtClean="0">
                <a:solidFill>
                  <a:schemeClr val="tx1">
                    <a:lumMod val="50000"/>
                  </a:schemeClr>
                </a:solidFill>
              </a:rPr>
              <a:t>sifat</a:t>
            </a:r>
            <a:r>
              <a:rPr lang="en-US" sz="1600" dirty="0" smtClean="0">
                <a:solidFill>
                  <a:schemeClr val="tx1">
                    <a:lumMod val="50000"/>
                  </a:schemeClr>
                </a:solidFill>
              </a:rPr>
              <a:t> </a:t>
            </a:r>
            <a:r>
              <a:rPr lang="en-US" sz="1600" dirty="0" err="1" smtClean="0">
                <a:solidFill>
                  <a:schemeClr val="tx1">
                    <a:lumMod val="50000"/>
                  </a:schemeClr>
                </a:solidFill>
              </a:rPr>
              <a:t>kepada</a:t>
            </a:r>
            <a:r>
              <a:rPr lang="en-US" sz="1600" dirty="0" smtClean="0">
                <a:solidFill>
                  <a:schemeClr val="tx1">
                    <a:lumMod val="50000"/>
                  </a:schemeClr>
                </a:solidFill>
              </a:rPr>
              <a:t> </a:t>
            </a:r>
            <a:r>
              <a:rPr lang="en-US" sz="1600" dirty="0" err="1" smtClean="0">
                <a:solidFill>
                  <a:schemeClr val="tx1">
                    <a:lumMod val="50000"/>
                  </a:schemeClr>
                </a:solidFill>
              </a:rPr>
              <a:t>hukum</a:t>
            </a:r>
            <a:r>
              <a:rPr lang="en-US" sz="1600" dirty="0" smtClean="0">
                <a:solidFill>
                  <a:schemeClr val="tx1">
                    <a:lumMod val="50000"/>
                  </a:schemeClr>
                </a:solidFill>
              </a:rPr>
              <a:t> (yang </a:t>
            </a:r>
            <a:r>
              <a:rPr lang="en-US" sz="1600" dirty="0" err="1" smtClean="0">
                <a:solidFill>
                  <a:schemeClr val="tx1">
                    <a:lumMod val="50000"/>
                  </a:schemeClr>
                </a:solidFill>
              </a:rPr>
              <a:t>dibandingkan</a:t>
            </a:r>
            <a:r>
              <a:rPr lang="en-US" sz="1600" dirty="0" smtClean="0">
                <a:solidFill>
                  <a:schemeClr val="tx1">
                    <a:lumMod val="50000"/>
                  </a:schemeClr>
                </a:solidFill>
              </a:rPr>
              <a:t>). </a:t>
            </a:r>
            <a:r>
              <a:rPr lang="en-US" sz="1600" dirty="0" err="1" smtClean="0">
                <a:solidFill>
                  <a:schemeClr val="tx1">
                    <a:lumMod val="50000"/>
                  </a:schemeClr>
                </a:solidFill>
              </a:rPr>
              <a:t>Dengan</a:t>
            </a:r>
            <a:r>
              <a:rPr lang="en-US" sz="1600" dirty="0" smtClean="0">
                <a:solidFill>
                  <a:schemeClr val="tx1">
                    <a:lumMod val="50000"/>
                  </a:schemeClr>
                </a:solidFill>
              </a:rPr>
              <a:t> </a:t>
            </a:r>
            <a:r>
              <a:rPr lang="en-US" sz="1600" dirty="0" err="1" smtClean="0">
                <a:solidFill>
                  <a:schemeClr val="tx1">
                    <a:lumMod val="50000"/>
                  </a:schemeClr>
                </a:solidFill>
              </a:rPr>
              <a:t>demikian</a:t>
            </a:r>
            <a:r>
              <a:rPr lang="en-US" sz="1600" dirty="0" smtClean="0">
                <a:solidFill>
                  <a:schemeClr val="tx1">
                    <a:lumMod val="50000"/>
                  </a:schemeClr>
                </a:solidFill>
              </a:rPr>
              <a:t> </a:t>
            </a:r>
            <a:r>
              <a:rPr lang="en-US" sz="1600" dirty="0" err="1" smtClean="0">
                <a:solidFill>
                  <a:schemeClr val="tx1">
                    <a:lumMod val="50000"/>
                  </a:schemeClr>
                </a:solidFill>
              </a:rPr>
              <a:t>menitikberatkan</a:t>
            </a:r>
            <a:r>
              <a:rPr lang="en-US" sz="1600" dirty="0" smtClean="0">
                <a:solidFill>
                  <a:schemeClr val="tx1">
                    <a:lumMod val="50000"/>
                  </a:schemeClr>
                </a:solidFill>
              </a:rPr>
              <a:t> </a:t>
            </a:r>
            <a:r>
              <a:rPr lang="en-US" sz="1600" dirty="0" err="1" smtClean="0">
                <a:solidFill>
                  <a:schemeClr val="tx1">
                    <a:lumMod val="50000"/>
                  </a:schemeClr>
                </a:solidFill>
              </a:rPr>
              <a:t>kepada</a:t>
            </a:r>
            <a:r>
              <a:rPr lang="en-US" sz="1600" dirty="0" smtClean="0">
                <a:solidFill>
                  <a:schemeClr val="tx1">
                    <a:lumMod val="50000"/>
                  </a:schemeClr>
                </a:solidFill>
              </a:rPr>
              <a:t> </a:t>
            </a:r>
            <a:r>
              <a:rPr lang="en-US" sz="1600" dirty="0" err="1" smtClean="0">
                <a:solidFill>
                  <a:schemeClr val="tx1">
                    <a:lumMod val="50000"/>
                  </a:schemeClr>
                </a:solidFill>
              </a:rPr>
              <a:t>segi</a:t>
            </a:r>
            <a:r>
              <a:rPr lang="en-US" sz="1600" dirty="0" smtClean="0">
                <a:solidFill>
                  <a:schemeClr val="tx1">
                    <a:lumMod val="50000"/>
                  </a:schemeClr>
                </a:solidFill>
              </a:rPr>
              <a:t> </a:t>
            </a:r>
            <a:r>
              <a:rPr lang="en-US" sz="1600" dirty="0" err="1" smtClean="0">
                <a:solidFill>
                  <a:schemeClr val="tx1">
                    <a:lumMod val="50000"/>
                  </a:schemeClr>
                </a:solidFill>
              </a:rPr>
              <a:t>perbandingannya</a:t>
            </a:r>
            <a:r>
              <a:rPr lang="en-US" sz="1600" dirty="0" smtClean="0">
                <a:solidFill>
                  <a:schemeClr val="tx1">
                    <a:lumMod val="50000"/>
                  </a:schemeClr>
                </a:solidFill>
              </a:rPr>
              <a:t>, </a:t>
            </a:r>
            <a:r>
              <a:rPr lang="en-US" sz="1600" dirty="0" err="1" smtClean="0">
                <a:solidFill>
                  <a:schemeClr val="tx1">
                    <a:lumMod val="50000"/>
                  </a:schemeClr>
                </a:solidFill>
              </a:rPr>
              <a:t>bukan</a:t>
            </a:r>
            <a:r>
              <a:rPr lang="en-US" sz="1600" dirty="0" smtClean="0">
                <a:solidFill>
                  <a:schemeClr val="tx1">
                    <a:lumMod val="50000"/>
                  </a:schemeClr>
                </a:solidFill>
              </a:rPr>
              <a:t> </a:t>
            </a:r>
            <a:r>
              <a:rPr lang="en-US" sz="1600" dirty="0" err="1" smtClean="0">
                <a:solidFill>
                  <a:schemeClr val="tx1">
                    <a:lumMod val="50000"/>
                  </a:schemeClr>
                </a:solidFill>
              </a:rPr>
              <a:t>kepada</a:t>
            </a:r>
            <a:r>
              <a:rPr lang="en-US" sz="1600" dirty="0" smtClean="0">
                <a:solidFill>
                  <a:schemeClr val="tx1">
                    <a:lumMod val="50000"/>
                  </a:schemeClr>
                </a:solidFill>
              </a:rPr>
              <a:t> </a:t>
            </a:r>
            <a:r>
              <a:rPr lang="en-US" sz="1600" dirty="0" err="1" smtClean="0">
                <a:solidFill>
                  <a:schemeClr val="tx1">
                    <a:lumMod val="50000"/>
                  </a:schemeClr>
                </a:solidFill>
              </a:rPr>
              <a:t>segi</a:t>
            </a:r>
            <a:r>
              <a:rPr lang="en-US" sz="1600" dirty="0" smtClean="0">
                <a:solidFill>
                  <a:schemeClr val="tx1">
                    <a:lumMod val="50000"/>
                  </a:schemeClr>
                </a:solidFill>
              </a:rPr>
              <a:t> </a:t>
            </a:r>
            <a:r>
              <a:rPr lang="en-US" sz="1600" dirty="0" err="1" smtClean="0">
                <a:solidFill>
                  <a:schemeClr val="tx1">
                    <a:lumMod val="50000"/>
                  </a:schemeClr>
                </a:solidFill>
              </a:rPr>
              <a:t>hukumnya</a:t>
            </a:r>
            <a:r>
              <a:rPr lang="en-US" sz="1600" dirty="0" smtClean="0">
                <a:solidFill>
                  <a:schemeClr val="tx1">
                    <a:lumMod val="50000"/>
                  </a:schemeClr>
                </a:solidFill>
              </a:rPr>
              <a:t>.</a:t>
            </a:r>
          </a:p>
          <a:p>
            <a:pPr algn="just">
              <a:buAutoNum type="alphaLcParenR"/>
            </a:pPr>
            <a:r>
              <a:rPr lang="en-US" sz="1600" i="1" dirty="0" smtClean="0">
                <a:solidFill>
                  <a:schemeClr val="tx1">
                    <a:lumMod val="50000"/>
                  </a:schemeClr>
                </a:solidFill>
              </a:rPr>
              <a:t>F</a:t>
            </a:r>
            <a:r>
              <a:rPr lang="en-US" sz="1600" i="1" dirty="0" smtClean="0">
                <a:solidFill>
                  <a:schemeClr val="tx1">
                    <a:lumMod val="50000"/>
                  </a:schemeClr>
                </a:solidFill>
              </a:rPr>
              <a:t>oreign </a:t>
            </a:r>
            <a:r>
              <a:rPr lang="en-US" sz="1600" i="1" dirty="0" smtClean="0">
                <a:solidFill>
                  <a:schemeClr val="tx1">
                    <a:lumMod val="50000"/>
                  </a:schemeClr>
                </a:solidFill>
              </a:rPr>
              <a:t>law </a:t>
            </a:r>
            <a:r>
              <a:rPr lang="en-US" sz="1600" dirty="0" err="1" smtClean="0">
                <a:solidFill>
                  <a:schemeClr val="tx1">
                    <a:lumMod val="50000"/>
                  </a:schemeClr>
                </a:solidFill>
              </a:rPr>
              <a:t>adalah</a:t>
            </a:r>
            <a:r>
              <a:rPr lang="en-US" sz="1600" dirty="0" smtClean="0">
                <a:solidFill>
                  <a:schemeClr val="tx1">
                    <a:lumMod val="50000"/>
                  </a:schemeClr>
                </a:solidFill>
              </a:rPr>
              <a:t> </a:t>
            </a:r>
            <a:r>
              <a:rPr lang="en-US" sz="1600" dirty="0" err="1" smtClean="0">
                <a:solidFill>
                  <a:schemeClr val="tx1">
                    <a:lumMod val="50000"/>
                  </a:schemeClr>
                </a:solidFill>
              </a:rPr>
              <a:t>usaha</a:t>
            </a:r>
            <a:r>
              <a:rPr lang="en-US" sz="1600" dirty="0" smtClean="0">
                <a:solidFill>
                  <a:schemeClr val="tx1">
                    <a:lumMod val="50000"/>
                  </a:schemeClr>
                </a:solidFill>
              </a:rPr>
              <a:t> </a:t>
            </a:r>
            <a:r>
              <a:rPr lang="en-US" sz="1600" dirty="0" err="1" smtClean="0">
                <a:solidFill>
                  <a:schemeClr val="tx1">
                    <a:lumMod val="50000"/>
                  </a:schemeClr>
                </a:solidFill>
              </a:rPr>
              <a:t>mempelajari</a:t>
            </a:r>
            <a:r>
              <a:rPr lang="en-US" sz="1600" dirty="0" smtClean="0">
                <a:solidFill>
                  <a:schemeClr val="tx1">
                    <a:lumMod val="50000"/>
                  </a:schemeClr>
                </a:solidFill>
              </a:rPr>
              <a:t> </a:t>
            </a:r>
            <a:r>
              <a:rPr lang="en-US" sz="1600" dirty="0" err="1" smtClean="0">
                <a:solidFill>
                  <a:schemeClr val="tx1">
                    <a:lumMod val="50000"/>
                  </a:schemeClr>
                </a:solidFill>
              </a:rPr>
              <a:t>hukum</a:t>
            </a:r>
            <a:r>
              <a:rPr lang="en-US" sz="1600" dirty="0" smtClean="0">
                <a:solidFill>
                  <a:schemeClr val="tx1">
                    <a:lumMod val="50000"/>
                  </a:schemeClr>
                </a:solidFill>
              </a:rPr>
              <a:t> </a:t>
            </a:r>
            <a:r>
              <a:rPr lang="en-US" sz="1600" dirty="0" err="1" smtClean="0">
                <a:solidFill>
                  <a:schemeClr val="tx1">
                    <a:lumMod val="50000"/>
                  </a:schemeClr>
                </a:solidFill>
              </a:rPr>
              <a:t>asing</a:t>
            </a:r>
            <a:r>
              <a:rPr lang="en-US" sz="1600" dirty="0" smtClean="0">
                <a:solidFill>
                  <a:schemeClr val="tx1">
                    <a:lumMod val="50000"/>
                  </a:schemeClr>
                </a:solidFill>
              </a:rPr>
              <a:t> </a:t>
            </a:r>
            <a:r>
              <a:rPr lang="en-US" sz="1600" dirty="0" err="1" smtClean="0">
                <a:solidFill>
                  <a:schemeClr val="tx1">
                    <a:lumMod val="50000"/>
                  </a:schemeClr>
                </a:solidFill>
              </a:rPr>
              <a:t>dengan</a:t>
            </a:r>
            <a:r>
              <a:rPr lang="en-US" sz="1600" dirty="0" smtClean="0">
                <a:solidFill>
                  <a:schemeClr val="tx1">
                    <a:lumMod val="50000"/>
                  </a:schemeClr>
                </a:solidFill>
              </a:rPr>
              <a:t> </a:t>
            </a:r>
            <a:r>
              <a:rPr lang="en-US" sz="1600" dirty="0" err="1" smtClean="0">
                <a:solidFill>
                  <a:schemeClr val="tx1">
                    <a:lumMod val="50000"/>
                  </a:schemeClr>
                </a:solidFill>
              </a:rPr>
              <a:t>tujuan</a:t>
            </a:r>
            <a:r>
              <a:rPr lang="en-US" sz="1600" dirty="0" smtClean="0">
                <a:solidFill>
                  <a:schemeClr val="tx1">
                    <a:lumMod val="50000"/>
                  </a:schemeClr>
                </a:solidFill>
              </a:rPr>
              <a:t> </a:t>
            </a:r>
            <a:r>
              <a:rPr lang="en-US" sz="1600" dirty="0" err="1" smtClean="0">
                <a:solidFill>
                  <a:schemeClr val="tx1">
                    <a:lumMod val="50000"/>
                  </a:schemeClr>
                </a:solidFill>
              </a:rPr>
              <a:t>untuk</a:t>
            </a:r>
            <a:r>
              <a:rPr lang="en-US" sz="1600" dirty="0" smtClean="0">
                <a:solidFill>
                  <a:schemeClr val="tx1">
                    <a:lumMod val="50000"/>
                  </a:schemeClr>
                </a:solidFill>
              </a:rPr>
              <a:t> </a:t>
            </a:r>
            <a:r>
              <a:rPr lang="en-US" sz="1600" dirty="0" err="1" smtClean="0">
                <a:solidFill>
                  <a:schemeClr val="tx1">
                    <a:lumMod val="50000"/>
                  </a:schemeClr>
                </a:solidFill>
              </a:rPr>
              <a:t>mengetahui</a:t>
            </a:r>
            <a:r>
              <a:rPr lang="en-US" sz="1600" dirty="0" smtClean="0">
                <a:solidFill>
                  <a:schemeClr val="tx1">
                    <a:lumMod val="50000"/>
                  </a:schemeClr>
                </a:solidFill>
              </a:rPr>
              <a:t> </a:t>
            </a:r>
            <a:r>
              <a:rPr lang="en-US" sz="1600" dirty="0" err="1" smtClean="0">
                <a:solidFill>
                  <a:schemeClr val="tx1">
                    <a:lumMod val="50000"/>
                  </a:schemeClr>
                </a:solidFill>
              </a:rPr>
              <a:t>sistem</a:t>
            </a:r>
            <a:r>
              <a:rPr lang="en-US" sz="1600" dirty="0" smtClean="0">
                <a:solidFill>
                  <a:schemeClr val="tx1">
                    <a:lumMod val="50000"/>
                  </a:schemeClr>
                </a:solidFill>
              </a:rPr>
              <a:t> </a:t>
            </a:r>
            <a:r>
              <a:rPr lang="en-US" sz="1600" dirty="0" err="1" smtClean="0">
                <a:solidFill>
                  <a:schemeClr val="tx1">
                    <a:lumMod val="50000"/>
                  </a:schemeClr>
                </a:solidFill>
              </a:rPr>
              <a:t>hukum</a:t>
            </a:r>
            <a:r>
              <a:rPr lang="en-US" sz="1600" dirty="0" smtClean="0">
                <a:solidFill>
                  <a:schemeClr val="tx1">
                    <a:lumMod val="50000"/>
                  </a:schemeClr>
                </a:solidFill>
              </a:rPr>
              <a:t> </a:t>
            </a:r>
            <a:r>
              <a:rPr lang="en-US" sz="1600" dirty="0" err="1" smtClean="0">
                <a:solidFill>
                  <a:schemeClr val="tx1">
                    <a:lumMod val="50000"/>
                  </a:schemeClr>
                </a:solidFill>
              </a:rPr>
              <a:t>asing</a:t>
            </a:r>
            <a:r>
              <a:rPr lang="en-US" sz="1600" dirty="0" smtClean="0">
                <a:solidFill>
                  <a:schemeClr val="tx1">
                    <a:lumMod val="50000"/>
                  </a:schemeClr>
                </a:solidFill>
              </a:rPr>
              <a:t> </a:t>
            </a:r>
            <a:r>
              <a:rPr lang="en-US" sz="1600" dirty="0" err="1" smtClean="0">
                <a:solidFill>
                  <a:schemeClr val="tx1">
                    <a:lumMod val="50000"/>
                  </a:schemeClr>
                </a:solidFill>
              </a:rPr>
              <a:t>tersebut</a:t>
            </a:r>
            <a:r>
              <a:rPr lang="en-US" sz="1600" dirty="0" smtClean="0">
                <a:solidFill>
                  <a:schemeClr val="tx1">
                    <a:lumMod val="50000"/>
                  </a:schemeClr>
                </a:solidFill>
              </a:rPr>
              <a:t> </a:t>
            </a:r>
            <a:r>
              <a:rPr lang="en-US" sz="1600" dirty="0" err="1" smtClean="0">
                <a:solidFill>
                  <a:schemeClr val="tx1">
                    <a:lumMod val="50000"/>
                  </a:schemeClr>
                </a:solidFill>
              </a:rPr>
              <a:t>serta</a:t>
            </a:r>
            <a:r>
              <a:rPr lang="en-US" sz="1600" dirty="0" smtClean="0">
                <a:solidFill>
                  <a:schemeClr val="tx1">
                    <a:lumMod val="50000"/>
                  </a:schemeClr>
                </a:solidFill>
              </a:rPr>
              <a:t> </a:t>
            </a:r>
            <a:r>
              <a:rPr lang="en-US" sz="1600" dirty="0" err="1" smtClean="0">
                <a:solidFill>
                  <a:schemeClr val="tx1">
                    <a:lumMod val="50000"/>
                  </a:schemeClr>
                </a:solidFill>
              </a:rPr>
              <a:t>tidak</a:t>
            </a:r>
            <a:r>
              <a:rPr lang="en-US" sz="1600" dirty="0" smtClean="0">
                <a:solidFill>
                  <a:schemeClr val="tx1">
                    <a:lumMod val="50000"/>
                  </a:schemeClr>
                </a:solidFill>
              </a:rPr>
              <a:t> </a:t>
            </a:r>
            <a:r>
              <a:rPr lang="en-US" sz="1600" dirty="0" err="1" smtClean="0">
                <a:solidFill>
                  <a:schemeClr val="tx1">
                    <a:lumMod val="50000"/>
                  </a:schemeClr>
                </a:solidFill>
              </a:rPr>
              <a:t>bertujuan</a:t>
            </a:r>
            <a:r>
              <a:rPr lang="en-US" sz="1600" dirty="0" smtClean="0">
                <a:solidFill>
                  <a:schemeClr val="tx1">
                    <a:lumMod val="50000"/>
                  </a:schemeClr>
                </a:solidFill>
              </a:rPr>
              <a:t> </a:t>
            </a:r>
            <a:r>
              <a:rPr lang="en-US" sz="1600" dirty="0" err="1" smtClean="0">
                <a:solidFill>
                  <a:schemeClr val="tx1">
                    <a:lumMod val="50000"/>
                  </a:schemeClr>
                </a:solidFill>
              </a:rPr>
              <a:t>melakukan</a:t>
            </a:r>
            <a:r>
              <a:rPr lang="en-US" sz="1600" dirty="0" smtClean="0">
                <a:solidFill>
                  <a:schemeClr val="tx1">
                    <a:lumMod val="50000"/>
                  </a:schemeClr>
                </a:solidFill>
              </a:rPr>
              <a:t> </a:t>
            </a:r>
            <a:r>
              <a:rPr lang="en-US" sz="1600" dirty="0" err="1" smtClean="0">
                <a:solidFill>
                  <a:schemeClr val="tx1">
                    <a:lumMod val="50000"/>
                  </a:schemeClr>
                </a:solidFill>
              </a:rPr>
              <a:t>perbandingan</a:t>
            </a:r>
            <a:r>
              <a:rPr lang="en-US" sz="1600" dirty="0" smtClean="0">
                <a:solidFill>
                  <a:schemeClr val="tx1">
                    <a:lumMod val="50000"/>
                  </a:schemeClr>
                </a:solidFill>
              </a:rPr>
              <a:t> </a:t>
            </a:r>
            <a:r>
              <a:rPr lang="en-US" sz="1600" dirty="0" err="1" smtClean="0">
                <a:solidFill>
                  <a:schemeClr val="tx1">
                    <a:lumMod val="50000"/>
                  </a:schemeClr>
                </a:solidFill>
              </a:rPr>
              <a:t>dengan</a:t>
            </a:r>
            <a:r>
              <a:rPr lang="en-US" sz="1600" dirty="0" smtClean="0">
                <a:solidFill>
                  <a:schemeClr val="tx1">
                    <a:lumMod val="50000"/>
                  </a:schemeClr>
                </a:solidFill>
              </a:rPr>
              <a:t> </a:t>
            </a:r>
            <a:r>
              <a:rPr lang="en-US" sz="1600" dirty="0" err="1" smtClean="0">
                <a:solidFill>
                  <a:schemeClr val="tx1">
                    <a:lumMod val="50000"/>
                  </a:schemeClr>
                </a:solidFill>
              </a:rPr>
              <a:t>sistem</a:t>
            </a:r>
            <a:r>
              <a:rPr lang="en-US" sz="1600" dirty="0" smtClean="0">
                <a:solidFill>
                  <a:schemeClr val="tx1">
                    <a:lumMod val="50000"/>
                  </a:schemeClr>
                </a:solidFill>
              </a:rPr>
              <a:t> </a:t>
            </a:r>
            <a:r>
              <a:rPr lang="en-US" sz="1600" dirty="0" err="1" smtClean="0">
                <a:solidFill>
                  <a:schemeClr val="tx1">
                    <a:lumMod val="50000"/>
                  </a:schemeClr>
                </a:solidFill>
              </a:rPr>
              <a:t>hukum</a:t>
            </a:r>
            <a:r>
              <a:rPr lang="en-US" sz="1600" dirty="0" smtClean="0">
                <a:solidFill>
                  <a:schemeClr val="tx1">
                    <a:lumMod val="50000"/>
                  </a:schemeClr>
                </a:solidFill>
              </a:rPr>
              <a:t> </a:t>
            </a:r>
            <a:r>
              <a:rPr lang="en-US" sz="1600" dirty="0" err="1" smtClean="0">
                <a:solidFill>
                  <a:schemeClr val="tx1">
                    <a:lumMod val="50000"/>
                  </a:schemeClr>
                </a:solidFill>
              </a:rPr>
              <a:t>lainnya</a:t>
            </a:r>
            <a:r>
              <a:rPr lang="en-US" sz="1600" dirty="0" smtClean="0">
                <a:solidFill>
                  <a:schemeClr val="tx1">
                    <a:lumMod val="50000"/>
                  </a:schemeClr>
                </a:solidFill>
              </a:rPr>
              <a:t>.</a:t>
            </a:r>
          </a:p>
          <a:p>
            <a:pPr algn="just"/>
            <a:endParaRPr lang="en-US" sz="1600" dirty="0" smtClean="0">
              <a:solidFill>
                <a:schemeClr val="tx1">
                  <a:lumMod val="50000"/>
                </a:schemeClr>
              </a:solidFill>
            </a:endParaRPr>
          </a:p>
          <a:p>
            <a:pPr algn="just"/>
            <a:r>
              <a:rPr lang="en-US" sz="1600" dirty="0" smtClean="0">
                <a:solidFill>
                  <a:schemeClr val="tx1">
                    <a:lumMod val="50000"/>
                  </a:schemeClr>
                </a:solidFill>
              </a:rPr>
              <a:t>	</a:t>
            </a:r>
            <a:r>
              <a:rPr lang="en-US" sz="1600" dirty="0" err="1" smtClean="0">
                <a:solidFill>
                  <a:schemeClr val="tx1">
                    <a:lumMod val="50000"/>
                  </a:schemeClr>
                </a:solidFill>
              </a:rPr>
              <a:t>Berdasarkan</a:t>
            </a:r>
            <a:r>
              <a:rPr lang="en-US" sz="1600" dirty="0" smtClean="0">
                <a:solidFill>
                  <a:schemeClr val="tx1">
                    <a:lumMod val="50000"/>
                  </a:schemeClr>
                </a:solidFill>
              </a:rPr>
              <a:t> </a:t>
            </a:r>
            <a:r>
              <a:rPr lang="en-US" sz="1600" dirty="0" err="1" smtClean="0">
                <a:solidFill>
                  <a:schemeClr val="tx1">
                    <a:lumMod val="50000"/>
                  </a:schemeClr>
                </a:solidFill>
              </a:rPr>
              <a:t>uraian</a:t>
            </a:r>
            <a:r>
              <a:rPr lang="en-US" sz="1600" dirty="0" smtClean="0">
                <a:solidFill>
                  <a:schemeClr val="tx1">
                    <a:lumMod val="50000"/>
                  </a:schemeClr>
                </a:solidFill>
              </a:rPr>
              <a:t> </a:t>
            </a:r>
            <a:r>
              <a:rPr lang="en-US" sz="1600" dirty="0" err="1" smtClean="0">
                <a:solidFill>
                  <a:schemeClr val="tx1">
                    <a:lumMod val="50000"/>
                  </a:schemeClr>
                </a:solidFill>
              </a:rPr>
              <a:t>tersebut</a:t>
            </a:r>
            <a:r>
              <a:rPr lang="en-US" sz="1600" dirty="0" smtClean="0">
                <a:solidFill>
                  <a:schemeClr val="tx1">
                    <a:lumMod val="50000"/>
                  </a:schemeClr>
                </a:solidFill>
              </a:rPr>
              <a:t> </a:t>
            </a:r>
            <a:r>
              <a:rPr lang="en-US" sz="1600" dirty="0" err="1" smtClean="0">
                <a:solidFill>
                  <a:schemeClr val="tx1">
                    <a:lumMod val="50000"/>
                  </a:schemeClr>
                </a:solidFill>
              </a:rPr>
              <a:t>dapat</a:t>
            </a:r>
            <a:r>
              <a:rPr lang="en-US" sz="1600" dirty="0" smtClean="0">
                <a:solidFill>
                  <a:schemeClr val="tx1">
                    <a:lumMod val="50000"/>
                  </a:schemeClr>
                </a:solidFill>
              </a:rPr>
              <a:t> </a:t>
            </a:r>
            <a:r>
              <a:rPr lang="en-US" sz="1600" dirty="0" err="1" smtClean="0">
                <a:solidFill>
                  <a:schemeClr val="tx1">
                    <a:lumMod val="50000"/>
                  </a:schemeClr>
                </a:solidFill>
              </a:rPr>
              <a:t>disimpulkan</a:t>
            </a:r>
            <a:r>
              <a:rPr lang="en-US" sz="1600" dirty="0" smtClean="0">
                <a:solidFill>
                  <a:schemeClr val="tx1">
                    <a:lumMod val="50000"/>
                  </a:schemeClr>
                </a:solidFill>
              </a:rPr>
              <a:t> </a:t>
            </a:r>
            <a:r>
              <a:rPr lang="en-US" sz="1600" dirty="0" err="1" smtClean="0">
                <a:solidFill>
                  <a:schemeClr val="tx1">
                    <a:lumMod val="50000"/>
                  </a:schemeClr>
                </a:solidFill>
              </a:rPr>
              <a:t>bahwa</a:t>
            </a:r>
            <a:r>
              <a:rPr lang="en-US" sz="1600" dirty="0" smtClean="0">
                <a:solidFill>
                  <a:schemeClr val="tx1">
                    <a:lumMod val="50000"/>
                  </a:schemeClr>
                </a:solidFill>
              </a:rPr>
              <a:t> </a:t>
            </a:r>
            <a:r>
              <a:rPr lang="en-US" sz="1600" dirty="0" err="1" smtClean="0">
                <a:solidFill>
                  <a:schemeClr val="tx1">
                    <a:lumMod val="50000"/>
                  </a:schemeClr>
                </a:solidFill>
              </a:rPr>
              <a:t>perbedaan</a:t>
            </a:r>
            <a:r>
              <a:rPr lang="en-US" sz="1600" dirty="0" smtClean="0">
                <a:solidFill>
                  <a:schemeClr val="tx1">
                    <a:lumMod val="50000"/>
                  </a:schemeClr>
                </a:solidFill>
              </a:rPr>
              <a:t> </a:t>
            </a:r>
            <a:r>
              <a:rPr lang="en-US" sz="1600" dirty="0" err="1" smtClean="0">
                <a:solidFill>
                  <a:schemeClr val="tx1">
                    <a:lumMod val="50000"/>
                  </a:schemeClr>
                </a:solidFill>
              </a:rPr>
              <a:t>antara</a:t>
            </a:r>
            <a:r>
              <a:rPr lang="en-US" sz="1600" dirty="0" smtClean="0">
                <a:solidFill>
                  <a:schemeClr val="tx1">
                    <a:lumMod val="50000"/>
                  </a:schemeClr>
                </a:solidFill>
              </a:rPr>
              <a:t> </a:t>
            </a:r>
            <a:r>
              <a:rPr lang="en-US" sz="1600" i="1" dirty="0" smtClean="0">
                <a:solidFill>
                  <a:schemeClr val="tx1">
                    <a:lumMod val="50000"/>
                  </a:schemeClr>
                </a:solidFill>
              </a:rPr>
              <a:t>comparative law </a:t>
            </a:r>
            <a:r>
              <a:rPr lang="en-US" sz="1600" dirty="0" err="1" smtClean="0">
                <a:solidFill>
                  <a:schemeClr val="tx1">
                    <a:lumMod val="50000"/>
                  </a:schemeClr>
                </a:solidFill>
              </a:rPr>
              <a:t>dengan</a:t>
            </a:r>
            <a:r>
              <a:rPr lang="en-US" sz="1600" dirty="0" smtClean="0">
                <a:solidFill>
                  <a:schemeClr val="tx1">
                    <a:lumMod val="50000"/>
                  </a:schemeClr>
                </a:solidFill>
              </a:rPr>
              <a:t> </a:t>
            </a:r>
            <a:r>
              <a:rPr lang="en-US" sz="1600" i="1" dirty="0" smtClean="0">
                <a:solidFill>
                  <a:schemeClr val="tx1">
                    <a:lumMod val="50000"/>
                  </a:schemeClr>
                </a:solidFill>
              </a:rPr>
              <a:t>foreign law </a:t>
            </a:r>
            <a:r>
              <a:rPr lang="en-US" sz="1600" dirty="0" err="1" smtClean="0">
                <a:solidFill>
                  <a:schemeClr val="tx1">
                    <a:lumMod val="50000"/>
                  </a:schemeClr>
                </a:solidFill>
              </a:rPr>
              <a:t>adalah</a:t>
            </a:r>
            <a:r>
              <a:rPr lang="en-US" sz="1600" dirty="0" smtClean="0">
                <a:solidFill>
                  <a:schemeClr val="tx1">
                    <a:lumMod val="50000"/>
                  </a:schemeClr>
                </a:solidFill>
              </a:rPr>
              <a:t> </a:t>
            </a:r>
            <a:r>
              <a:rPr lang="en-US" sz="1600" i="1" dirty="0" smtClean="0">
                <a:solidFill>
                  <a:schemeClr val="tx1">
                    <a:lumMod val="50000"/>
                  </a:schemeClr>
                </a:solidFill>
              </a:rPr>
              <a:t>comparative law</a:t>
            </a:r>
            <a:r>
              <a:rPr lang="en-US" sz="1600" dirty="0" smtClean="0">
                <a:solidFill>
                  <a:schemeClr val="tx1">
                    <a:lumMod val="50000"/>
                  </a:schemeClr>
                </a:solidFill>
              </a:rPr>
              <a:t> </a:t>
            </a:r>
            <a:r>
              <a:rPr lang="en-US" sz="1600" dirty="0" err="1" smtClean="0">
                <a:solidFill>
                  <a:schemeClr val="tx1">
                    <a:lumMod val="50000"/>
                  </a:schemeClr>
                </a:solidFill>
              </a:rPr>
              <a:t>bertujuan</a:t>
            </a:r>
            <a:r>
              <a:rPr lang="en-US" sz="1600" dirty="0" smtClean="0">
                <a:solidFill>
                  <a:schemeClr val="tx1">
                    <a:lumMod val="50000"/>
                  </a:schemeClr>
                </a:solidFill>
              </a:rPr>
              <a:t> </a:t>
            </a:r>
            <a:r>
              <a:rPr lang="en-US" sz="1600" dirty="0" err="1" smtClean="0">
                <a:solidFill>
                  <a:schemeClr val="tx1">
                    <a:lumMod val="50000"/>
                  </a:schemeClr>
                </a:solidFill>
              </a:rPr>
              <a:t>untuk</a:t>
            </a:r>
            <a:r>
              <a:rPr lang="en-US" sz="1600" dirty="0" smtClean="0">
                <a:solidFill>
                  <a:schemeClr val="tx1">
                    <a:lumMod val="50000"/>
                  </a:schemeClr>
                </a:solidFill>
              </a:rPr>
              <a:t> </a:t>
            </a:r>
            <a:r>
              <a:rPr lang="en-US" sz="1600" dirty="0" err="1" smtClean="0">
                <a:solidFill>
                  <a:schemeClr val="tx1">
                    <a:lumMod val="50000"/>
                  </a:schemeClr>
                </a:solidFill>
              </a:rPr>
              <a:t>melakukan</a:t>
            </a:r>
            <a:r>
              <a:rPr lang="en-US" sz="1600" dirty="0" smtClean="0">
                <a:solidFill>
                  <a:schemeClr val="tx1">
                    <a:lumMod val="50000"/>
                  </a:schemeClr>
                </a:solidFill>
              </a:rPr>
              <a:t> </a:t>
            </a:r>
            <a:r>
              <a:rPr lang="en-US" sz="1600" dirty="0" err="1" smtClean="0">
                <a:solidFill>
                  <a:schemeClr val="tx1">
                    <a:lumMod val="50000"/>
                  </a:schemeClr>
                </a:solidFill>
              </a:rPr>
              <a:t>perbandingan</a:t>
            </a:r>
            <a:r>
              <a:rPr lang="en-US" sz="1600" dirty="0" smtClean="0">
                <a:solidFill>
                  <a:schemeClr val="tx1">
                    <a:lumMod val="50000"/>
                  </a:schemeClr>
                </a:solidFill>
              </a:rPr>
              <a:t> </a:t>
            </a:r>
            <a:r>
              <a:rPr lang="en-US" sz="1600" dirty="0" err="1" smtClean="0">
                <a:solidFill>
                  <a:schemeClr val="tx1">
                    <a:lumMod val="50000"/>
                  </a:schemeClr>
                </a:solidFill>
              </a:rPr>
              <a:t>dua</a:t>
            </a:r>
            <a:r>
              <a:rPr lang="en-US" sz="1600" dirty="0" smtClean="0">
                <a:solidFill>
                  <a:schemeClr val="tx1">
                    <a:lumMod val="50000"/>
                  </a:schemeClr>
                </a:solidFill>
              </a:rPr>
              <a:t> </a:t>
            </a:r>
            <a:r>
              <a:rPr lang="en-US" sz="1600" dirty="0" err="1" smtClean="0">
                <a:solidFill>
                  <a:schemeClr val="tx1">
                    <a:lumMod val="50000"/>
                  </a:schemeClr>
                </a:solidFill>
              </a:rPr>
              <a:t>atau</a:t>
            </a:r>
            <a:r>
              <a:rPr lang="en-US" sz="1600" dirty="0" smtClean="0">
                <a:solidFill>
                  <a:schemeClr val="tx1">
                    <a:lumMod val="50000"/>
                  </a:schemeClr>
                </a:solidFill>
              </a:rPr>
              <a:t> </a:t>
            </a:r>
            <a:r>
              <a:rPr lang="en-US" sz="1600" dirty="0" err="1" smtClean="0">
                <a:solidFill>
                  <a:schemeClr val="tx1">
                    <a:lumMod val="50000"/>
                  </a:schemeClr>
                </a:solidFill>
              </a:rPr>
              <a:t>lebih</a:t>
            </a:r>
            <a:r>
              <a:rPr lang="en-US" sz="1600" dirty="0" smtClean="0">
                <a:solidFill>
                  <a:schemeClr val="tx1">
                    <a:lumMod val="50000"/>
                  </a:schemeClr>
                </a:solidFill>
              </a:rPr>
              <a:t> </a:t>
            </a:r>
            <a:r>
              <a:rPr lang="en-US" sz="1600" dirty="0" err="1" smtClean="0">
                <a:solidFill>
                  <a:schemeClr val="tx1">
                    <a:lumMod val="50000"/>
                  </a:schemeClr>
                </a:solidFill>
              </a:rPr>
              <a:t>dari</a:t>
            </a:r>
            <a:r>
              <a:rPr lang="en-US" sz="1600" dirty="0" smtClean="0">
                <a:solidFill>
                  <a:schemeClr val="tx1">
                    <a:lumMod val="50000"/>
                  </a:schemeClr>
                </a:solidFill>
              </a:rPr>
              <a:t> </a:t>
            </a:r>
            <a:r>
              <a:rPr lang="en-US" sz="1600" dirty="0" err="1" smtClean="0">
                <a:solidFill>
                  <a:schemeClr val="tx1">
                    <a:lumMod val="50000"/>
                  </a:schemeClr>
                </a:solidFill>
              </a:rPr>
              <a:t>sistem</a:t>
            </a:r>
            <a:r>
              <a:rPr lang="en-US" sz="1600" dirty="0" smtClean="0">
                <a:solidFill>
                  <a:schemeClr val="tx1">
                    <a:lumMod val="50000"/>
                  </a:schemeClr>
                </a:solidFill>
              </a:rPr>
              <a:t> </a:t>
            </a:r>
            <a:r>
              <a:rPr lang="en-US" sz="1600" dirty="0" err="1" smtClean="0">
                <a:solidFill>
                  <a:schemeClr val="tx1">
                    <a:lumMod val="50000"/>
                  </a:schemeClr>
                </a:solidFill>
              </a:rPr>
              <a:t>hukum</a:t>
            </a:r>
            <a:r>
              <a:rPr lang="en-US" sz="1600" dirty="0" smtClean="0">
                <a:solidFill>
                  <a:schemeClr val="tx1">
                    <a:lumMod val="50000"/>
                  </a:schemeClr>
                </a:solidFill>
              </a:rPr>
              <a:t> </a:t>
            </a:r>
            <a:r>
              <a:rPr lang="en-US" sz="1600" dirty="0" err="1" smtClean="0">
                <a:solidFill>
                  <a:schemeClr val="tx1">
                    <a:lumMod val="50000"/>
                  </a:schemeClr>
                </a:solidFill>
              </a:rPr>
              <a:t>sedangkan</a:t>
            </a:r>
            <a:r>
              <a:rPr lang="en-US" sz="1600" dirty="0" smtClean="0">
                <a:solidFill>
                  <a:schemeClr val="tx1">
                    <a:lumMod val="50000"/>
                  </a:schemeClr>
                </a:solidFill>
              </a:rPr>
              <a:t> </a:t>
            </a:r>
            <a:r>
              <a:rPr lang="en-US" sz="1600" i="1" dirty="0" smtClean="0">
                <a:solidFill>
                  <a:schemeClr val="tx1">
                    <a:lumMod val="50000"/>
                  </a:schemeClr>
                </a:solidFill>
              </a:rPr>
              <a:t>foreign law </a:t>
            </a:r>
            <a:r>
              <a:rPr lang="en-US" sz="1600" dirty="0" err="1" smtClean="0">
                <a:solidFill>
                  <a:schemeClr val="tx1">
                    <a:lumMod val="50000"/>
                  </a:schemeClr>
                </a:solidFill>
              </a:rPr>
              <a:t>hanya</a:t>
            </a:r>
            <a:r>
              <a:rPr lang="en-US" sz="1600" dirty="0" smtClean="0">
                <a:solidFill>
                  <a:schemeClr val="tx1">
                    <a:lumMod val="50000"/>
                  </a:schemeClr>
                </a:solidFill>
              </a:rPr>
              <a:t> </a:t>
            </a:r>
            <a:r>
              <a:rPr lang="en-US" sz="1600" dirty="0" err="1" smtClean="0">
                <a:solidFill>
                  <a:schemeClr val="tx1">
                    <a:lumMod val="50000"/>
                  </a:schemeClr>
                </a:solidFill>
              </a:rPr>
              <a:t>bertujuan</a:t>
            </a:r>
            <a:r>
              <a:rPr lang="en-US" sz="1600" dirty="0" smtClean="0">
                <a:solidFill>
                  <a:schemeClr val="tx1">
                    <a:lumMod val="50000"/>
                  </a:schemeClr>
                </a:solidFill>
              </a:rPr>
              <a:t> </a:t>
            </a:r>
            <a:r>
              <a:rPr lang="en-US" sz="1600" dirty="0" err="1" smtClean="0">
                <a:solidFill>
                  <a:schemeClr val="tx1">
                    <a:lumMod val="50000"/>
                  </a:schemeClr>
                </a:solidFill>
              </a:rPr>
              <a:t>untuk</a:t>
            </a:r>
            <a:r>
              <a:rPr lang="en-US" sz="1600" dirty="0" smtClean="0">
                <a:solidFill>
                  <a:schemeClr val="tx1">
                    <a:lumMod val="50000"/>
                  </a:schemeClr>
                </a:solidFill>
              </a:rPr>
              <a:t> </a:t>
            </a:r>
            <a:r>
              <a:rPr lang="en-US" sz="1600" dirty="0" err="1" smtClean="0">
                <a:solidFill>
                  <a:schemeClr val="tx1">
                    <a:lumMod val="50000"/>
                  </a:schemeClr>
                </a:solidFill>
              </a:rPr>
              <a:t>mengetahui</a:t>
            </a:r>
            <a:r>
              <a:rPr lang="en-US" sz="1600" dirty="0" smtClean="0">
                <a:solidFill>
                  <a:schemeClr val="tx1">
                    <a:lumMod val="50000"/>
                  </a:schemeClr>
                </a:solidFill>
              </a:rPr>
              <a:t> </a:t>
            </a:r>
            <a:r>
              <a:rPr lang="en-US" sz="1600" dirty="0" err="1" smtClean="0">
                <a:solidFill>
                  <a:schemeClr val="tx1">
                    <a:lumMod val="50000"/>
                  </a:schemeClr>
                </a:solidFill>
              </a:rPr>
              <a:t>sistem</a:t>
            </a:r>
            <a:r>
              <a:rPr lang="en-US" sz="1600" dirty="0" smtClean="0">
                <a:solidFill>
                  <a:schemeClr val="tx1">
                    <a:lumMod val="50000"/>
                  </a:schemeClr>
                </a:solidFill>
              </a:rPr>
              <a:t> </a:t>
            </a:r>
            <a:r>
              <a:rPr lang="en-US" sz="1600" dirty="0" err="1" smtClean="0">
                <a:solidFill>
                  <a:schemeClr val="tx1">
                    <a:lumMod val="50000"/>
                  </a:schemeClr>
                </a:solidFill>
              </a:rPr>
              <a:t>hukum</a:t>
            </a:r>
            <a:r>
              <a:rPr lang="en-US" sz="1600" dirty="0" smtClean="0">
                <a:solidFill>
                  <a:schemeClr val="tx1">
                    <a:lumMod val="50000"/>
                  </a:schemeClr>
                </a:solidFill>
              </a:rPr>
              <a:t> </a:t>
            </a:r>
            <a:r>
              <a:rPr lang="en-US" sz="1600" dirty="0" err="1" smtClean="0">
                <a:solidFill>
                  <a:schemeClr val="tx1">
                    <a:lumMod val="50000"/>
                  </a:schemeClr>
                </a:solidFill>
              </a:rPr>
              <a:t>asing</a:t>
            </a:r>
            <a:r>
              <a:rPr lang="en-US" sz="1600" dirty="0" smtClean="0">
                <a:solidFill>
                  <a:schemeClr val="tx1">
                    <a:lumMod val="50000"/>
                  </a:schemeClr>
                </a:solidFill>
              </a:rPr>
              <a:t> </a:t>
            </a:r>
            <a:r>
              <a:rPr lang="en-US" sz="1600" dirty="0" err="1" smtClean="0">
                <a:solidFill>
                  <a:schemeClr val="tx1">
                    <a:lumMod val="50000"/>
                  </a:schemeClr>
                </a:solidFill>
              </a:rPr>
              <a:t>itu</a:t>
            </a:r>
            <a:r>
              <a:rPr lang="en-US" sz="1600" dirty="0" smtClean="0">
                <a:solidFill>
                  <a:schemeClr val="tx1">
                    <a:lumMod val="50000"/>
                  </a:schemeClr>
                </a:solidFill>
              </a:rPr>
              <a:t> </a:t>
            </a:r>
            <a:r>
              <a:rPr lang="en-US" sz="1600" dirty="0" err="1" smtClean="0">
                <a:solidFill>
                  <a:schemeClr val="tx1">
                    <a:lumMod val="50000"/>
                  </a:schemeClr>
                </a:solidFill>
              </a:rPr>
              <a:t>tanpa</a:t>
            </a:r>
            <a:r>
              <a:rPr lang="en-US" sz="1600" dirty="0" smtClean="0">
                <a:solidFill>
                  <a:schemeClr val="tx1">
                    <a:lumMod val="50000"/>
                  </a:schemeClr>
                </a:solidFill>
              </a:rPr>
              <a:t> </a:t>
            </a:r>
            <a:r>
              <a:rPr lang="en-US" sz="1600" dirty="0" err="1" smtClean="0">
                <a:solidFill>
                  <a:schemeClr val="tx1">
                    <a:lumMod val="50000"/>
                  </a:schemeClr>
                </a:solidFill>
              </a:rPr>
              <a:t>membandingkannya</a:t>
            </a:r>
            <a:r>
              <a:rPr lang="en-US" sz="1600" dirty="0" smtClean="0">
                <a:solidFill>
                  <a:schemeClr val="tx1">
                    <a:lumMod val="50000"/>
                  </a:schemeClr>
                </a:solidFill>
              </a:rPr>
              <a:t>. </a:t>
            </a:r>
            <a:r>
              <a:rPr lang="en-US" sz="1600" dirty="0" smtClean="0">
                <a:solidFill>
                  <a:schemeClr val="tx1">
                    <a:lumMod val="50000"/>
                  </a:schemeClr>
                </a:solidFill>
              </a:rPr>
              <a:t>Dari </a:t>
            </a:r>
            <a:r>
              <a:rPr lang="en-US" sz="1600" dirty="0" err="1" smtClean="0">
                <a:solidFill>
                  <a:schemeClr val="tx1">
                    <a:lumMod val="50000"/>
                  </a:schemeClr>
                </a:solidFill>
              </a:rPr>
              <a:t>penjelasan</a:t>
            </a:r>
            <a:r>
              <a:rPr lang="en-US" sz="1600" dirty="0" smtClean="0">
                <a:solidFill>
                  <a:schemeClr val="tx1">
                    <a:lumMod val="50000"/>
                  </a:schemeClr>
                </a:solidFill>
              </a:rPr>
              <a:t> </a:t>
            </a:r>
            <a:r>
              <a:rPr lang="en-US" sz="1600" dirty="0" err="1" smtClean="0">
                <a:solidFill>
                  <a:schemeClr val="tx1">
                    <a:lumMod val="50000"/>
                  </a:schemeClr>
                </a:solidFill>
              </a:rPr>
              <a:t>beberapa</a:t>
            </a:r>
            <a:r>
              <a:rPr lang="en-US" sz="1600" dirty="0" smtClean="0">
                <a:solidFill>
                  <a:schemeClr val="tx1">
                    <a:lumMod val="50000"/>
                  </a:schemeClr>
                </a:solidFill>
              </a:rPr>
              <a:t> </a:t>
            </a:r>
            <a:r>
              <a:rPr lang="en-US" sz="1600" dirty="0" err="1" smtClean="0">
                <a:solidFill>
                  <a:schemeClr val="tx1">
                    <a:lumMod val="50000"/>
                  </a:schemeClr>
                </a:solidFill>
              </a:rPr>
              <a:t>istilah</a:t>
            </a:r>
            <a:r>
              <a:rPr lang="en-US" sz="1600" dirty="0" smtClean="0">
                <a:solidFill>
                  <a:schemeClr val="tx1">
                    <a:lumMod val="50000"/>
                  </a:schemeClr>
                </a:solidFill>
              </a:rPr>
              <a:t> yang </a:t>
            </a:r>
            <a:r>
              <a:rPr lang="en-US" sz="1600" dirty="0" err="1" smtClean="0">
                <a:solidFill>
                  <a:schemeClr val="tx1">
                    <a:lumMod val="50000"/>
                  </a:schemeClr>
                </a:solidFill>
              </a:rPr>
              <a:t>telah</a:t>
            </a:r>
            <a:r>
              <a:rPr lang="en-US" sz="1600" dirty="0" smtClean="0">
                <a:solidFill>
                  <a:schemeClr val="tx1">
                    <a:lumMod val="50000"/>
                  </a:schemeClr>
                </a:solidFill>
              </a:rPr>
              <a:t> </a:t>
            </a:r>
            <a:r>
              <a:rPr lang="en-US" sz="1600" dirty="0" err="1" smtClean="0">
                <a:solidFill>
                  <a:schemeClr val="tx1">
                    <a:lumMod val="50000"/>
                  </a:schemeClr>
                </a:solidFill>
              </a:rPr>
              <a:t>dijelaskan</a:t>
            </a:r>
            <a:r>
              <a:rPr lang="en-US" sz="1600" dirty="0" smtClean="0">
                <a:solidFill>
                  <a:schemeClr val="tx1">
                    <a:lumMod val="50000"/>
                  </a:schemeClr>
                </a:solidFill>
              </a:rPr>
              <a:t> </a:t>
            </a:r>
            <a:r>
              <a:rPr lang="en-US" sz="1600" dirty="0" err="1" smtClean="0">
                <a:solidFill>
                  <a:schemeClr val="tx1">
                    <a:lumMod val="50000"/>
                  </a:schemeClr>
                </a:solidFill>
              </a:rPr>
              <a:t>di</a:t>
            </a:r>
            <a:r>
              <a:rPr lang="en-US" sz="1600" dirty="0" smtClean="0">
                <a:solidFill>
                  <a:schemeClr val="tx1">
                    <a:lumMod val="50000"/>
                  </a:schemeClr>
                </a:solidFill>
              </a:rPr>
              <a:t> </a:t>
            </a:r>
            <a:r>
              <a:rPr lang="en-US" sz="1600" dirty="0" err="1" smtClean="0">
                <a:solidFill>
                  <a:schemeClr val="tx1">
                    <a:lumMod val="50000"/>
                  </a:schemeClr>
                </a:solidFill>
              </a:rPr>
              <a:t>atas</a:t>
            </a:r>
            <a:r>
              <a:rPr lang="en-US" sz="1600" dirty="0" smtClean="0">
                <a:solidFill>
                  <a:schemeClr val="tx1">
                    <a:lumMod val="50000"/>
                  </a:schemeClr>
                </a:solidFill>
              </a:rPr>
              <a:t> </a:t>
            </a:r>
            <a:r>
              <a:rPr lang="en-US" sz="1600" dirty="0" err="1" smtClean="0">
                <a:solidFill>
                  <a:schemeClr val="tx1">
                    <a:lumMod val="50000"/>
                  </a:schemeClr>
                </a:solidFill>
              </a:rPr>
              <a:t>dapat</a:t>
            </a:r>
            <a:r>
              <a:rPr lang="en-US" sz="1600" dirty="0" smtClean="0">
                <a:solidFill>
                  <a:schemeClr val="tx1">
                    <a:lumMod val="50000"/>
                  </a:schemeClr>
                </a:solidFill>
              </a:rPr>
              <a:t> </a:t>
            </a:r>
            <a:r>
              <a:rPr lang="en-US" sz="1600" dirty="0" err="1" smtClean="0">
                <a:solidFill>
                  <a:schemeClr val="tx1">
                    <a:lumMod val="50000"/>
                  </a:schemeClr>
                </a:solidFill>
              </a:rPr>
              <a:t>diketahui</a:t>
            </a:r>
            <a:r>
              <a:rPr lang="en-US" sz="1600" dirty="0" smtClean="0">
                <a:solidFill>
                  <a:schemeClr val="tx1">
                    <a:lumMod val="50000"/>
                  </a:schemeClr>
                </a:solidFill>
              </a:rPr>
              <a:t> </a:t>
            </a:r>
            <a:r>
              <a:rPr lang="en-US" sz="1600" dirty="0" err="1" smtClean="0">
                <a:solidFill>
                  <a:schemeClr val="tx1">
                    <a:lumMod val="50000"/>
                  </a:schemeClr>
                </a:solidFill>
              </a:rPr>
              <a:t>bahwa</a:t>
            </a:r>
            <a:r>
              <a:rPr lang="en-US" sz="1600" dirty="0" smtClean="0">
                <a:solidFill>
                  <a:schemeClr val="tx1">
                    <a:lumMod val="50000"/>
                  </a:schemeClr>
                </a:solidFill>
              </a:rPr>
              <a:t> </a:t>
            </a:r>
            <a:r>
              <a:rPr lang="en-US" sz="1600" dirty="0" err="1" smtClean="0">
                <a:solidFill>
                  <a:schemeClr val="tx1">
                    <a:lumMod val="50000"/>
                  </a:schemeClr>
                </a:solidFill>
              </a:rPr>
              <a:t>bahwa</a:t>
            </a:r>
            <a:r>
              <a:rPr lang="en-US" sz="1600" dirty="0" smtClean="0">
                <a:solidFill>
                  <a:schemeClr val="tx1">
                    <a:lumMod val="50000"/>
                  </a:schemeClr>
                </a:solidFill>
              </a:rPr>
              <a:t> </a:t>
            </a:r>
            <a:r>
              <a:rPr lang="en-US" sz="1600" dirty="0" err="1" smtClean="0">
                <a:solidFill>
                  <a:schemeClr val="tx1">
                    <a:lumMod val="50000"/>
                  </a:schemeClr>
                </a:solidFill>
              </a:rPr>
              <a:t>peristilahan</a:t>
            </a:r>
            <a:r>
              <a:rPr lang="en-US" sz="1600" dirty="0" smtClean="0">
                <a:solidFill>
                  <a:schemeClr val="tx1">
                    <a:lumMod val="50000"/>
                  </a:schemeClr>
                </a:solidFill>
              </a:rPr>
              <a:t> </a:t>
            </a:r>
            <a:r>
              <a:rPr lang="en-US" sz="1600" dirty="0" err="1" smtClean="0">
                <a:solidFill>
                  <a:schemeClr val="tx1">
                    <a:lumMod val="50000"/>
                  </a:schemeClr>
                </a:solidFill>
              </a:rPr>
              <a:t>terhadap</a:t>
            </a:r>
            <a:r>
              <a:rPr lang="en-US" sz="1600" dirty="0" smtClean="0">
                <a:solidFill>
                  <a:schemeClr val="tx1">
                    <a:lumMod val="50000"/>
                  </a:schemeClr>
                </a:solidFill>
              </a:rPr>
              <a:t> </a:t>
            </a:r>
            <a:r>
              <a:rPr lang="en-US" sz="1600" dirty="0" err="1" smtClean="0">
                <a:solidFill>
                  <a:schemeClr val="tx1">
                    <a:lumMod val="50000"/>
                  </a:schemeClr>
                </a:solidFill>
              </a:rPr>
              <a:t>perbandingan</a:t>
            </a:r>
            <a:r>
              <a:rPr lang="en-US" sz="1600" dirty="0" smtClean="0">
                <a:solidFill>
                  <a:schemeClr val="tx1">
                    <a:lumMod val="50000"/>
                  </a:schemeClr>
                </a:solidFill>
              </a:rPr>
              <a:t> </a:t>
            </a:r>
            <a:r>
              <a:rPr lang="en-US" sz="1600" dirty="0" err="1" smtClean="0">
                <a:solidFill>
                  <a:schemeClr val="tx1">
                    <a:lumMod val="50000"/>
                  </a:schemeClr>
                </a:solidFill>
              </a:rPr>
              <a:t>hukum</a:t>
            </a:r>
            <a:r>
              <a:rPr lang="en-US" sz="1600" dirty="0" smtClean="0">
                <a:solidFill>
                  <a:schemeClr val="tx1">
                    <a:lumMod val="50000"/>
                  </a:schemeClr>
                </a:solidFill>
              </a:rPr>
              <a:t> </a:t>
            </a:r>
            <a:r>
              <a:rPr lang="en-US" sz="1600" dirty="0" err="1" smtClean="0">
                <a:solidFill>
                  <a:schemeClr val="tx1">
                    <a:lumMod val="50000"/>
                  </a:schemeClr>
                </a:solidFill>
              </a:rPr>
              <a:t>di</a:t>
            </a:r>
            <a:r>
              <a:rPr lang="en-US" sz="1600" dirty="0" smtClean="0">
                <a:solidFill>
                  <a:schemeClr val="tx1">
                    <a:lumMod val="50000"/>
                  </a:schemeClr>
                </a:solidFill>
              </a:rPr>
              <a:t> </a:t>
            </a:r>
            <a:r>
              <a:rPr lang="en-US" sz="1600" dirty="0" err="1" smtClean="0">
                <a:solidFill>
                  <a:schemeClr val="tx1">
                    <a:lumMod val="50000"/>
                  </a:schemeClr>
                </a:solidFill>
              </a:rPr>
              <a:t>terjemahkan</a:t>
            </a:r>
            <a:r>
              <a:rPr lang="en-US" sz="1600" dirty="0" smtClean="0">
                <a:solidFill>
                  <a:schemeClr val="tx1">
                    <a:lumMod val="50000"/>
                  </a:schemeClr>
                </a:solidFill>
              </a:rPr>
              <a:t> </a:t>
            </a:r>
            <a:r>
              <a:rPr lang="en-US" sz="1600" dirty="0" err="1" smtClean="0">
                <a:solidFill>
                  <a:schemeClr val="tx1">
                    <a:lumMod val="50000"/>
                  </a:schemeClr>
                </a:solidFill>
              </a:rPr>
              <a:t>berbeda</a:t>
            </a:r>
            <a:r>
              <a:rPr lang="en-US" sz="1600" dirty="0" smtClean="0">
                <a:solidFill>
                  <a:schemeClr val="tx1">
                    <a:lumMod val="50000"/>
                  </a:schemeClr>
                </a:solidFill>
              </a:rPr>
              <a:t> </a:t>
            </a:r>
            <a:r>
              <a:rPr lang="en-US" sz="1600" dirty="0" err="1" smtClean="0">
                <a:solidFill>
                  <a:schemeClr val="tx1">
                    <a:lumMod val="50000"/>
                  </a:schemeClr>
                </a:solidFill>
              </a:rPr>
              <a:t>oleh</a:t>
            </a:r>
            <a:r>
              <a:rPr lang="en-US" sz="1600" dirty="0" smtClean="0">
                <a:solidFill>
                  <a:schemeClr val="tx1">
                    <a:lumMod val="50000"/>
                  </a:schemeClr>
                </a:solidFill>
              </a:rPr>
              <a:t> </a:t>
            </a:r>
            <a:r>
              <a:rPr lang="en-US" sz="1600" dirty="0" err="1" smtClean="0">
                <a:solidFill>
                  <a:schemeClr val="tx1">
                    <a:lumMod val="50000"/>
                  </a:schemeClr>
                </a:solidFill>
              </a:rPr>
              <a:t>setiap</a:t>
            </a:r>
            <a:r>
              <a:rPr lang="en-US" sz="1600" dirty="0" smtClean="0">
                <a:solidFill>
                  <a:schemeClr val="tx1">
                    <a:lumMod val="50000"/>
                  </a:schemeClr>
                </a:solidFill>
              </a:rPr>
              <a:t> Negara</a:t>
            </a:r>
            <a:r>
              <a:rPr lang="en-US" sz="1600" dirty="0" smtClean="0">
                <a:solidFill>
                  <a:schemeClr val="tx1">
                    <a:lumMod val="50000"/>
                  </a:schemeClr>
                </a:solidFill>
              </a:rPr>
              <a:t>. </a:t>
            </a:r>
            <a:endParaRPr lang="en-US" sz="1600" dirty="0">
              <a:solidFill>
                <a:schemeClr val="tx1">
                  <a:lumMod val="50000"/>
                </a:schemeClr>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81"/>
        <p:cNvGrpSpPr/>
        <p:nvPr/>
      </p:nvGrpSpPr>
      <p:grpSpPr>
        <a:xfrm>
          <a:off x="0" y="0"/>
          <a:ext cx="0" cy="0"/>
          <a:chOff x="0" y="0"/>
          <a:chExt cx="0" cy="0"/>
        </a:xfrm>
      </p:grpSpPr>
      <p:sp>
        <p:nvSpPr>
          <p:cNvPr id="582" name="Google Shape;582;p33"/>
          <p:cNvSpPr txBox="1">
            <a:spLocks noGrp="1"/>
          </p:cNvSpPr>
          <p:nvPr>
            <p:ph type="title" idx="2"/>
          </p:nvPr>
        </p:nvSpPr>
        <p:spPr>
          <a:xfrm>
            <a:off x="0" y="377724"/>
            <a:ext cx="8929718" cy="4765776"/>
          </a:xfrm>
          <a:prstGeom prst="rect">
            <a:avLst/>
          </a:prstGeom>
        </p:spPr>
        <p:txBody>
          <a:bodyPr spcFirstLastPara="1" wrap="square" lIns="91425" tIns="91425" rIns="91425" bIns="91425" anchor="t" anchorCtr="0">
            <a:noAutofit/>
          </a:bodyPr>
          <a:lstStyle/>
          <a:p>
            <a:r>
              <a:rPr lang="en-US" sz="1600" b="1" dirty="0" smtClean="0"/>
              <a:t>B. </a:t>
            </a:r>
            <a:r>
              <a:rPr lang="en-US" sz="1600" b="1" dirty="0" err="1" smtClean="0"/>
              <a:t>Definisi</a:t>
            </a:r>
            <a:r>
              <a:rPr lang="en-US" sz="1600" b="1" dirty="0" smtClean="0"/>
              <a:t> </a:t>
            </a:r>
            <a:r>
              <a:rPr lang="en-US" sz="1600" b="1" dirty="0" err="1" smtClean="0"/>
              <a:t>Perbandingan</a:t>
            </a:r>
            <a:r>
              <a:rPr lang="en-US" sz="1600" b="1" dirty="0" smtClean="0"/>
              <a:t> </a:t>
            </a:r>
            <a:r>
              <a:rPr lang="en-US" sz="1600" b="1" dirty="0" err="1" smtClean="0"/>
              <a:t>Hukum</a:t>
            </a:r>
            <a:r>
              <a:rPr lang="en-US" sz="1400" b="1" dirty="0" smtClean="0"/>
              <a:t/>
            </a:r>
            <a:br>
              <a:rPr lang="en-US" sz="1400" b="1" dirty="0" smtClean="0"/>
            </a:br>
            <a:r>
              <a:rPr lang="en-US" sz="1400" b="1" dirty="0" smtClean="0"/>
              <a:t/>
            </a:r>
            <a:br>
              <a:rPr lang="en-US" sz="1400" b="1" dirty="0" smtClean="0"/>
            </a:br>
            <a:r>
              <a:rPr lang="en-US" sz="1400" dirty="0" err="1" smtClean="0"/>
              <a:t>Adapun</a:t>
            </a:r>
            <a:r>
              <a:rPr lang="en-US" sz="1400" dirty="0" smtClean="0"/>
              <a:t> </a:t>
            </a:r>
            <a:r>
              <a:rPr lang="en-US" sz="1400" dirty="0" err="1" smtClean="0"/>
              <a:t>definisi</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dapat</a:t>
            </a:r>
            <a:r>
              <a:rPr lang="en-US" sz="1400" dirty="0" smtClean="0"/>
              <a:t> </a:t>
            </a:r>
            <a:r>
              <a:rPr lang="en-US" sz="1400" dirty="0" err="1" smtClean="0"/>
              <a:t>dilihat</a:t>
            </a:r>
            <a:r>
              <a:rPr lang="en-US" sz="1400" dirty="0" smtClean="0"/>
              <a:t> </a:t>
            </a:r>
            <a:r>
              <a:rPr lang="en-US" sz="1400" dirty="0" err="1" smtClean="0"/>
              <a:t>dari</a:t>
            </a:r>
            <a:r>
              <a:rPr lang="en-US" sz="1400" dirty="0" smtClean="0"/>
              <a:t> </a:t>
            </a:r>
            <a:r>
              <a:rPr lang="en-US" sz="1400" dirty="0" err="1" smtClean="0"/>
              <a:t>definisi</a:t>
            </a:r>
            <a:r>
              <a:rPr lang="en-US" sz="1400" dirty="0" smtClean="0"/>
              <a:t> yang </a:t>
            </a:r>
            <a:r>
              <a:rPr lang="en-US" sz="1400" dirty="0" err="1" smtClean="0"/>
              <a:t>disampaikan</a:t>
            </a:r>
            <a:r>
              <a:rPr lang="en-US" sz="1400" dirty="0" smtClean="0"/>
              <a:t> </a:t>
            </a:r>
            <a:r>
              <a:rPr lang="en-US" sz="1400" dirty="0" err="1" smtClean="0"/>
              <a:t>oleh</a:t>
            </a:r>
            <a:r>
              <a:rPr lang="en-US" sz="1400" dirty="0" smtClean="0"/>
              <a:t> </a:t>
            </a:r>
            <a:r>
              <a:rPr lang="en-US" sz="1400" dirty="0" err="1" smtClean="0"/>
              <a:t>beberapa</a:t>
            </a:r>
            <a:r>
              <a:rPr lang="en-US" sz="1400" dirty="0" smtClean="0"/>
              <a:t> </a:t>
            </a:r>
            <a:r>
              <a:rPr lang="en-US" sz="1400" dirty="0" err="1" smtClean="0"/>
              <a:t>ahli</a:t>
            </a:r>
            <a:r>
              <a:rPr lang="en-US" sz="1400" dirty="0" smtClean="0"/>
              <a:t> </a:t>
            </a:r>
            <a:r>
              <a:rPr lang="en-US" sz="1400" dirty="0" err="1" smtClean="0"/>
              <a:t>sebagai</a:t>
            </a:r>
            <a:r>
              <a:rPr lang="en-US" sz="1400" dirty="0" smtClean="0"/>
              <a:t> </a:t>
            </a:r>
            <a:r>
              <a:rPr lang="en-US" sz="1400" dirty="0" err="1" smtClean="0"/>
              <a:t>berikut</a:t>
            </a:r>
            <a:r>
              <a:rPr lang="en-US" sz="1400" dirty="0" smtClean="0"/>
              <a:t> </a:t>
            </a:r>
            <a:r>
              <a:rPr lang="en-US" sz="1400" dirty="0" smtClean="0"/>
              <a:t>:</a:t>
            </a:r>
            <a:br>
              <a:rPr lang="en-US" sz="1400" dirty="0" smtClean="0"/>
            </a:br>
            <a:r>
              <a:rPr lang="en-US" sz="1400" dirty="0" smtClean="0"/>
              <a:t>1. </a:t>
            </a:r>
            <a:r>
              <a:rPr lang="en-US" sz="1400" dirty="0" err="1" smtClean="0"/>
              <a:t>Menurut</a:t>
            </a:r>
            <a:r>
              <a:rPr lang="en-US" sz="1400" dirty="0" smtClean="0"/>
              <a:t> </a:t>
            </a:r>
            <a:r>
              <a:rPr lang="en-US" sz="1400" b="1" dirty="0" smtClean="0"/>
              <a:t>Rudolph B. Schlesinger</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adalah</a:t>
            </a:r>
            <a:r>
              <a:rPr lang="en-US" sz="1400" dirty="0" smtClean="0"/>
              <a:t> </a:t>
            </a:r>
            <a:r>
              <a:rPr lang="en-US" sz="1400" dirty="0" err="1" smtClean="0"/>
              <a:t>suatu</a:t>
            </a:r>
            <a:r>
              <a:rPr lang="en-US" sz="1400" dirty="0" smtClean="0"/>
              <a:t> </a:t>
            </a:r>
            <a:r>
              <a:rPr lang="en-US" sz="1400" dirty="0" err="1" smtClean="0"/>
              <a:t>metode</a:t>
            </a:r>
            <a:r>
              <a:rPr lang="en-US" sz="1400" dirty="0" smtClean="0"/>
              <a:t> </a:t>
            </a:r>
            <a:r>
              <a:rPr lang="en-US" sz="1400" dirty="0" err="1" smtClean="0"/>
              <a:t>penyelidikan</a:t>
            </a:r>
            <a:r>
              <a:rPr lang="en-US" sz="1400" dirty="0" smtClean="0"/>
              <a:t> </a:t>
            </a:r>
            <a:r>
              <a:rPr lang="en-US" sz="1400" dirty="0" err="1" smtClean="0"/>
              <a:t>dengan</a:t>
            </a:r>
            <a:r>
              <a:rPr lang="en-US" sz="1400" dirty="0" smtClean="0"/>
              <a:t> </a:t>
            </a:r>
            <a:r>
              <a:rPr lang="en-US" sz="1400" dirty="0" err="1" smtClean="0"/>
              <a:t>tujuan</a:t>
            </a:r>
            <a:r>
              <a:rPr lang="en-US" sz="1400" dirty="0" smtClean="0"/>
              <a:t> </a:t>
            </a:r>
            <a:r>
              <a:rPr lang="en-US" sz="1400" dirty="0" err="1" smtClean="0"/>
              <a:t>memperoleh</a:t>
            </a:r>
            <a:r>
              <a:rPr lang="en-US" sz="1400" dirty="0" smtClean="0"/>
              <a:t> </a:t>
            </a:r>
            <a:r>
              <a:rPr lang="en-US" sz="1400" dirty="0" err="1" smtClean="0"/>
              <a:t>pengetahuan</a:t>
            </a:r>
            <a:r>
              <a:rPr lang="en-US" sz="1400" dirty="0" smtClean="0"/>
              <a:t> yang </a:t>
            </a:r>
            <a:r>
              <a:rPr lang="en-US" sz="1400" dirty="0" err="1" smtClean="0"/>
              <a:t>lebih</a:t>
            </a:r>
            <a:r>
              <a:rPr lang="en-US" sz="1400" dirty="0" smtClean="0"/>
              <a:t> </a:t>
            </a:r>
            <a:r>
              <a:rPr lang="en-US" sz="1400" dirty="0" err="1" smtClean="0"/>
              <a:t>mendalam</a:t>
            </a:r>
            <a:r>
              <a:rPr lang="en-US" sz="1400" dirty="0" smtClean="0"/>
              <a:t> </a:t>
            </a:r>
            <a:r>
              <a:rPr lang="en-US" sz="1400" dirty="0" err="1" smtClean="0"/>
              <a:t>tentang</a:t>
            </a:r>
            <a:r>
              <a:rPr lang="en-US" sz="1400" dirty="0" smtClean="0"/>
              <a:t> </a:t>
            </a:r>
            <a:r>
              <a:rPr lang="en-US" sz="1400" dirty="0" err="1" smtClean="0"/>
              <a:t>bahan-bahan</a:t>
            </a:r>
            <a:r>
              <a:rPr lang="en-US" sz="1400" dirty="0" smtClean="0"/>
              <a:t> </a:t>
            </a:r>
            <a:r>
              <a:rPr lang="en-US" sz="1400" dirty="0" err="1" smtClean="0"/>
              <a:t>hukum</a:t>
            </a:r>
            <a:r>
              <a:rPr lang="en-US" sz="1400" dirty="0" smtClean="0"/>
              <a:t> </a:t>
            </a:r>
            <a:r>
              <a:rPr lang="en-US" sz="1400" dirty="0" err="1" smtClean="0"/>
              <a:t>tertentu</a:t>
            </a:r>
            <a:r>
              <a:rPr lang="en-US" sz="1400" dirty="0" smtClean="0"/>
              <a:t>.</a:t>
            </a:r>
            <a:br>
              <a:rPr lang="en-US" sz="1400" dirty="0" smtClean="0"/>
            </a:br>
            <a:r>
              <a:rPr lang="en-US" sz="1400" dirty="0" smtClean="0"/>
              <a:t/>
            </a:r>
            <a:br>
              <a:rPr lang="en-US" sz="1400" dirty="0" smtClean="0"/>
            </a:br>
            <a:r>
              <a:rPr lang="en-US" sz="1400" dirty="0" smtClean="0"/>
              <a:t>2. </a:t>
            </a:r>
            <a:r>
              <a:rPr lang="en-US" sz="1400" dirty="0" err="1" smtClean="0"/>
              <a:t>Menurut</a:t>
            </a:r>
            <a:r>
              <a:rPr lang="en-US" sz="1400" dirty="0" smtClean="0"/>
              <a:t> </a:t>
            </a:r>
            <a:r>
              <a:rPr lang="en-US" sz="1400" b="1" dirty="0" smtClean="0"/>
              <a:t>Van </a:t>
            </a:r>
            <a:r>
              <a:rPr lang="en-US" sz="1400" b="1" dirty="0" err="1" smtClean="0"/>
              <a:t>Apeldorn</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merupakan</a:t>
            </a:r>
            <a:r>
              <a:rPr lang="en-US" sz="1400" dirty="0" smtClean="0"/>
              <a:t> </a:t>
            </a:r>
            <a:r>
              <a:rPr lang="en-US" sz="1400" dirty="0" err="1" smtClean="0"/>
              <a:t>salah</a:t>
            </a:r>
            <a:r>
              <a:rPr lang="en-US" sz="1400" dirty="0" smtClean="0"/>
              <a:t> </a:t>
            </a:r>
            <a:r>
              <a:rPr lang="en-US" sz="1400" dirty="0" err="1" smtClean="0"/>
              <a:t>satu</a:t>
            </a:r>
            <a:r>
              <a:rPr lang="en-US" sz="1400" dirty="0" smtClean="0"/>
              <a:t> </a:t>
            </a:r>
            <a:r>
              <a:rPr lang="en-US" sz="1400" dirty="0" err="1" smtClean="0"/>
              <a:t>metode</a:t>
            </a:r>
            <a:r>
              <a:rPr lang="en-US" sz="1400" dirty="0" smtClean="0"/>
              <a:t> </a:t>
            </a:r>
            <a:r>
              <a:rPr lang="en-US" sz="1400" dirty="0" err="1" smtClean="0"/>
              <a:t>atau</a:t>
            </a:r>
            <a:r>
              <a:rPr lang="en-US" sz="1400" dirty="0" smtClean="0"/>
              <a:t> </a:t>
            </a:r>
            <a:r>
              <a:rPr lang="en-US" sz="1400" dirty="0" err="1" smtClean="0"/>
              <a:t>cara</a:t>
            </a:r>
            <a:r>
              <a:rPr lang="en-US" sz="1400" dirty="0" smtClean="0"/>
              <a:t> yang </a:t>
            </a:r>
            <a:r>
              <a:rPr lang="en-US" sz="1400" dirty="0" err="1" smtClean="0"/>
              <a:t>dapat</a:t>
            </a:r>
            <a:r>
              <a:rPr lang="en-US" sz="1400" dirty="0" smtClean="0"/>
              <a:t> </a:t>
            </a:r>
            <a:r>
              <a:rPr lang="en-US" sz="1400" dirty="0" err="1" smtClean="0"/>
              <a:t>digunakan</a:t>
            </a:r>
            <a:r>
              <a:rPr lang="en-US" sz="1400" dirty="0" smtClean="0"/>
              <a:t> </a:t>
            </a:r>
            <a:r>
              <a:rPr lang="en-US" sz="1400" dirty="0" err="1" smtClean="0"/>
              <a:t>untuk</a:t>
            </a:r>
            <a:r>
              <a:rPr lang="en-US" sz="1400" dirty="0" smtClean="0"/>
              <a:t> </a:t>
            </a:r>
            <a:r>
              <a:rPr lang="en-US" sz="1400" dirty="0" err="1" smtClean="0"/>
              <a:t>menghubungkan</a:t>
            </a:r>
            <a:r>
              <a:rPr lang="en-US" sz="1400" dirty="0" smtClean="0"/>
              <a:t> </a:t>
            </a:r>
            <a:r>
              <a:rPr lang="en-US" sz="1400" dirty="0" err="1" smtClean="0"/>
              <a:t>antara</a:t>
            </a:r>
            <a:r>
              <a:rPr lang="en-US" sz="1400" dirty="0" smtClean="0"/>
              <a:t> </a:t>
            </a:r>
            <a:r>
              <a:rPr lang="en-US" sz="1400" dirty="0" err="1" smtClean="0"/>
              <a:t>sebab</a:t>
            </a:r>
            <a:r>
              <a:rPr lang="en-US" sz="1400" dirty="0" smtClean="0"/>
              <a:t> </a:t>
            </a:r>
            <a:r>
              <a:rPr lang="en-US" sz="1400" dirty="0" err="1" smtClean="0"/>
              <a:t>dan</a:t>
            </a:r>
            <a:r>
              <a:rPr lang="en-US" sz="1400" dirty="0" smtClean="0"/>
              <a:t> </a:t>
            </a:r>
            <a:r>
              <a:rPr lang="en-US" sz="1400" dirty="0" err="1" smtClean="0"/>
              <a:t>akibat</a:t>
            </a:r>
            <a:r>
              <a:rPr lang="en-US" sz="1400" dirty="0" smtClean="0"/>
              <a:t> </a:t>
            </a:r>
            <a:r>
              <a:rPr lang="en-US" sz="1400" dirty="0" err="1" smtClean="0"/>
              <a:t>dengan</a:t>
            </a:r>
            <a:r>
              <a:rPr lang="en-US" sz="1400" dirty="0" smtClean="0"/>
              <a:t> </a:t>
            </a:r>
            <a:r>
              <a:rPr lang="en-US" sz="1400" dirty="0" err="1" smtClean="0"/>
              <a:t>gejala-gejala</a:t>
            </a:r>
            <a:r>
              <a:rPr lang="en-US" sz="1400" dirty="0" smtClean="0"/>
              <a:t> </a:t>
            </a:r>
            <a:r>
              <a:rPr lang="en-US" sz="1400" dirty="0" err="1" smtClean="0"/>
              <a:t>hukum</a:t>
            </a:r>
            <a:r>
              <a:rPr lang="en-US" sz="1400" dirty="0" smtClean="0"/>
              <a:t> yang </a:t>
            </a:r>
            <a:r>
              <a:rPr lang="en-US" sz="1400" dirty="0" err="1" smtClean="0"/>
              <a:t>ada</a:t>
            </a:r>
            <a:r>
              <a:rPr lang="en-US" sz="1400" dirty="0" smtClean="0"/>
              <a:t>. </a:t>
            </a:r>
            <a:r>
              <a:rPr lang="en-US" sz="1400" dirty="0" smtClean="0"/>
              <a:t/>
            </a:r>
            <a:br>
              <a:rPr lang="en-US" sz="1400" dirty="0" smtClean="0"/>
            </a:br>
            <a:r>
              <a:rPr lang="en-US" sz="1400" dirty="0" smtClean="0"/>
              <a:t/>
            </a:r>
            <a:br>
              <a:rPr lang="en-US" sz="1400" dirty="0" smtClean="0"/>
            </a:br>
            <a:r>
              <a:rPr lang="en-US" sz="1400" dirty="0" smtClean="0"/>
              <a:t>3. </a:t>
            </a:r>
            <a:r>
              <a:rPr lang="en-US" sz="1400" dirty="0" err="1" smtClean="0"/>
              <a:t>Menurut</a:t>
            </a:r>
            <a:r>
              <a:rPr lang="en-US" sz="1400" dirty="0" smtClean="0"/>
              <a:t> </a:t>
            </a:r>
            <a:r>
              <a:rPr lang="en-US" sz="1400" b="1" dirty="0" err="1" smtClean="0"/>
              <a:t>Gutterdige</a:t>
            </a:r>
            <a:r>
              <a:rPr lang="en-US" sz="1400" dirty="0" smtClean="0"/>
              <a:t>, </a:t>
            </a:r>
            <a:r>
              <a:rPr lang="en-US" sz="1400" dirty="0" err="1" smtClean="0"/>
              <a:t>menggemukakan</a:t>
            </a:r>
            <a:r>
              <a:rPr lang="en-US" sz="1400" dirty="0" smtClean="0"/>
              <a:t> </a:t>
            </a:r>
            <a:r>
              <a:rPr lang="en-US" sz="1400" dirty="0" err="1" smtClean="0"/>
              <a:t>bahwa</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adalah</a:t>
            </a:r>
            <a:r>
              <a:rPr lang="en-US" sz="1400" dirty="0" smtClean="0"/>
              <a:t> </a:t>
            </a:r>
            <a:r>
              <a:rPr lang="en-US" sz="1400" dirty="0" err="1" smtClean="0"/>
              <a:t>suatu</a:t>
            </a:r>
            <a:r>
              <a:rPr lang="en-US" sz="1400" dirty="0" smtClean="0"/>
              <a:t> </a:t>
            </a:r>
            <a:r>
              <a:rPr lang="en-US" sz="1400" dirty="0" err="1" smtClean="0"/>
              <a:t>metode</a:t>
            </a:r>
            <a:r>
              <a:rPr lang="en-US" sz="1400" dirty="0" smtClean="0"/>
              <a:t> </a:t>
            </a:r>
            <a:r>
              <a:rPr lang="en-US" sz="1400" dirty="0" err="1" smtClean="0"/>
              <a:t>perbandingan</a:t>
            </a:r>
            <a:r>
              <a:rPr lang="en-US" sz="1400" dirty="0" smtClean="0"/>
              <a:t> yang </a:t>
            </a:r>
            <a:r>
              <a:rPr lang="en-US" sz="1400" dirty="0" err="1" smtClean="0"/>
              <a:t>dapat</a:t>
            </a:r>
            <a:r>
              <a:rPr lang="en-US" sz="1400" dirty="0" smtClean="0"/>
              <a:t> </a:t>
            </a:r>
            <a:r>
              <a:rPr lang="en-US" sz="1400" dirty="0" err="1" smtClean="0"/>
              <a:t>digunakan</a:t>
            </a:r>
            <a:r>
              <a:rPr lang="en-US" sz="1400" dirty="0" smtClean="0"/>
              <a:t> </a:t>
            </a:r>
            <a:r>
              <a:rPr lang="en-US" sz="1400" dirty="0" err="1" smtClean="0"/>
              <a:t>dalam</a:t>
            </a:r>
            <a:r>
              <a:rPr lang="en-US" sz="1400" dirty="0" smtClean="0"/>
              <a:t> </a:t>
            </a:r>
            <a:r>
              <a:rPr lang="en-US" sz="1400" dirty="0" err="1" smtClean="0"/>
              <a:t>sebuah</a:t>
            </a:r>
            <a:r>
              <a:rPr lang="en-US" sz="1400" dirty="0" smtClean="0"/>
              <a:t> </a:t>
            </a:r>
            <a:r>
              <a:rPr lang="en-US" sz="1400" dirty="0" err="1" smtClean="0"/>
              <a:t>cabang</a:t>
            </a:r>
            <a:r>
              <a:rPr lang="en-US" sz="1400" dirty="0" smtClean="0"/>
              <a:t> </a:t>
            </a:r>
            <a:r>
              <a:rPr lang="en-US" sz="1400" dirty="0" err="1" smtClean="0"/>
              <a:t>hukum</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merupakan</a:t>
            </a:r>
            <a:r>
              <a:rPr lang="en-US" sz="1400" dirty="0" smtClean="0"/>
              <a:t> </a:t>
            </a:r>
            <a:r>
              <a:rPr lang="en-US" sz="1400" dirty="0" err="1" smtClean="0"/>
              <a:t>teknik</a:t>
            </a:r>
            <a:r>
              <a:rPr lang="en-US" sz="1400" dirty="0" smtClean="0"/>
              <a:t> </a:t>
            </a:r>
            <a:r>
              <a:rPr lang="en-US" sz="1400" dirty="0" err="1" smtClean="0"/>
              <a:t>untuk</a:t>
            </a:r>
            <a:r>
              <a:rPr lang="en-US" sz="1400" dirty="0" smtClean="0"/>
              <a:t> </a:t>
            </a:r>
            <a:r>
              <a:rPr lang="en-US" sz="1400" dirty="0" err="1" smtClean="0"/>
              <a:t>menghadapi</a:t>
            </a:r>
            <a:r>
              <a:rPr lang="en-US" sz="1400" dirty="0" smtClean="0"/>
              <a:t> </a:t>
            </a:r>
            <a:r>
              <a:rPr lang="en-US" sz="1400" dirty="0" err="1" smtClean="0"/>
              <a:t>unsur</a:t>
            </a:r>
            <a:r>
              <a:rPr lang="en-US" sz="1400" dirty="0" smtClean="0"/>
              <a:t> </a:t>
            </a:r>
            <a:r>
              <a:rPr lang="en-US" sz="1400" dirty="0" err="1" smtClean="0"/>
              <a:t>hukum</a:t>
            </a:r>
            <a:r>
              <a:rPr lang="en-US" sz="1400" dirty="0" smtClean="0"/>
              <a:t> </a:t>
            </a:r>
            <a:r>
              <a:rPr lang="en-US" sz="1400" dirty="0" err="1" smtClean="0"/>
              <a:t>asing</a:t>
            </a:r>
            <a:r>
              <a:rPr lang="en-US" sz="1400" dirty="0" smtClean="0"/>
              <a:t> </a:t>
            </a:r>
            <a:r>
              <a:rPr lang="en-US" sz="1400" dirty="0" err="1" smtClean="0"/>
              <a:t>dari</a:t>
            </a:r>
            <a:r>
              <a:rPr lang="en-US" sz="1400" dirty="0" smtClean="0"/>
              <a:t> </a:t>
            </a:r>
            <a:r>
              <a:rPr lang="en-US" sz="1400" dirty="0" err="1" smtClean="0"/>
              <a:t>suatu</a:t>
            </a:r>
            <a:r>
              <a:rPr lang="en-US" sz="1400" dirty="0" smtClean="0"/>
              <a:t> </a:t>
            </a:r>
            <a:r>
              <a:rPr lang="en-US" sz="1400" dirty="0" err="1" smtClean="0"/>
              <a:t>masalah</a:t>
            </a:r>
            <a:r>
              <a:rPr lang="en-US" sz="1400" dirty="0" smtClean="0"/>
              <a:t> </a:t>
            </a:r>
            <a:r>
              <a:rPr lang="en-US" sz="1400" dirty="0" err="1" smtClean="0"/>
              <a:t>hukum</a:t>
            </a:r>
            <a:r>
              <a:rPr lang="en-US" sz="1400" dirty="0" smtClean="0"/>
              <a:t>, </a:t>
            </a:r>
            <a:r>
              <a:rPr lang="en-US" sz="1400" dirty="0" err="1" smtClean="0"/>
              <a:t>bukanlah</a:t>
            </a:r>
            <a:r>
              <a:rPr lang="en-US" sz="1400" dirty="0" smtClean="0"/>
              <a:t> </a:t>
            </a:r>
            <a:r>
              <a:rPr lang="en-US" sz="1400" dirty="0" err="1" smtClean="0"/>
              <a:t>perangkat</a:t>
            </a:r>
            <a:r>
              <a:rPr lang="en-US" sz="1400" dirty="0" smtClean="0"/>
              <a:t> </a:t>
            </a:r>
            <a:r>
              <a:rPr lang="en-US" sz="1400" dirty="0" err="1" smtClean="0"/>
              <a:t>peraturan</a:t>
            </a:r>
            <a:r>
              <a:rPr lang="en-US" sz="1400" dirty="0" smtClean="0"/>
              <a:t> </a:t>
            </a:r>
            <a:r>
              <a:rPr lang="en-US" sz="1400" dirty="0" err="1" smtClean="0"/>
              <a:t>dan</a:t>
            </a:r>
            <a:r>
              <a:rPr lang="en-US" sz="1400" dirty="0" smtClean="0"/>
              <a:t> </a:t>
            </a:r>
            <a:r>
              <a:rPr lang="en-US" sz="1400" dirty="0" err="1" smtClean="0"/>
              <a:t>asas-asas</a:t>
            </a:r>
            <a:r>
              <a:rPr lang="en-US" sz="1400" dirty="0" smtClean="0"/>
              <a:t> </a:t>
            </a:r>
            <a:r>
              <a:rPr lang="en-US" sz="1400" dirty="0" err="1" smtClean="0"/>
              <a:t>hukum</a:t>
            </a:r>
            <a:r>
              <a:rPr lang="en-US" sz="1400" dirty="0" smtClean="0"/>
              <a:t> </a:t>
            </a:r>
            <a:r>
              <a:rPr lang="en-US" sz="1400" dirty="0" err="1" smtClean="0"/>
              <a:t>atau</a:t>
            </a:r>
            <a:r>
              <a:rPr lang="en-US" sz="1400" dirty="0" smtClean="0"/>
              <a:t> </a:t>
            </a:r>
            <a:r>
              <a:rPr lang="en-US" sz="1400" dirty="0" err="1" smtClean="0"/>
              <a:t>suatu</a:t>
            </a:r>
            <a:r>
              <a:rPr lang="en-US" sz="1400" dirty="0" smtClean="0"/>
              <a:t> </a:t>
            </a:r>
            <a:r>
              <a:rPr lang="en-US" sz="1400" dirty="0" err="1" smtClean="0"/>
              <a:t>cabang</a:t>
            </a:r>
            <a:r>
              <a:rPr lang="en-US" sz="1400" dirty="0" smtClean="0"/>
              <a:t> </a:t>
            </a:r>
            <a:r>
              <a:rPr lang="en-US" sz="1400" dirty="0" err="1" smtClean="0"/>
              <a:t>hukum</a:t>
            </a:r>
            <a:r>
              <a:rPr lang="en-US" sz="1400" dirty="0" smtClean="0"/>
              <a:t>. </a:t>
            </a:r>
            <a:br>
              <a:rPr lang="en-US" sz="1400" dirty="0" smtClean="0"/>
            </a:br>
            <a:r>
              <a:rPr lang="en-US" sz="1400" dirty="0" smtClean="0"/>
              <a:t/>
            </a:r>
            <a:br>
              <a:rPr lang="en-US" sz="1400" dirty="0" smtClean="0"/>
            </a:br>
            <a:r>
              <a:rPr lang="en-US" sz="1400" dirty="0" smtClean="0"/>
              <a:t>4. </a:t>
            </a:r>
            <a:r>
              <a:rPr lang="en-US" sz="1400" b="1" dirty="0" err="1" smtClean="0"/>
              <a:t>Romli</a:t>
            </a:r>
            <a:r>
              <a:rPr lang="en-US" sz="1400" b="1" dirty="0" smtClean="0"/>
              <a:t> </a:t>
            </a:r>
            <a:r>
              <a:rPr lang="en-US" sz="1400" b="1" dirty="0" err="1" smtClean="0"/>
              <a:t>Atmasasmita</a:t>
            </a:r>
            <a:r>
              <a:rPr lang="en-US" sz="1400" b="1" dirty="0" smtClean="0"/>
              <a:t> </a:t>
            </a:r>
            <a:r>
              <a:rPr lang="en-US" sz="1400" dirty="0" err="1" smtClean="0"/>
              <a:t>mengemukakan</a:t>
            </a:r>
            <a:r>
              <a:rPr lang="en-US" sz="1400" dirty="0" smtClean="0"/>
              <a:t> </a:t>
            </a:r>
            <a:r>
              <a:rPr lang="en-US" sz="1400" dirty="0" err="1" smtClean="0"/>
              <a:t>bahwa</a:t>
            </a:r>
            <a:r>
              <a:rPr lang="en-US" sz="1400" i="1" dirty="0" smtClean="0"/>
              <a:t> “Comparative Law</a:t>
            </a:r>
            <a:r>
              <a:rPr lang="en-US" sz="1400" dirty="0" smtClean="0"/>
              <a:t>” </a:t>
            </a:r>
            <a:r>
              <a:rPr lang="en-US" sz="1400" dirty="0" err="1" smtClean="0"/>
              <a:t>adalah</a:t>
            </a:r>
            <a:r>
              <a:rPr lang="en-US" sz="1400" dirty="0" smtClean="0"/>
              <a:t> </a:t>
            </a:r>
            <a:r>
              <a:rPr lang="en-US" sz="1400" dirty="0" err="1" smtClean="0"/>
              <a:t>suatu</a:t>
            </a:r>
            <a:r>
              <a:rPr lang="en-US" sz="1400" dirty="0" smtClean="0"/>
              <a:t> </a:t>
            </a:r>
            <a:r>
              <a:rPr lang="en-US" sz="1400" dirty="0" err="1" smtClean="0"/>
              <a:t>metode</a:t>
            </a:r>
            <a:r>
              <a:rPr lang="en-US" sz="1400" dirty="0" smtClean="0"/>
              <a:t> yang </a:t>
            </a:r>
            <a:r>
              <a:rPr lang="en-US" sz="1400" dirty="0" err="1" smtClean="0"/>
              <a:t>membandingkan</a:t>
            </a:r>
            <a:r>
              <a:rPr lang="en-US" sz="1400" dirty="0" smtClean="0"/>
              <a:t> </a:t>
            </a:r>
            <a:r>
              <a:rPr lang="en-US" sz="1400" dirty="0" err="1" smtClean="0"/>
              <a:t>sistem-sistem</a:t>
            </a:r>
            <a:r>
              <a:rPr lang="en-US" sz="1400" dirty="0" smtClean="0"/>
              <a:t> </a:t>
            </a:r>
            <a:r>
              <a:rPr lang="en-US" sz="1400" dirty="0" err="1" smtClean="0"/>
              <a:t>hukum</a:t>
            </a:r>
            <a:r>
              <a:rPr lang="en-US" sz="1400" dirty="0" smtClean="0"/>
              <a:t> </a:t>
            </a:r>
            <a:r>
              <a:rPr lang="en-US" sz="1400" dirty="0" err="1" smtClean="0"/>
              <a:t>dan</a:t>
            </a:r>
            <a:r>
              <a:rPr lang="en-US" sz="1400" dirty="0" smtClean="0"/>
              <a:t> </a:t>
            </a:r>
            <a:r>
              <a:rPr lang="en-US" sz="1400" dirty="0" err="1" smtClean="0"/>
              <a:t>perbandingan</a:t>
            </a:r>
            <a:r>
              <a:rPr lang="en-US" sz="1400" dirty="0" smtClean="0"/>
              <a:t> </a:t>
            </a:r>
            <a:r>
              <a:rPr lang="en-US" sz="1400" dirty="0" err="1" smtClean="0"/>
              <a:t>tersebut</a:t>
            </a:r>
            <a:r>
              <a:rPr lang="en-US" sz="1400" dirty="0" smtClean="0"/>
              <a:t> </a:t>
            </a:r>
            <a:r>
              <a:rPr lang="en-US" sz="1400" dirty="0" err="1" smtClean="0"/>
              <a:t>menghasilkan</a:t>
            </a:r>
            <a:r>
              <a:rPr lang="en-US" sz="1400" dirty="0" smtClean="0"/>
              <a:t> data </a:t>
            </a:r>
            <a:r>
              <a:rPr lang="en-US" sz="1400" dirty="0" err="1" smtClean="0"/>
              <a:t>sistem</a:t>
            </a:r>
            <a:r>
              <a:rPr lang="en-US" sz="1400" dirty="0" smtClean="0"/>
              <a:t> </a:t>
            </a:r>
            <a:r>
              <a:rPr lang="en-US" sz="1400" dirty="0" err="1" smtClean="0"/>
              <a:t>hukum</a:t>
            </a:r>
            <a:r>
              <a:rPr lang="en-US" sz="1400" dirty="0" smtClean="0"/>
              <a:t> yang </a:t>
            </a:r>
            <a:r>
              <a:rPr lang="en-US" sz="1400" dirty="0" err="1" smtClean="0"/>
              <a:t>diperbandingkan</a:t>
            </a:r>
            <a:r>
              <a:rPr lang="en-US" sz="1400" dirty="0" smtClean="0"/>
              <a:t>.</a:t>
            </a:r>
            <a:br>
              <a:rPr lang="en-US" sz="1400" dirty="0" smtClean="0"/>
            </a:br>
            <a:endParaRPr sz="1400"/>
          </a:p>
        </p:txBody>
      </p:sp>
      <p:sp>
        <p:nvSpPr>
          <p:cNvPr id="584" name="Google Shape;584;p33"/>
          <p:cNvSpPr/>
          <p:nvPr/>
        </p:nvSpPr>
        <p:spPr>
          <a:xfrm>
            <a:off x="7786710" y="0"/>
            <a:ext cx="928694" cy="857238"/>
          </a:xfrm>
          <a:prstGeom prst="ellipse">
            <a:avLst/>
          </a:prstGeom>
          <a:solidFill>
            <a:schemeClr val="accent2"/>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endParaRPr>
              <a:latin typeface="Signika SemiBold"/>
              <a:ea typeface="Signika SemiBold"/>
              <a:cs typeface="Signika SemiBold"/>
              <a:sym typeface="Signika SemiBold"/>
            </a:endParaRPr>
          </a:p>
        </p:txBody>
      </p:sp>
      <p:sp>
        <p:nvSpPr>
          <p:cNvPr id="590" name="Google Shape;590;p33"/>
          <p:cNvSpPr/>
          <p:nvPr/>
        </p:nvSpPr>
        <p:spPr>
          <a:xfrm>
            <a:off x="8001024" y="214296"/>
            <a:ext cx="454131" cy="467511"/>
          </a:xfrm>
          <a:custGeom>
            <a:avLst/>
            <a:gdLst/>
            <a:ahLst/>
            <a:cxnLst/>
            <a:rect l="l" t="t" r="r" b="b"/>
            <a:pathLst>
              <a:path w="10895" h="11216" extrusionOk="0">
                <a:moveTo>
                  <a:pt x="5454" y="322"/>
                </a:moveTo>
                <a:cubicBezTo>
                  <a:pt x="5740" y="322"/>
                  <a:pt x="5954" y="548"/>
                  <a:pt x="5954" y="834"/>
                </a:cubicBezTo>
                <a:cubicBezTo>
                  <a:pt x="5954" y="1012"/>
                  <a:pt x="5871" y="1155"/>
                  <a:pt x="5716" y="1250"/>
                </a:cubicBezTo>
                <a:lnTo>
                  <a:pt x="5704" y="1262"/>
                </a:lnTo>
                <a:lnTo>
                  <a:pt x="5692" y="1262"/>
                </a:lnTo>
                <a:cubicBezTo>
                  <a:pt x="5680" y="1262"/>
                  <a:pt x="5680" y="1274"/>
                  <a:pt x="5656" y="1274"/>
                </a:cubicBezTo>
                <a:lnTo>
                  <a:pt x="5644" y="1274"/>
                </a:lnTo>
                <a:cubicBezTo>
                  <a:pt x="5644" y="1274"/>
                  <a:pt x="5632" y="1274"/>
                  <a:pt x="5632" y="1298"/>
                </a:cubicBezTo>
                <a:lnTo>
                  <a:pt x="5621" y="1298"/>
                </a:lnTo>
                <a:cubicBezTo>
                  <a:pt x="5597" y="1298"/>
                  <a:pt x="5597" y="1298"/>
                  <a:pt x="5585" y="1310"/>
                </a:cubicBezTo>
                <a:lnTo>
                  <a:pt x="5263" y="1310"/>
                </a:lnTo>
                <a:cubicBezTo>
                  <a:pt x="5240" y="1310"/>
                  <a:pt x="5240" y="1310"/>
                  <a:pt x="5228" y="1298"/>
                </a:cubicBezTo>
                <a:lnTo>
                  <a:pt x="5216" y="1298"/>
                </a:lnTo>
                <a:cubicBezTo>
                  <a:pt x="5216" y="1298"/>
                  <a:pt x="5204" y="1298"/>
                  <a:pt x="5204" y="1274"/>
                </a:cubicBezTo>
                <a:lnTo>
                  <a:pt x="5180" y="1274"/>
                </a:lnTo>
                <a:cubicBezTo>
                  <a:pt x="5168" y="1274"/>
                  <a:pt x="5168" y="1262"/>
                  <a:pt x="5156" y="1262"/>
                </a:cubicBezTo>
                <a:lnTo>
                  <a:pt x="5144" y="1262"/>
                </a:lnTo>
                <a:cubicBezTo>
                  <a:pt x="5144" y="1262"/>
                  <a:pt x="5120" y="1262"/>
                  <a:pt x="5120" y="1250"/>
                </a:cubicBezTo>
                <a:cubicBezTo>
                  <a:pt x="4989" y="1155"/>
                  <a:pt x="4882" y="1012"/>
                  <a:pt x="4882" y="834"/>
                </a:cubicBezTo>
                <a:cubicBezTo>
                  <a:pt x="4942" y="548"/>
                  <a:pt x="5168" y="322"/>
                  <a:pt x="5454" y="322"/>
                </a:cubicBezTo>
                <a:close/>
                <a:moveTo>
                  <a:pt x="5644" y="1631"/>
                </a:moveTo>
                <a:lnTo>
                  <a:pt x="5644" y="1834"/>
                </a:lnTo>
                <a:lnTo>
                  <a:pt x="5240" y="1834"/>
                </a:lnTo>
                <a:lnTo>
                  <a:pt x="5240" y="1631"/>
                </a:lnTo>
                <a:lnTo>
                  <a:pt x="5263" y="1631"/>
                </a:lnTo>
                <a:cubicBezTo>
                  <a:pt x="5275" y="1631"/>
                  <a:pt x="5287" y="1631"/>
                  <a:pt x="5287" y="1655"/>
                </a:cubicBezTo>
                <a:lnTo>
                  <a:pt x="5632" y="1655"/>
                </a:lnTo>
                <a:cubicBezTo>
                  <a:pt x="5621" y="1631"/>
                  <a:pt x="5632" y="1631"/>
                  <a:pt x="5644" y="1631"/>
                </a:cubicBezTo>
                <a:close/>
                <a:moveTo>
                  <a:pt x="7002" y="2143"/>
                </a:moveTo>
                <a:cubicBezTo>
                  <a:pt x="7418" y="2143"/>
                  <a:pt x="7799" y="2310"/>
                  <a:pt x="8085" y="2584"/>
                </a:cubicBezTo>
                <a:cubicBezTo>
                  <a:pt x="8335" y="2858"/>
                  <a:pt x="8680" y="3001"/>
                  <a:pt x="9050" y="3001"/>
                </a:cubicBezTo>
                <a:lnTo>
                  <a:pt x="10514" y="3001"/>
                </a:lnTo>
                <a:lnTo>
                  <a:pt x="10514" y="3334"/>
                </a:lnTo>
                <a:lnTo>
                  <a:pt x="9050" y="3334"/>
                </a:lnTo>
                <a:lnTo>
                  <a:pt x="9050" y="3346"/>
                </a:lnTo>
                <a:cubicBezTo>
                  <a:pt x="8597" y="3346"/>
                  <a:pt x="8180" y="3167"/>
                  <a:pt x="7859" y="2846"/>
                </a:cubicBezTo>
                <a:cubicBezTo>
                  <a:pt x="7645" y="2608"/>
                  <a:pt x="7323" y="2465"/>
                  <a:pt x="7002" y="2465"/>
                </a:cubicBezTo>
                <a:lnTo>
                  <a:pt x="3942" y="2465"/>
                </a:lnTo>
                <a:cubicBezTo>
                  <a:pt x="3573" y="2465"/>
                  <a:pt x="3227" y="2620"/>
                  <a:pt x="2977" y="2882"/>
                </a:cubicBezTo>
                <a:cubicBezTo>
                  <a:pt x="2715" y="3167"/>
                  <a:pt x="2311" y="3334"/>
                  <a:pt x="1894" y="3334"/>
                </a:cubicBezTo>
                <a:lnTo>
                  <a:pt x="370" y="3334"/>
                </a:lnTo>
                <a:lnTo>
                  <a:pt x="370" y="3001"/>
                </a:lnTo>
                <a:lnTo>
                  <a:pt x="1834" y="3001"/>
                </a:lnTo>
                <a:cubicBezTo>
                  <a:pt x="2203" y="3001"/>
                  <a:pt x="2549" y="2858"/>
                  <a:pt x="2799" y="2584"/>
                </a:cubicBezTo>
                <a:cubicBezTo>
                  <a:pt x="3073" y="2310"/>
                  <a:pt x="3477" y="2143"/>
                  <a:pt x="3894" y="2143"/>
                </a:cubicBezTo>
                <a:close/>
                <a:moveTo>
                  <a:pt x="1525" y="3894"/>
                </a:moveTo>
                <a:lnTo>
                  <a:pt x="2644" y="6382"/>
                </a:lnTo>
                <a:lnTo>
                  <a:pt x="406" y="6382"/>
                </a:lnTo>
                <a:lnTo>
                  <a:pt x="1525" y="3894"/>
                </a:lnTo>
                <a:close/>
                <a:moveTo>
                  <a:pt x="9371" y="3894"/>
                </a:moveTo>
                <a:lnTo>
                  <a:pt x="10478" y="6382"/>
                </a:lnTo>
                <a:lnTo>
                  <a:pt x="8252" y="6382"/>
                </a:lnTo>
                <a:lnTo>
                  <a:pt x="9371" y="3894"/>
                </a:lnTo>
                <a:close/>
                <a:moveTo>
                  <a:pt x="2739" y="6692"/>
                </a:moveTo>
                <a:cubicBezTo>
                  <a:pt x="2727" y="7335"/>
                  <a:pt x="2227" y="7847"/>
                  <a:pt x="1596" y="7847"/>
                </a:cubicBezTo>
                <a:lnTo>
                  <a:pt x="1477" y="7847"/>
                </a:lnTo>
                <a:cubicBezTo>
                  <a:pt x="858" y="7847"/>
                  <a:pt x="334" y="7335"/>
                  <a:pt x="334" y="6692"/>
                </a:cubicBezTo>
                <a:close/>
                <a:moveTo>
                  <a:pt x="10574" y="6692"/>
                </a:moveTo>
                <a:cubicBezTo>
                  <a:pt x="10574" y="7335"/>
                  <a:pt x="10050" y="7847"/>
                  <a:pt x="9431" y="7847"/>
                </a:cubicBezTo>
                <a:lnTo>
                  <a:pt x="9300" y="7847"/>
                </a:lnTo>
                <a:cubicBezTo>
                  <a:pt x="8680" y="7847"/>
                  <a:pt x="8157" y="7335"/>
                  <a:pt x="8157" y="6692"/>
                </a:cubicBezTo>
                <a:close/>
                <a:moveTo>
                  <a:pt x="7645" y="9585"/>
                </a:moveTo>
                <a:cubicBezTo>
                  <a:pt x="7728" y="9585"/>
                  <a:pt x="7811" y="9656"/>
                  <a:pt x="7811" y="9763"/>
                </a:cubicBezTo>
                <a:lnTo>
                  <a:pt x="7811" y="10049"/>
                </a:lnTo>
                <a:lnTo>
                  <a:pt x="4418" y="10049"/>
                </a:lnTo>
                <a:cubicBezTo>
                  <a:pt x="4335" y="10049"/>
                  <a:pt x="4263" y="10121"/>
                  <a:pt x="4263" y="10204"/>
                </a:cubicBezTo>
                <a:cubicBezTo>
                  <a:pt x="4263" y="10299"/>
                  <a:pt x="4335" y="10371"/>
                  <a:pt x="4418" y="10371"/>
                </a:cubicBezTo>
                <a:lnTo>
                  <a:pt x="8407" y="10371"/>
                </a:lnTo>
                <a:cubicBezTo>
                  <a:pt x="8514" y="10371"/>
                  <a:pt x="8585" y="10442"/>
                  <a:pt x="8585" y="10549"/>
                </a:cubicBezTo>
                <a:lnTo>
                  <a:pt x="8585" y="10906"/>
                </a:lnTo>
                <a:lnTo>
                  <a:pt x="2275" y="10906"/>
                </a:lnTo>
                <a:lnTo>
                  <a:pt x="2275" y="10549"/>
                </a:lnTo>
                <a:cubicBezTo>
                  <a:pt x="2275" y="10442"/>
                  <a:pt x="2358" y="10371"/>
                  <a:pt x="2453" y="10371"/>
                </a:cubicBezTo>
                <a:lnTo>
                  <a:pt x="3382" y="10371"/>
                </a:lnTo>
                <a:cubicBezTo>
                  <a:pt x="3465" y="10371"/>
                  <a:pt x="3549" y="10299"/>
                  <a:pt x="3549" y="10204"/>
                </a:cubicBezTo>
                <a:cubicBezTo>
                  <a:pt x="3549" y="10121"/>
                  <a:pt x="3465" y="10049"/>
                  <a:pt x="3382" y="10049"/>
                </a:cubicBezTo>
                <a:lnTo>
                  <a:pt x="3073" y="10049"/>
                </a:lnTo>
                <a:lnTo>
                  <a:pt x="3073" y="9763"/>
                </a:lnTo>
                <a:cubicBezTo>
                  <a:pt x="3073" y="9668"/>
                  <a:pt x="3144" y="9585"/>
                  <a:pt x="3251" y="9585"/>
                </a:cubicBezTo>
                <a:close/>
                <a:moveTo>
                  <a:pt x="5454" y="0"/>
                </a:moveTo>
                <a:cubicBezTo>
                  <a:pt x="4989" y="0"/>
                  <a:pt x="4632" y="369"/>
                  <a:pt x="4632" y="822"/>
                </a:cubicBezTo>
                <a:cubicBezTo>
                  <a:pt x="4632" y="1072"/>
                  <a:pt x="4751" y="1298"/>
                  <a:pt x="4930" y="1453"/>
                </a:cubicBezTo>
                <a:lnTo>
                  <a:pt x="4930" y="1810"/>
                </a:lnTo>
                <a:lnTo>
                  <a:pt x="3894" y="1810"/>
                </a:lnTo>
                <a:cubicBezTo>
                  <a:pt x="3382" y="1810"/>
                  <a:pt x="2906" y="2024"/>
                  <a:pt x="2584" y="2370"/>
                </a:cubicBezTo>
                <a:cubicBezTo>
                  <a:pt x="2382" y="2572"/>
                  <a:pt x="2120" y="2691"/>
                  <a:pt x="1834" y="2691"/>
                </a:cubicBezTo>
                <a:lnTo>
                  <a:pt x="346" y="2691"/>
                </a:lnTo>
                <a:cubicBezTo>
                  <a:pt x="179" y="2691"/>
                  <a:pt x="48" y="2822"/>
                  <a:pt x="48" y="2989"/>
                </a:cubicBezTo>
                <a:lnTo>
                  <a:pt x="48" y="3382"/>
                </a:lnTo>
                <a:cubicBezTo>
                  <a:pt x="48" y="3536"/>
                  <a:pt x="179" y="3679"/>
                  <a:pt x="346" y="3679"/>
                </a:cubicBezTo>
                <a:lnTo>
                  <a:pt x="1263" y="3679"/>
                </a:lnTo>
                <a:lnTo>
                  <a:pt x="1" y="6477"/>
                </a:lnTo>
                <a:lnTo>
                  <a:pt x="1" y="6489"/>
                </a:lnTo>
                <a:lnTo>
                  <a:pt x="1" y="6501"/>
                </a:lnTo>
                <a:lnTo>
                  <a:pt x="1" y="6513"/>
                </a:lnTo>
                <a:lnTo>
                  <a:pt x="1" y="6537"/>
                </a:lnTo>
                <a:lnTo>
                  <a:pt x="1" y="6692"/>
                </a:lnTo>
                <a:cubicBezTo>
                  <a:pt x="1" y="7501"/>
                  <a:pt x="656" y="8168"/>
                  <a:pt x="1477" y="8168"/>
                </a:cubicBezTo>
                <a:lnTo>
                  <a:pt x="1596" y="8168"/>
                </a:lnTo>
                <a:cubicBezTo>
                  <a:pt x="2406" y="8168"/>
                  <a:pt x="3073" y="7513"/>
                  <a:pt x="3073" y="6692"/>
                </a:cubicBezTo>
                <a:lnTo>
                  <a:pt x="3073" y="6537"/>
                </a:lnTo>
                <a:lnTo>
                  <a:pt x="3073" y="6513"/>
                </a:lnTo>
                <a:lnTo>
                  <a:pt x="3073" y="6501"/>
                </a:lnTo>
                <a:lnTo>
                  <a:pt x="3073" y="6489"/>
                </a:lnTo>
                <a:lnTo>
                  <a:pt x="3073" y="6477"/>
                </a:lnTo>
                <a:lnTo>
                  <a:pt x="1811" y="3679"/>
                </a:lnTo>
                <a:lnTo>
                  <a:pt x="1930" y="3679"/>
                </a:lnTo>
                <a:cubicBezTo>
                  <a:pt x="2430" y="3679"/>
                  <a:pt x="2906" y="3465"/>
                  <a:pt x="3239" y="3120"/>
                </a:cubicBezTo>
                <a:cubicBezTo>
                  <a:pt x="3430" y="2917"/>
                  <a:pt x="3692" y="2798"/>
                  <a:pt x="3977" y="2798"/>
                </a:cubicBezTo>
                <a:lnTo>
                  <a:pt x="4942" y="2798"/>
                </a:lnTo>
                <a:lnTo>
                  <a:pt x="4942" y="9251"/>
                </a:lnTo>
                <a:lnTo>
                  <a:pt x="3275" y="9251"/>
                </a:lnTo>
                <a:cubicBezTo>
                  <a:pt x="3013" y="9251"/>
                  <a:pt x="2787" y="9478"/>
                  <a:pt x="2787" y="9752"/>
                </a:cubicBezTo>
                <a:lnTo>
                  <a:pt x="2787" y="10025"/>
                </a:lnTo>
                <a:lnTo>
                  <a:pt x="2501" y="10025"/>
                </a:lnTo>
                <a:cubicBezTo>
                  <a:pt x="2227" y="10025"/>
                  <a:pt x="2001" y="10252"/>
                  <a:pt x="2001" y="10537"/>
                </a:cubicBezTo>
                <a:lnTo>
                  <a:pt x="2001" y="11061"/>
                </a:lnTo>
                <a:cubicBezTo>
                  <a:pt x="2001" y="11145"/>
                  <a:pt x="2072" y="11216"/>
                  <a:pt x="2168" y="11216"/>
                </a:cubicBezTo>
                <a:lnTo>
                  <a:pt x="8799" y="11216"/>
                </a:lnTo>
                <a:cubicBezTo>
                  <a:pt x="8895" y="11216"/>
                  <a:pt x="8966" y="11145"/>
                  <a:pt x="8966" y="11061"/>
                </a:cubicBezTo>
                <a:lnTo>
                  <a:pt x="8966" y="10537"/>
                </a:lnTo>
                <a:cubicBezTo>
                  <a:pt x="8966" y="10252"/>
                  <a:pt x="8740" y="10025"/>
                  <a:pt x="8454" y="10025"/>
                </a:cubicBezTo>
                <a:lnTo>
                  <a:pt x="8180" y="10025"/>
                </a:lnTo>
                <a:lnTo>
                  <a:pt x="8180" y="9752"/>
                </a:lnTo>
                <a:cubicBezTo>
                  <a:pt x="8180" y="9478"/>
                  <a:pt x="7954" y="9251"/>
                  <a:pt x="7680" y="9251"/>
                </a:cubicBezTo>
                <a:lnTo>
                  <a:pt x="5978" y="9251"/>
                </a:lnTo>
                <a:lnTo>
                  <a:pt x="5978" y="4572"/>
                </a:lnTo>
                <a:cubicBezTo>
                  <a:pt x="5978" y="4477"/>
                  <a:pt x="5894" y="4406"/>
                  <a:pt x="5811" y="4406"/>
                </a:cubicBezTo>
                <a:cubicBezTo>
                  <a:pt x="5716" y="4406"/>
                  <a:pt x="5644" y="4477"/>
                  <a:pt x="5644" y="4572"/>
                </a:cubicBezTo>
                <a:lnTo>
                  <a:pt x="5644" y="9251"/>
                </a:lnTo>
                <a:lnTo>
                  <a:pt x="5240" y="9251"/>
                </a:lnTo>
                <a:lnTo>
                  <a:pt x="5240" y="2798"/>
                </a:lnTo>
                <a:lnTo>
                  <a:pt x="5644" y="2798"/>
                </a:lnTo>
                <a:lnTo>
                  <a:pt x="5644" y="3536"/>
                </a:lnTo>
                <a:cubicBezTo>
                  <a:pt x="5644" y="3632"/>
                  <a:pt x="5716" y="3703"/>
                  <a:pt x="5811" y="3703"/>
                </a:cubicBezTo>
                <a:cubicBezTo>
                  <a:pt x="5894" y="3703"/>
                  <a:pt x="5978" y="3632"/>
                  <a:pt x="5978" y="3536"/>
                </a:cubicBezTo>
                <a:lnTo>
                  <a:pt x="5978" y="2798"/>
                </a:lnTo>
                <a:lnTo>
                  <a:pt x="7002" y="2798"/>
                </a:lnTo>
                <a:cubicBezTo>
                  <a:pt x="7240" y="2798"/>
                  <a:pt x="7466" y="2905"/>
                  <a:pt x="7621" y="3060"/>
                </a:cubicBezTo>
                <a:cubicBezTo>
                  <a:pt x="8002" y="3453"/>
                  <a:pt x="8502" y="3679"/>
                  <a:pt x="9050" y="3679"/>
                </a:cubicBezTo>
                <a:lnTo>
                  <a:pt x="9097" y="3679"/>
                </a:lnTo>
                <a:lnTo>
                  <a:pt x="7835" y="6477"/>
                </a:lnTo>
                <a:lnTo>
                  <a:pt x="7835" y="6489"/>
                </a:lnTo>
                <a:lnTo>
                  <a:pt x="7835" y="6501"/>
                </a:lnTo>
                <a:lnTo>
                  <a:pt x="7835" y="6513"/>
                </a:lnTo>
                <a:lnTo>
                  <a:pt x="7835" y="6537"/>
                </a:lnTo>
                <a:lnTo>
                  <a:pt x="7835" y="6692"/>
                </a:lnTo>
                <a:cubicBezTo>
                  <a:pt x="7835" y="7501"/>
                  <a:pt x="8490" y="8168"/>
                  <a:pt x="9311" y="8168"/>
                </a:cubicBezTo>
                <a:lnTo>
                  <a:pt x="9431" y="8168"/>
                </a:lnTo>
                <a:cubicBezTo>
                  <a:pt x="10228" y="8168"/>
                  <a:pt x="10895" y="7513"/>
                  <a:pt x="10895" y="6692"/>
                </a:cubicBezTo>
                <a:lnTo>
                  <a:pt x="10895" y="6537"/>
                </a:lnTo>
                <a:lnTo>
                  <a:pt x="10895" y="6513"/>
                </a:lnTo>
                <a:lnTo>
                  <a:pt x="10895" y="6501"/>
                </a:lnTo>
                <a:lnTo>
                  <a:pt x="10895" y="6489"/>
                </a:lnTo>
                <a:lnTo>
                  <a:pt x="10895" y="6465"/>
                </a:lnTo>
                <a:lnTo>
                  <a:pt x="9633" y="3667"/>
                </a:lnTo>
                <a:lnTo>
                  <a:pt x="10562" y="3667"/>
                </a:lnTo>
                <a:cubicBezTo>
                  <a:pt x="10716" y="3667"/>
                  <a:pt x="10859" y="3536"/>
                  <a:pt x="10859" y="3370"/>
                </a:cubicBezTo>
                <a:lnTo>
                  <a:pt x="10859" y="2989"/>
                </a:lnTo>
                <a:cubicBezTo>
                  <a:pt x="10859" y="2822"/>
                  <a:pt x="10716" y="2691"/>
                  <a:pt x="10562" y="2691"/>
                </a:cubicBezTo>
                <a:lnTo>
                  <a:pt x="9073" y="2691"/>
                </a:lnTo>
                <a:cubicBezTo>
                  <a:pt x="8788" y="2691"/>
                  <a:pt x="8514" y="2572"/>
                  <a:pt x="8323" y="2370"/>
                </a:cubicBezTo>
                <a:cubicBezTo>
                  <a:pt x="8002" y="2012"/>
                  <a:pt x="7502" y="1810"/>
                  <a:pt x="7014" y="1810"/>
                </a:cubicBezTo>
                <a:lnTo>
                  <a:pt x="5978" y="1810"/>
                </a:lnTo>
                <a:lnTo>
                  <a:pt x="5978" y="1453"/>
                </a:lnTo>
                <a:cubicBezTo>
                  <a:pt x="6156" y="1310"/>
                  <a:pt x="6275" y="1072"/>
                  <a:pt x="6275" y="822"/>
                </a:cubicBezTo>
                <a:cubicBezTo>
                  <a:pt x="6275" y="358"/>
                  <a:pt x="5894" y="0"/>
                  <a:pt x="545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4"/>
          </p:nvPr>
        </p:nvSpPr>
        <p:spPr>
          <a:xfrm>
            <a:off x="285720" y="142858"/>
            <a:ext cx="8572560" cy="4786346"/>
          </a:xfrm>
        </p:spPr>
        <p:txBody>
          <a:bodyPr/>
          <a:lstStyle/>
          <a:p>
            <a:pPr algn="just"/>
            <a:endParaRPr lang="en-US" dirty="0" smtClean="0"/>
          </a:p>
          <a:p>
            <a:pPr algn="just"/>
            <a:endParaRPr lang="en-US" dirty="0" smtClean="0"/>
          </a:p>
          <a:p>
            <a:pPr algn="just"/>
            <a:endParaRPr lang="en-US" dirty="0" smtClean="0"/>
          </a:p>
          <a:p>
            <a:pPr algn="just"/>
            <a:r>
              <a:rPr lang="en-US" dirty="0" smtClean="0"/>
              <a:t>5.  </a:t>
            </a:r>
            <a:r>
              <a:rPr lang="en-US" dirty="0" err="1" smtClean="0"/>
              <a:t>Menurut</a:t>
            </a:r>
            <a:r>
              <a:rPr lang="en-US" dirty="0" smtClean="0"/>
              <a:t> </a:t>
            </a:r>
            <a:r>
              <a:rPr lang="en-US" b="1" dirty="0" err="1" smtClean="0"/>
              <a:t>Sunaryati</a:t>
            </a:r>
            <a:r>
              <a:rPr lang="en-US" b="1" dirty="0" smtClean="0"/>
              <a:t> Hartono </a:t>
            </a:r>
            <a:r>
              <a:rPr lang="en-US" dirty="0" err="1" smtClean="0"/>
              <a:t>dalam</a:t>
            </a:r>
            <a:r>
              <a:rPr lang="en-US" dirty="0" smtClean="0"/>
              <a:t> </a:t>
            </a:r>
            <a:r>
              <a:rPr lang="en-US" dirty="0" err="1" smtClean="0"/>
              <a:t>bukunya</a:t>
            </a:r>
            <a:r>
              <a:rPr lang="en-US" dirty="0" smtClean="0"/>
              <a:t> “Capita Selecta </a:t>
            </a:r>
            <a:r>
              <a:rPr lang="en-US" dirty="0" err="1" smtClean="0"/>
              <a:t>Perbandingan</a:t>
            </a:r>
            <a:r>
              <a:rPr lang="en-US" dirty="0" smtClean="0"/>
              <a:t> </a:t>
            </a:r>
            <a:r>
              <a:rPr lang="en-US" dirty="0" err="1" smtClean="0"/>
              <a:t>Hukum</a:t>
            </a:r>
            <a:r>
              <a:rPr lang="en-US" dirty="0" smtClean="0"/>
              <a:t>” (1982</a:t>
            </a:r>
            <a:r>
              <a:rPr lang="en-US" dirty="0" smtClean="0"/>
              <a:t>), </a:t>
            </a:r>
            <a:r>
              <a:rPr lang="en-US" dirty="0" err="1" smtClean="0"/>
              <a:t>menyatakan</a:t>
            </a:r>
            <a:r>
              <a:rPr lang="en-US" dirty="0" smtClean="0"/>
              <a:t>: “</a:t>
            </a:r>
            <a:r>
              <a:rPr lang="en-US" dirty="0" err="1" smtClean="0"/>
              <a:t>Perbandingan</a:t>
            </a:r>
            <a:r>
              <a:rPr lang="en-US" dirty="0" smtClean="0"/>
              <a:t> </a:t>
            </a:r>
            <a:r>
              <a:rPr lang="en-US" dirty="0" err="1" smtClean="0"/>
              <a:t>hukum</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metode</a:t>
            </a:r>
            <a:r>
              <a:rPr lang="en-US" dirty="0" smtClean="0"/>
              <a:t> </a:t>
            </a:r>
            <a:r>
              <a:rPr lang="en-US" dirty="0" err="1" smtClean="0"/>
              <a:t>penyelidikan</a:t>
            </a:r>
            <a:r>
              <a:rPr lang="en-US" dirty="0" smtClean="0"/>
              <a:t>, </a:t>
            </a:r>
            <a:r>
              <a:rPr lang="en-US" dirty="0" err="1" smtClean="0"/>
              <a:t>bukan</a:t>
            </a:r>
            <a:r>
              <a:rPr lang="en-US" dirty="0" smtClean="0"/>
              <a:t> </a:t>
            </a:r>
            <a:r>
              <a:rPr lang="en-US" dirty="0" err="1" smtClean="0"/>
              <a:t>suatu</a:t>
            </a:r>
            <a:r>
              <a:rPr lang="en-US" dirty="0" smtClean="0"/>
              <a:t> </a:t>
            </a:r>
            <a:r>
              <a:rPr lang="en-US" dirty="0" err="1" smtClean="0"/>
              <a:t>cabang</a:t>
            </a:r>
            <a:r>
              <a:rPr lang="en-US" dirty="0" smtClean="0"/>
              <a:t> </a:t>
            </a:r>
            <a:r>
              <a:rPr lang="en-US" dirty="0" err="1" smtClean="0"/>
              <a:t>ilmu</a:t>
            </a:r>
            <a:r>
              <a:rPr lang="en-US" dirty="0" smtClean="0"/>
              <a:t> </a:t>
            </a:r>
            <a:r>
              <a:rPr lang="en-US" dirty="0" err="1" smtClean="0"/>
              <a:t>hukum</a:t>
            </a:r>
            <a:r>
              <a:rPr lang="en-US" dirty="0" smtClean="0"/>
              <a:t>, </a:t>
            </a:r>
            <a:r>
              <a:rPr lang="en-US" dirty="0" err="1" smtClean="0"/>
              <a:t>sebagaimana</a:t>
            </a:r>
            <a:r>
              <a:rPr lang="en-US" dirty="0" smtClean="0"/>
              <a:t> </a:t>
            </a:r>
            <a:r>
              <a:rPr lang="en-US" dirty="0" err="1" smtClean="0"/>
              <a:t>seringkali</a:t>
            </a:r>
            <a:r>
              <a:rPr lang="en-US" dirty="0" smtClean="0"/>
              <a:t> </a:t>
            </a:r>
            <a:r>
              <a:rPr lang="en-US" dirty="0" err="1" smtClean="0"/>
              <a:t>menjadi</a:t>
            </a:r>
            <a:r>
              <a:rPr lang="en-US" dirty="0" smtClean="0"/>
              <a:t> </a:t>
            </a:r>
            <a:r>
              <a:rPr lang="en-US" dirty="0" err="1" smtClean="0"/>
              <a:t>anggapan</a:t>
            </a:r>
            <a:r>
              <a:rPr lang="en-US" dirty="0" smtClean="0"/>
              <a:t> </a:t>
            </a:r>
            <a:r>
              <a:rPr lang="en-US" dirty="0" err="1" smtClean="0"/>
              <a:t>sementara</a:t>
            </a:r>
            <a:r>
              <a:rPr lang="en-US" dirty="0" smtClean="0"/>
              <a:t> </a:t>
            </a:r>
            <a:r>
              <a:rPr lang="en-US" dirty="0" err="1" smtClean="0"/>
              <a:t>orang</a:t>
            </a:r>
            <a:r>
              <a:rPr lang="en-US" dirty="0" smtClean="0"/>
              <a:t>”.</a:t>
            </a:r>
          </a:p>
          <a:p>
            <a:pPr algn="just"/>
            <a:endParaRPr lang="en-US" dirty="0" smtClean="0"/>
          </a:p>
          <a:p>
            <a:pPr algn="just"/>
            <a:r>
              <a:rPr lang="en-US" dirty="0" smtClean="0"/>
              <a:t>6.  </a:t>
            </a:r>
            <a:r>
              <a:rPr lang="en-US" dirty="0" err="1" smtClean="0"/>
              <a:t>Menurut</a:t>
            </a:r>
            <a:r>
              <a:rPr lang="en-US" dirty="0" smtClean="0"/>
              <a:t> </a:t>
            </a:r>
            <a:r>
              <a:rPr lang="en-US" dirty="0" err="1" smtClean="0"/>
              <a:t>Satjipto</a:t>
            </a:r>
            <a:r>
              <a:rPr lang="en-US" dirty="0" smtClean="0"/>
              <a:t> </a:t>
            </a:r>
            <a:r>
              <a:rPr lang="en-US" dirty="0" err="1" smtClean="0"/>
              <a:t>Rahardjo</a:t>
            </a:r>
            <a:r>
              <a:rPr lang="en-US" dirty="0" smtClean="0"/>
              <a:t>, </a:t>
            </a:r>
            <a:r>
              <a:rPr lang="en-US" dirty="0" err="1" smtClean="0"/>
              <a:t>perbandingan</a:t>
            </a:r>
            <a:r>
              <a:rPr lang="en-US" dirty="0" smtClean="0"/>
              <a:t> </a:t>
            </a:r>
            <a:r>
              <a:rPr lang="en-US" dirty="0" err="1" smtClean="0"/>
              <a:t>hukum</a:t>
            </a:r>
            <a:r>
              <a:rPr lang="en-US" dirty="0" smtClean="0"/>
              <a:t> </a:t>
            </a:r>
            <a:r>
              <a:rPr lang="en-US" dirty="0" err="1" smtClean="0"/>
              <a:t>merupakan</a:t>
            </a:r>
            <a:r>
              <a:rPr lang="en-US" dirty="0" smtClean="0"/>
              <a:t> </a:t>
            </a:r>
            <a:r>
              <a:rPr lang="en-US" dirty="0" err="1" smtClean="0"/>
              <a:t>kegiatan</a:t>
            </a:r>
            <a:r>
              <a:rPr lang="en-US" dirty="0" smtClean="0"/>
              <a:t> </a:t>
            </a:r>
            <a:r>
              <a:rPr lang="en-US" dirty="0" err="1" smtClean="0"/>
              <a:t>dalam</a:t>
            </a:r>
            <a:r>
              <a:rPr lang="en-US" dirty="0" smtClean="0"/>
              <a:t> </a:t>
            </a:r>
            <a:r>
              <a:rPr lang="en-US" dirty="0" err="1" smtClean="0"/>
              <a:t>arti</a:t>
            </a:r>
            <a:r>
              <a:rPr lang="en-US" dirty="0" smtClean="0"/>
              <a:t> </a:t>
            </a:r>
            <a:r>
              <a:rPr lang="en-US" dirty="0" err="1" smtClean="0"/>
              <a:t>membanding-bandingkan</a:t>
            </a:r>
            <a:r>
              <a:rPr lang="en-US" dirty="0" smtClean="0"/>
              <a:t> </a:t>
            </a:r>
            <a:r>
              <a:rPr lang="en-US" dirty="0" err="1" smtClean="0"/>
              <a:t>sistem</a:t>
            </a:r>
            <a:r>
              <a:rPr lang="en-US" dirty="0" smtClean="0"/>
              <a:t> </a:t>
            </a:r>
            <a:r>
              <a:rPr lang="en-US" dirty="0" err="1" smtClean="0"/>
              <a:t>hukum</a:t>
            </a:r>
            <a:r>
              <a:rPr lang="en-US" dirty="0" smtClean="0"/>
              <a:t> </a:t>
            </a:r>
            <a:r>
              <a:rPr lang="en-US" dirty="0" err="1" smtClean="0"/>
              <a:t>positif</a:t>
            </a:r>
            <a:r>
              <a:rPr lang="en-US" dirty="0" smtClean="0"/>
              <a:t> </a:t>
            </a:r>
            <a:r>
              <a:rPr lang="en-US" dirty="0" err="1" smtClean="0"/>
              <a:t>dari</a:t>
            </a:r>
            <a:r>
              <a:rPr lang="en-US" dirty="0" smtClean="0"/>
              <a:t> </a:t>
            </a:r>
            <a:r>
              <a:rPr lang="en-US" dirty="0" err="1" smtClean="0"/>
              <a:t>bangsa</a:t>
            </a:r>
            <a:r>
              <a:rPr lang="en-US" dirty="0" smtClean="0"/>
              <a:t> yang </a:t>
            </a:r>
            <a:r>
              <a:rPr lang="en-US" dirty="0" err="1" smtClean="0"/>
              <a:t>satu</a:t>
            </a:r>
            <a:r>
              <a:rPr lang="en-US" dirty="0" smtClean="0"/>
              <a:t> </a:t>
            </a:r>
            <a:r>
              <a:rPr lang="en-US" dirty="0" err="1" smtClean="0"/>
              <a:t>dengan</a:t>
            </a:r>
            <a:r>
              <a:rPr lang="en-US" dirty="0" smtClean="0"/>
              <a:t> </a:t>
            </a:r>
            <a:r>
              <a:rPr lang="en-US" dirty="0" err="1" smtClean="0"/>
              <a:t>bangsa</a:t>
            </a:r>
            <a:r>
              <a:rPr lang="en-US" dirty="0" smtClean="0"/>
              <a:t> yang </a:t>
            </a:r>
            <a:r>
              <a:rPr lang="en-US" dirty="0" smtClean="0"/>
              <a:t>lain.</a:t>
            </a:r>
          </a:p>
          <a:p>
            <a:pPr algn="just"/>
            <a:endParaRPr lang="en-US" dirty="0" smtClean="0"/>
          </a:p>
          <a:p>
            <a:pPr algn="just"/>
            <a:r>
              <a:rPr lang="en-US" dirty="0" smtClean="0"/>
              <a:t>	</a:t>
            </a:r>
            <a:r>
              <a:rPr lang="en-US" dirty="0" err="1" smtClean="0"/>
              <a:t>Berdasarkan</a:t>
            </a:r>
            <a:r>
              <a:rPr lang="en-US" dirty="0" smtClean="0"/>
              <a:t> </a:t>
            </a:r>
            <a:r>
              <a:rPr lang="en-US" dirty="0" err="1" smtClean="0"/>
              <a:t>pengertian</a:t>
            </a:r>
            <a:r>
              <a:rPr lang="en-US" dirty="0" smtClean="0"/>
              <a:t> </a:t>
            </a:r>
            <a:r>
              <a:rPr lang="en-US" dirty="0" err="1" smtClean="0"/>
              <a:t>para</a:t>
            </a:r>
            <a:r>
              <a:rPr lang="en-US" dirty="0" smtClean="0"/>
              <a:t> </a:t>
            </a:r>
            <a:r>
              <a:rPr lang="en-US" dirty="0" err="1" smtClean="0"/>
              <a:t>ahli</a:t>
            </a:r>
            <a:r>
              <a:rPr lang="en-US" dirty="0" smtClean="0"/>
              <a:t> </a:t>
            </a:r>
            <a:r>
              <a:rPr lang="en-US" dirty="0" err="1" smtClean="0"/>
              <a:t>diatas</a:t>
            </a:r>
            <a:r>
              <a:rPr lang="en-US" dirty="0" smtClean="0"/>
              <a:t> </a:t>
            </a:r>
            <a:r>
              <a:rPr lang="en-US" dirty="0" err="1" smtClean="0"/>
              <a:t>maka</a:t>
            </a:r>
            <a:r>
              <a:rPr lang="en-US" dirty="0" smtClean="0"/>
              <a:t> </a:t>
            </a:r>
            <a:r>
              <a:rPr lang="en-US" dirty="0" err="1" smtClean="0"/>
              <a:t>dapat</a:t>
            </a:r>
            <a:r>
              <a:rPr lang="en-US" dirty="0" smtClean="0"/>
              <a:t> </a:t>
            </a:r>
            <a:r>
              <a:rPr lang="en-US" dirty="0" err="1" smtClean="0"/>
              <a:t>disimpulkan</a:t>
            </a:r>
            <a:r>
              <a:rPr lang="en-US" dirty="0" smtClean="0"/>
              <a:t> </a:t>
            </a:r>
            <a:r>
              <a:rPr lang="en-US" dirty="0" err="1" smtClean="0"/>
              <a:t>bahwa</a:t>
            </a:r>
            <a:r>
              <a:rPr lang="en-US" dirty="0" smtClean="0"/>
              <a:t> </a:t>
            </a:r>
            <a:r>
              <a:rPr lang="en-US" dirty="0" err="1" smtClean="0"/>
              <a:t>definisi</a:t>
            </a:r>
            <a:r>
              <a:rPr lang="en-US" dirty="0" smtClean="0"/>
              <a:t> </a:t>
            </a:r>
            <a:r>
              <a:rPr lang="en-US" dirty="0" err="1" smtClean="0"/>
              <a:t>perbandingan</a:t>
            </a:r>
            <a:r>
              <a:rPr lang="en-US" dirty="0" smtClean="0"/>
              <a:t> </a:t>
            </a:r>
            <a:r>
              <a:rPr lang="en-US" dirty="0" err="1" smtClean="0"/>
              <a:t>hukum</a:t>
            </a:r>
            <a:r>
              <a:rPr lang="en-US" dirty="0" smtClean="0"/>
              <a:t> </a:t>
            </a:r>
            <a:r>
              <a:rPr lang="en-US" dirty="0" err="1" smtClean="0"/>
              <a:t>adalah</a:t>
            </a:r>
            <a:r>
              <a:rPr lang="en-US" dirty="0" smtClean="0"/>
              <a:t> “ </a:t>
            </a:r>
            <a:r>
              <a:rPr lang="en-US" dirty="0" err="1" smtClean="0"/>
              <a:t>suatu</a:t>
            </a:r>
            <a:r>
              <a:rPr lang="en-US" dirty="0" smtClean="0"/>
              <a:t> </a:t>
            </a:r>
            <a:r>
              <a:rPr lang="en-US" dirty="0" err="1" smtClean="0"/>
              <a:t>metode</a:t>
            </a:r>
            <a:r>
              <a:rPr lang="en-US" dirty="0" smtClean="0"/>
              <a:t> </a:t>
            </a:r>
            <a:r>
              <a:rPr lang="en-US" dirty="0" err="1" smtClean="0"/>
              <a:t>dan</a:t>
            </a:r>
            <a:r>
              <a:rPr lang="en-US" dirty="0" smtClean="0"/>
              <a:t> </a:t>
            </a:r>
            <a:r>
              <a:rPr lang="en-US" dirty="0" err="1" smtClean="0"/>
              <a:t>penelitian</a:t>
            </a:r>
            <a:r>
              <a:rPr lang="en-US" dirty="0" smtClean="0"/>
              <a:t> </a:t>
            </a:r>
            <a:r>
              <a:rPr lang="en-US" dirty="0" err="1" smtClean="0"/>
              <a:t>dengan</a:t>
            </a:r>
            <a:r>
              <a:rPr lang="en-US" dirty="0" smtClean="0"/>
              <a:t> </a:t>
            </a:r>
            <a:r>
              <a:rPr lang="en-US" dirty="0" err="1" smtClean="0"/>
              <a:t>menggunakan</a:t>
            </a:r>
            <a:r>
              <a:rPr lang="en-US" dirty="0" smtClean="0"/>
              <a:t> </a:t>
            </a:r>
            <a:r>
              <a:rPr lang="en-US" dirty="0" err="1" smtClean="0"/>
              <a:t>cara</a:t>
            </a:r>
            <a:r>
              <a:rPr lang="en-US" dirty="0" smtClean="0"/>
              <a:t> </a:t>
            </a:r>
            <a:r>
              <a:rPr lang="en-US" dirty="0" err="1" smtClean="0"/>
              <a:t>membandingkan</a:t>
            </a:r>
            <a:r>
              <a:rPr lang="en-US" dirty="0" smtClean="0"/>
              <a:t> </a:t>
            </a:r>
            <a:r>
              <a:rPr lang="en-US" dirty="0" err="1" smtClean="0"/>
              <a:t>peraturan</a:t>
            </a:r>
            <a:r>
              <a:rPr lang="en-US" dirty="0" smtClean="0"/>
              <a:t> </a:t>
            </a:r>
            <a:r>
              <a:rPr lang="en-US" dirty="0" err="1" smtClean="0"/>
              <a:t>perundang-undangan</a:t>
            </a:r>
            <a:r>
              <a:rPr lang="en-US" dirty="0" smtClean="0"/>
              <a:t> </a:t>
            </a:r>
            <a:r>
              <a:rPr lang="en-US" dirty="0" err="1" smtClean="0"/>
              <a:t>dan</a:t>
            </a:r>
            <a:r>
              <a:rPr lang="en-US" dirty="0" smtClean="0"/>
              <a:t> </a:t>
            </a:r>
            <a:r>
              <a:rPr lang="en-US" dirty="0" err="1" smtClean="0"/>
              <a:t>institusi</a:t>
            </a:r>
            <a:r>
              <a:rPr lang="en-US" dirty="0" smtClean="0"/>
              <a:t> </a:t>
            </a:r>
            <a:r>
              <a:rPr lang="en-US" dirty="0" err="1" smtClean="0"/>
              <a:t>hukum</a:t>
            </a:r>
            <a:r>
              <a:rPr lang="en-US" dirty="0" smtClean="0"/>
              <a:t> </a:t>
            </a:r>
            <a:r>
              <a:rPr lang="en-US" dirty="0" err="1" smtClean="0"/>
              <a:t>dengan</a:t>
            </a:r>
            <a:r>
              <a:rPr lang="en-US" dirty="0" smtClean="0"/>
              <a:t> </a:t>
            </a:r>
            <a:r>
              <a:rPr lang="en-US" dirty="0" err="1" smtClean="0"/>
              <a:t>satu</a:t>
            </a:r>
            <a:r>
              <a:rPr lang="en-US" dirty="0" smtClean="0"/>
              <a:t> Negara </a:t>
            </a:r>
            <a:r>
              <a:rPr lang="en-US" dirty="0" err="1" smtClean="0"/>
              <a:t>atau</a:t>
            </a:r>
            <a:r>
              <a:rPr lang="en-US" dirty="0" smtClean="0"/>
              <a:t> </a:t>
            </a:r>
            <a:r>
              <a:rPr lang="en-US" dirty="0" err="1" smtClean="0"/>
              <a:t>lebih</a:t>
            </a:r>
            <a:r>
              <a:rPr lang="en-US" dirty="0" smtClean="0"/>
              <a:t> </a:t>
            </a:r>
            <a:r>
              <a:rPr lang="en-US" dirty="0" err="1" smtClean="0"/>
              <a:t>dengan</a:t>
            </a:r>
            <a:r>
              <a:rPr lang="en-US" dirty="0" smtClean="0"/>
              <a:t> </a:t>
            </a:r>
            <a:r>
              <a:rPr lang="en-US" dirty="0" err="1" smtClean="0"/>
              <a:t>tujuan</a:t>
            </a:r>
            <a:r>
              <a:rPr lang="en-US" dirty="0" smtClean="0"/>
              <a:t> </a:t>
            </a:r>
            <a:r>
              <a:rPr lang="en-US" dirty="0" err="1" smtClean="0"/>
              <a:t>menambah</a:t>
            </a:r>
            <a:r>
              <a:rPr lang="en-US" dirty="0" smtClean="0"/>
              <a:t> </a:t>
            </a:r>
            <a:r>
              <a:rPr lang="en-US" dirty="0" err="1" smtClean="0"/>
              <a:t>pemahaman</a:t>
            </a:r>
            <a:r>
              <a:rPr lang="en-US" dirty="0" smtClean="0"/>
              <a:t> </a:t>
            </a:r>
            <a:r>
              <a:rPr lang="en-US" dirty="0" err="1" smtClean="0"/>
              <a:t>akan</a:t>
            </a:r>
            <a:r>
              <a:rPr lang="en-US" dirty="0" smtClean="0"/>
              <a:t> </a:t>
            </a:r>
            <a:r>
              <a:rPr lang="en-US" dirty="0" err="1" smtClean="0"/>
              <a:t>sisem</a:t>
            </a:r>
            <a:r>
              <a:rPr lang="en-US" dirty="0" smtClean="0"/>
              <a:t> </a:t>
            </a:r>
            <a:r>
              <a:rPr lang="en-US" dirty="0" err="1" smtClean="0"/>
              <a:t>hukum</a:t>
            </a:r>
            <a:r>
              <a:rPr lang="en-US" dirty="0" smtClean="0"/>
              <a:t> yang </a:t>
            </a:r>
            <a:r>
              <a:rPr lang="en-US" dirty="0" err="1" smtClean="0"/>
              <a:t>terdapat</a:t>
            </a:r>
            <a:r>
              <a:rPr lang="en-US" dirty="0" smtClean="0"/>
              <a:t> </a:t>
            </a:r>
            <a:r>
              <a:rPr lang="en-US" dirty="0" err="1" smtClean="0"/>
              <a:t>di</a:t>
            </a:r>
            <a:r>
              <a:rPr lang="en-US" dirty="0" smtClean="0"/>
              <a:t> </a:t>
            </a:r>
            <a:r>
              <a:rPr lang="en-US" dirty="0" err="1" smtClean="0"/>
              <a:t>negara</a:t>
            </a:r>
            <a:r>
              <a:rPr lang="en-US" dirty="0" smtClean="0"/>
              <a:t> lain”.</a:t>
            </a:r>
            <a:endParaRPr lang="en-US"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86"/>
        <p:cNvGrpSpPr/>
        <p:nvPr/>
      </p:nvGrpSpPr>
      <p:grpSpPr>
        <a:xfrm>
          <a:off x="0" y="0"/>
          <a:ext cx="0" cy="0"/>
          <a:chOff x="0" y="0"/>
          <a:chExt cx="0" cy="0"/>
        </a:xfrm>
      </p:grpSpPr>
      <p:sp>
        <p:nvSpPr>
          <p:cNvPr id="787" name="Google Shape;787;p43"/>
          <p:cNvSpPr txBox="1">
            <a:spLocks noGrp="1"/>
          </p:cNvSpPr>
          <p:nvPr>
            <p:ph type="title"/>
          </p:nvPr>
        </p:nvSpPr>
        <p:spPr>
          <a:xfrm>
            <a:off x="571472" y="357172"/>
            <a:ext cx="8159400" cy="572700"/>
          </a:xfrm>
          <a:prstGeom prst="rect">
            <a:avLst/>
          </a:prstGeom>
        </p:spPr>
        <p:txBody>
          <a:bodyPr spcFirstLastPara="1" wrap="square" lIns="91425" tIns="91425" rIns="91425" bIns="91425" anchor="t" anchorCtr="0">
            <a:noAutofit/>
          </a:bodyPr>
          <a:lstStyle/>
          <a:p>
            <a:pPr lvl="0" algn="ctr"/>
            <a:r>
              <a:rPr lang="en-US" sz="2000" b="1" dirty="0" err="1" smtClean="0"/>
              <a:t>Perbandingan</a:t>
            </a:r>
            <a:r>
              <a:rPr lang="en-US" sz="2000" b="1" dirty="0" smtClean="0"/>
              <a:t> </a:t>
            </a:r>
            <a:r>
              <a:rPr lang="en-US" sz="2000" b="1" dirty="0" err="1" smtClean="0"/>
              <a:t>Hukum</a:t>
            </a:r>
            <a:r>
              <a:rPr lang="en-US" sz="2000" b="1" dirty="0" smtClean="0"/>
              <a:t> </a:t>
            </a:r>
            <a:r>
              <a:rPr lang="en-US" sz="2000" b="1" dirty="0" err="1" smtClean="0"/>
              <a:t>Sebagai</a:t>
            </a:r>
            <a:r>
              <a:rPr lang="en-US" sz="2000" b="1" dirty="0" smtClean="0"/>
              <a:t> </a:t>
            </a:r>
            <a:r>
              <a:rPr lang="en-US" sz="2000" b="1" dirty="0" err="1" smtClean="0"/>
              <a:t>Suatu</a:t>
            </a:r>
            <a:r>
              <a:rPr lang="en-US" sz="2000" b="1" dirty="0" smtClean="0"/>
              <a:t> </a:t>
            </a:r>
            <a:r>
              <a:rPr lang="en-US" sz="2000" b="1" dirty="0" err="1" smtClean="0"/>
              <a:t>Metode</a:t>
            </a:r>
            <a:r>
              <a:rPr lang="en-US" sz="2000" b="1" dirty="0" smtClean="0"/>
              <a:t> </a:t>
            </a:r>
            <a:r>
              <a:rPr lang="en-US" sz="2000" b="1" dirty="0" err="1" smtClean="0"/>
              <a:t>Penelitian</a:t>
            </a:r>
            <a:r>
              <a:rPr lang="en-US" sz="2000" b="1" dirty="0" smtClean="0"/>
              <a:t> </a:t>
            </a:r>
            <a:r>
              <a:rPr lang="en-US" sz="2000" b="1" dirty="0" err="1" smtClean="0"/>
              <a:t>dan</a:t>
            </a:r>
            <a:r>
              <a:rPr lang="en-US" sz="2000" b="1" dirty="0" smtClean="0"/>
              <a:t> </a:t>
            </a:r>
            <a:r>
              <a:rPr lang="en-US" sz="2000" b="1" dirty="0" err="1" smtClean="0"/>
              <a:t>Ilmu</a:t>
            </a:r>
            <a:endParaRPr sz="2000" b="1"/>
          </a:p>
        </p:txBody>
      </p:sp>
      <p:sp>
        <p:nvSpPr>
          <p:cNvPr id="803" name="Google Shape;803;p43"/>
          <p:cNvSpPr txBox="1">
            <a:spLocks noGrp="1"/>
          </p:cNvSpPr>
          <p:nvPr>
            <p:ph type="subTitle" idx="4294967295"/>
          </p:nvPr>
        </p:nvSpPr>
        <p:spPr>
          <a:xfrm>
            <a:off x="500034" y="1071552"/>
            <a:ext cx="8187816" cy="3857652"/>
          </a:xfrm>
          <a:prstGeom prst="rect">
            <a:avLst/>
          </a:prstGeom>
        </p:spPr>
        <p:txBody>
          <a:bodyPr spcFirstLastPara="1" wrap="square" lIns="91425" tIns="91425" rIns="91425" bIns="91425" anchor="t" anchorCtr="0">
            <a:noAutofit/>
          </a:bodyPr>
          <a:lstStyle/>
          <a:p>
            <a:pPr marL="0" lvl="0" indent="0" algn="just">
              <a:spcAft>
                <a:spcPts val="1600"/>
              </a:spcAft>
              <a:buNone/>
            </a:pPr>
            <a:r>
              <a:rPr lang="en-US" sz="1400" dirty="0" err="1" smtClean="0"/>
              <a:t>Dapat</a:t>
            </a:r>
            <a:r>
              <a:rPr lang="en-US" sz="1400" dirty="0" smtClean="0"/>
              <a:t> </a:t>
            </a:r>
            <a:r>
              <a:rPr lang="en-US" sz="1400" dirty="0" err="1" smtClean="0"/>
              <a:t>diketahui</a:t>
            </a:r>
            <a:r>
              <a:rPr lang="en-US" sz="1400" dirty="0" smtClean="0"/>
              <a:t> </a:t>
            </a:r>
            <a:r>
              <a:rPr lang="en-US" sz="1400" dirty="0" err="1" smtClean="0"/>
              <a:t>bahwa</a:t>
            </a:r>
            <a:r>
              <a:rPr lang="en-US" sz="1400" dirty="0" smtClean="0"/>
              <a:t> </a:t>
            </a:r>
            <a:r>
              <a:rPr lang="en-US" sz="1400" dirty="0" err="1" smtClean="0"/>
              <a:t>terdapat</a:t>
            </a:r>
            <a:r>
              <a:rPr lang="en-US" sz="1400" dirty="0" smtClean="0"/>
              <a:t> </a:t>
            </a:r>
            <a:r>
              <a:rPr lang="en-US" sz="1400" dirty="0" err="1" smtClean="0"/>
              <a:t>perbedaan</a:t>
            </a:r>
            <a:r>
              <a:rPr lang="en-US" sz="1400" dirty="0" smtClean="0"/>
              <a:t> </a:t>
            </a:r>
            <a:r>
              <a:rPr lang="en-US" sz="1400" dirty="0" err="1" smtClean="0"/>
              <a:t>pendapat</a:t>
            </a:r>
            <a:r>
              <a:rPr lang="en-US" sz="1400" dirty="0" smtClean="0"/>
              <a:t> </a:t>
            </a:r>
            <a:r>
              <a:rPr lang="en-US" sz="1400" dirty="0" err="1" smtClean="0"/>
              <a:t>para</a:t>
            </a:r>
            <a:r>
              <a:rPr lang="en-US" sz="1400" dirty="0" smtClean="0"/>
              <a:t> </a:t>
            </a:r>
            <a:r>
              <a:rPr lang="en-US" sz="1400" dirty="0" err="1" smtClean="0"/>
              <a:t>ahli</a:t>
            </a:r>
            <a:r>
              <a:rPr lang="en-US" sz="1400" dirty="0" smtClean="0"/>
              <a:t> </a:t>
            </a:r>
            <a:r>
              <a:rPr lang="en-US" sz="1400" dirty="0" err="1" smtClean="0"/>
              <a:t>terkait</a:t>
            </a:r>
            <a:r>
              <a:rPr lang="en-US" sz="1400" dirty="0" smtClean="0"/>
              <a:t> </a:t>
            </a:r>
            <a:r>
              <a:rPr lang="en-US" sz="1400" dirty="0" err="1" smtClean="0"/>
              <a:t>dengan</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yakni</a:t>
            </a:r>
            <a:r>
              <a:rPr lang="en-US" sz="1400" dirty="0" smtClean="0"/>
              <a:t> </a:t>
            </a:r>
            <a:r>
              <a:rPr lang="en-US" sz="1400" dirty="0" err="1" smtClean="0"/>
              <a:t>ahli</a:t>
            </a:r>
            <a:r>
              <a:rPr lang="en-US" sz="1400" dirty="0" smtClean="0"/>
              <a:t> yang </a:t>
            </a:r>
            <a:r>
              <a:rPr lang="en-US" sz="1400" dirty="0" err="1" smtClean="0"/>
              <a:t>berbendapat</a:t>
            </a:r>
            <a:r>
              <a:rPr lang="en-US" sz="1400" dirty="0" smtClean="0"/>
              <a:t> </a:t>
            </a:r>
            <a:r>
              <a:rPr lang="en-US" sz="1400" dirty="0" err="1" smtClean="0"/>
              <a:t>bahwa</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sebagai</a:t>
            </a:r>
            <a:r>
              <a:rPr lang="en-US" sz="1400" dirty="0" smtClean="0"/>
              <a:t> </a:t>
            </a:r>
            <a:r>
              <a:rPr lang="en-US" sz="1400" dirty="0" err="1" smtClean="0"/>
              <a:t>sebuah</a:t>
            </a:r>
            <a:r>
              <a:rPr lang="en-US" sz="1400" dirty="0" smtClean="0"/>
              <a:t> </a:t>
            </a:r>
            <a:r>
              <a:rPr lang="en-US" sz="1400" dirty="0" err="1" smtClean="0"/>
              <a:t>teori</a:t>
            </a:r>
            <a:r>
              <a:rPr lang="en-US" sz="1400" dirty="0" smtClean="0"/>
              <a:t> </a:t>
            </a:r>
            <a:r>
              <a:rPr lang="en-US" sz="1400" dirty="0" err="1" smtClean="0"/>
              <a:t>metode</a:t>
            </a:r>
            <a:r>
              <a:rPr lang="en-US" sz="1400" dirty="0" smtClean="0"/>
              <a:t> </a:t>
            </a:r>
            <a:r>
              <a:rPr lang="en-US" sz="1400" i="1" dirty="0" smtClean="0"/>
              <a:t>(method theory)</a:t>
            </a:r>
            <a:r>
              <a:rPr lang="en-US" sz="1400" dirty="0" smtClean="0"/>
              <a:t> </a:t>
            </a:r>
            <a:r>
              <a:rPr lang="en-US" sz="1400" dirty="0" err="1" smtClean="0"/>
              <a:t>dan</a:t>
            </a:r>
            <a:r>
              <a:rPr lang="en-US" sz="1400" dirty="0" smtClean="0"/>
              <a:t> </a:t>
            </a:r>
            <a:r>
              <a:rPr lang="en-US" sz="1400" dirty="0" err="1" smtClean="0"/>
              <a:t>ahli</a:t>
            </a:r>
            <a:r>
              <a:rPr lang="en-US" sz="1400" dirty="0" smtClean="0"/>
              <a:t> yang lain </a:t>
            </a:r>
            <a:r>
              <a:rPr lang="en-US" sz="1400" dirty="0" err="1" smtClean="0"/>
              <a:t>berpendapat</a:t>
            </a:r>
            <a:r>
              <a:rPr lang="en-US" sz="1400" dirty="0" smtClean="0"/>
              <a:t> </a:t>
            </a:r>
            <a:r>
              <a:rPr lang="en-US" sz="1400" dirty="0" err="1" smtClean="0"/>
              <a:t>bahwa</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sebagai</a:t>
            </a:r>
            <a:r>
              <a:rPr lang="en-US" sz="1400" dirty="0" smtClean="0"/>
              <a:t> </a:t>
            </a:r>
            <a:r>
              <a:rPr lang="en-US" sz="1400" dirty="0" err="1" smtClean="0"/>
              <a:t>cabang</a:t>
            </a:r>
            <a:r>
              <a:rPr lang="en-US" sz="1400" dirty="0" smtClean="0"/>
              <a:t> </a:t>
            </a:r>
            <a:r>
              <a:rPr lang="en-US" sz="1400" dirty="0" err="1" smtClean="0"/>
              <a:t>ilmu</a:t>
            </a:r>
            <a:r>
              <a:rPr lang="en-US" sz="1400" dirty="0" smtClean="0"/>
              <a:t> </a:t>
            </a:r>
            <a:r>
              <a:rPr lang="en-US" sz="1400" dirty="0" err="1" smtClean="0"/>
              <a:t>hukum</a:t>
            </a:r>
            <a:r>
              <a:rPr lang="en-US" sz="1400" dirty="0" smtClean="0"/>
              <a:t> </a:t>
            </a:r>
            <a:r>
              <a:rPr lang="en-US" sz="1400" i="1" dirty="0" smtClean="0"/>
              <a:t>(the social science theory</a:t>
            </a:r>
            <a:r>
              <a:rPr lang="en-US" sz="1400" i="1" dirty="0" smtClean="0"/>
              <a:t>). </a:t>
            </a:r>
          </a:p>
          <a:p>
            <a:pPr marL="0" lvl="0" indent="0" algn="just">
              <a:spcAft>
                <a:spcPts val="1600"/>
              </a:spcAft>
              <a:buNone/>
            </a:pPr>
            <a:r>
              <a:rPr lang="en-US" sz="1400" dirty="0" err="1" smtClean="0"/>
              <a:t>Menurut</a:t>
            </a:r>
            <a:r>
              <a:rPr lang="en-US" sz="1400" dirty="0" smtClean="0"/>
              <a:t> </a:t>
            </a:r>
            <a:r>
              <a:rPr lang="en-US" sz="1400" dirty="0" err="1" smtClean="0"/>
              <a:t>Sunaryati</a:t>
            </a:r>
            <a:r>
              <a:rPr lang="en-US" sz="1400" dirty="0" smtClean="0"/>
              <a:t> Hartono, </a:t>
            </a:r>
            <a:r>
              <a:rPr lang="en-US" sz="1400" dirty="0" err="1" smtClean="0"/>
              <a:t>pada</a:t>
            </a:r>
            <a:r>
              <a:rPr lang="en-US" sz="1400" dirty="0" smtClean="0"/>
              <a:t> </a:t>
            </a:r>
            <a:r>
              <a:rPr lang="en-US" sz="1400" dirty="0" err="1" smtClean="0"/>
              <a:t>umumnya</a:t>
            </a:r>
            <a:r>
              <a:rPr lang="en-US" sz="1400" dirty="0" smtClean="0"/>
              <a:t> </a:t>
            </a:r>
            <a:r>
              <a:rPr lang="en-US" sz="1400" dirty="0" err="1" smtClean="0"/>
              <a:t>terdapat</a:t>
            </a:r>
            <a:r>
              <a:rPr lang="en-US" sz="1400" dirty="0" smtClean="0"/>
              <a:t> </a:t>
            </a:r>
            <a:r>
              <a:rPr lang="en-US" sz="1400" dirty="0" err="1" smtClean="0"/>
              <a:t>dua</a:t>
            </a:r>
            <a:r>
              <a:rPr lang="en-US" sz="1400" dirty="0" smtClean="0"/>
              <a:t> </a:t>
            </a:r>
            <a:r>
              <a:rPr lang="en-US" sz="1400" dirty="0" err="1" smtClean="0"/>
              <a:t>faham</a:t>
            </a:r>
            <a:r>
              <a:rPr lang="en-US" sz="1400" dirty="0" smtClean="0"/>
              <a:t> </a:t>
            </a:r>
            <a:r>
              <a:rPr lang="en-US" sz="1400" dirty="0" err="1" smtClean="0"/>
              <a:t>ahli</a:t>
            </a:r>
            <a:r>
              <a:rPr lang="en-US" sz="1400" dirty="0" smtClean="0"/>
              <a:t> </a:t>
            </a:r>
            <a:r>
              <a:rPr lang="en-US" sz="1400" dirty="0" err="1" smtClean="0"/>
              <a:t>terhadap</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ada</a:t>
            </a:r>
            <a:r>
              <a:rPr lang="en-US" sz="1400" dirty="0" smtClean="0"/>
              <a:t> yang </a:t>
            </a:r>
            <a:r>
              <a:rPr lang="en-US" sz="1400" dirty="0" err="1" smtClean="0"/>
              <a:t>menganggapnya</a:t>
            </a:r>
            <a:r>
              <a:rPr lang="en-US" sz="1400" dirty="0" smtClean="0"/>
              <a:t> </a:t>
            </a:r>
            <a:r>
              <a:rPr lang="en-US" sz="1400" dirty="0" err="1" smtClean="0"/>
              <a:t>sebagai</a:t>
            </a:r>
            <a:r>
              <a:rPr lang="en-US" sz="1400" dirty="0" smtClean="0"/>
              <a:t> </a:t>
            </a:r>
            <a:r>
              <a:rPr lang="en-US" sz="1400" b="1" dirty="0" err="1" smtClean="0"/>
              <a:t>suatu</a:t>
            </a:r>
            <a:r>
              <a:rPr lang="en-US" sz="1400" b="1" dirty="0" smtClean="0"/>
              <a:t> </a:t>
            </a:r>
            <a:r>
              <a:rPr lang="en-US" sz="1400" b="1" dirty="0" err="1" smtClean="0"/>
              <a:t>metode</a:t>
            </a:r>
            <a:r>
              <a:rPr lang="en-US" sz="1400" b="1" dirty="0" smtClean="0"/>
              <a:t> </a:t>
            </a:r>
            <a:r>
              <a:rPr lang="en-US" sz="1400" b="1" dirty="0" err="1" smtClean="0"/>
              <a:t>penelitian</a:t>
            </a:r>
            <a:r>
              <a:rPr lang="en-US" sz="1400" b="1" dirty="0" smtClean="0"/>
              <a:t> </a:t>
            </a:r>
            <a:r>
              <a:rPr lang="en-US" sz="1400" dirty="0" err="1" smtClean="0"/>
              <a:t>yaitu</a:t>
            </a:r>
            <a:r>
              <a:rPr lang="en-US" sz="1400" dirty="0" smtClean="0"/>
              <a:t> </a:t>
            </a:r>
            <a:r>
              <a:rPr lang="en-US" sz="1400" dirty="0" err="1" smtClean="0"/>
              <a:t>Gutteridge</a:t>
            </a:r>
            <a:r>
              <a:rPr lang="en-US" sz="1400" dirty="0" smtClean="0"/>
              <a:t>, </a:t>
            </a:r>
            <a:r>
              <a:rPr lang="en-US" sz="1400" dirty="0" err="1" smtClean="0"/>
              <a:t>Rudof</a:t>
            </a:r>
            <a:r>
              <a:rPr lang="en-US" sz="1400" dirty="0" smtClean="0"/>
              <a:t> B. Schlesinger, George </a:t>
            </a:r>
            <a:r>
              <a:rPr lang="en-US" sz="1400" dirty="0" err="1" smtClean="0"/>
              <a:t>Winterton</a:t>
            </a:r>
            <a:r>
              <a:rPr lang="en-US" sz="1400" dirty="0" smtClean="0"/>
              <a:t>. </a:t>
            </a:r>
            <a:endParaRPr lang="en-US" sz="1400" dirty="0" smtClean="0"/>
          </a:p>
          <a:p>
            <a:pPr marL="0" lvl="0" indent="0" algn="just">
              <a:spcAft>
                <a:spcPts val="1600"/>
              </a:spcAft>
              <a:buNone/>
            </a:pPr>
            <a:r>
              <a:rPr lang="en-US" sz="1400" dirty="0" err="1" smtClean="0"/>
              <a:t>Sedangkan</a:t>
            </a:r>
            <a:r>
              <a:rPr lang="en-US" sz="1400" dirty="0" smtClean="0"/>
              <a:t> </a:t>
            </a:r>
            <a:r>
              <a:rPr lang="en-US" sz="1400" dirty="0" smtClean="0"/>
              <a:t>yang </a:t>
            </a:r>
            <a:r>
              <a:rPr lang="en-US" sz="1400" dirty="0" err="1" smtClean="0"/>
              <a:t>berpandangan</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merupakan</a:t>
            </a:r>
            <a:r>
              <a:rPr lang="en-US" sz="1400" dirty="0" smtClean="0"/>
              <a:t> </a:t>
            </a:r>
            <a:r>
              <a:rPr lang="en-US" sz="1400" b="1" dirty="0" err="1" smtClean="0"/>
              <a:t>suatu</a:t>
            </a:r>
            <a:r>
              <a:rPr lang="en-US" sz="1400" b="1" dirty="0" smtClean="0"/>
              <a:t> </a:t>
            </a:r>
            <a:r>
              <a:rPr lang="en-US" sz="1400" b="1" dirty="0" err="1" smtClean="0"/>
              <a:t>bidang</a:t>
            </a:r>
            <a:r>
              <a:rPr lang="en-US" sz="1400" b="1" dirty="0" smtClean="0"/>
              <a:t> </a:t>
            </a:r>
            <a:r>
              <a:rPr lang="en-US" sz="1400" b="1" dirty="0" err="1" smtClean="0"/>
              <a:t>Ilmu</a:t>
            </a:r>
            <a:r>
              <a:rPr lang="en-US" sz="1400" b="1" dirty="0" smtClean="0"/>
              <a:t> </a:t>
            </a:r>
            <a:r>
              <a:rPr lang="en-US" sz="1400" b="1" dirty="0" err="1" smtClean="0"/>
              <a:t>Hukum</a:t>
            </a:r>
            <a:r>
              <a:rPr lang="en-US" sz="1400" dirty="0" smtClean="0"/>
              <a:t> </a:t>
            </a:r>
            <a:r>
              <a:rPr lang="en-US" sz="1400" dirty="0" err="1" smtClean="0"/>
              <a:t>antara</a:t>
            </a:r>
            <a:r>
              <a:rPr lang="en-US" sz="1400" dirty="0" smtClean="0"/>
              <a:t> lain </a:t>
            </a:r>
            <a:r>
              <a:rPr lang="en-US" sz="1400" dirty="0" err="1" smtClean="0"/>
              <a:t>adalah</a:t>
            </a:r>
            <a:r>
              <a:rPr lang="en-US" sz="1400" dirty="0" smtClean="0"/>
              <a:t> Adolf F. </a:t>
            </a:r>
            <a:r>
              <a:rPr lang="en-US" sz="1400" dirty="0" err="1" smtClean="0"/>
              <a:t>Schnitzer</a:t>
            </a:r>
            <a:r>
              <a:rPr lang="en-US" sz="1400" dirty="0" smtClean="0"/>
              <a:t>, L.J. van Apeldoorn, W.L.G. </a:t>
            </a:r>
            <a:r>
              <a:rPr lang="en-US" sz="1400" dirty="0" err="1" smtClean="0"/>
              <a:t>Lemaire</a:t>
            </a:r>
            <a:r>
              <a:rPr lang="en-US" sz="1400" dirty="0" smtClean="0"/>
              <a:t>. </a:t>
            </a:r>
            <a:endParaRPr lang="en-US" sz="1400" dirty="0" smtClean="0"/>
          </a:p>
          <a:p>
            <a:pPr marL="0" lvl="0" indent="0" algn="just">
              <a:spcAft>
                <a:spcPts val="1600"/>
              </a:spcAft>
              <a:buNone/>
            </a:pPr>
            <a:r>
              <a:rPr lang="en-US" sz="1400" dirty="0" smtClean="0"/>
              <a:t>Dari </a:t>
            </a:r>
            <a:r>
              <a:rPr lang="en-US" sz="1400" b="1" dirty="0" smtClean="0"/>
              <a:t>Indonesia</a:t>
            </a:r>
            <a:r>
              <a:rPr lang="en-US" sz="1400" dirty="0" smtClean="0"/>
              <a:t> </a:t>
            </a:r>
            <a:r>
              <a:rPr lang="en-US" sz="1400" dirty="0" err="1" smtClean="0"/>
              <a:t>umumnya</a:t>
            </a:r>
            <a:r>
              <a:rPr lang="en-US" sz="1400" dirty="0" smtClean="0"/>
              <a:t> </a:t>
            </a:r>
            <a:r>
              <a:rPr lang="en-US" sz="1400" dirty="0" err="1" smtClean="0"/>
              <a:t>berpandangan</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merupakan</a:t>
            </a:r>
            <a:r>
              <a:rPr lang="en-US" sz="1400" dirty="0" smtClean="0"/>
              <a:t> </a:t>
            </a:r>
            <a:r>
              <a:rPr lang="en-US" sz="1400" b="1" dirty="0" err="1" smtClean="0"/>
              <a:t>suatu</a:t>
            </a:r>
            <a:r>
              <a:rPr lang="en-US" sz="1400" b="1" dirty="0" smtClean="0"/>
              <a:t> </a:t>
            </a:r>
            <a:r>
              <a:rPr lang="en-US" sz="1400" b="1" dirty="0" err="1" smtClean="0"/>
              <a:t>bidang</a:t>
            </a:r>
            <a:r>
              <a:rPr lang="en-US" sz="1400" b="1" dirty="0" smtClean="0"/>
              <a:t> </a:t>
            </a:r>
            <a:r>
              <a:rPr lang="en-US" sz="1400" b="1" dirty="0" err="1" smtClean="0"/>
              <a:t>ilmu</a:t>
            </a:r>
            <a:r>
              <a:rPr lang="en-US" sz="1400" b="1" dirty="0" smtClean="0"/>
              <a:t> </a:t>
            </a:r>
            <a:r>
              <a:rPr lang="en-US" sz="1400" b="1" dirty="0" err="1" smtClean="0"/>
              <a:t>hukum</a:t>
            </a:r>
            <a:r>
              <a:rPr lang="en-US" sz="1400" b="1" dirty="0" smtClean="0"/>
              <a:t> </a:t>
            </a:r>
            <a:r>
              <a:rPr lang="en-US" sz="1400" dirty="0" err="1" smtClean="0"/>
              <a:t>seperti</a:t>
            </a:r>
            <a:r>
              <a:rPr lang="en-US" sz="1400" dirty="0" smtClean="0"/>
              <a:t> </a:t>
            </a:r>
            <a:r>
              <a:rPr lang="en-US" sz="1400" dirty="0" err="1" smtClean="0"/>
              <a:t>antara</a:t>
            </a:r>
            <a:r>
              <a:rPr lang="en-US" sz="1400" dirty="0" smtClean="0"/>
              <a:t> lain </a:t>
            </a:r>
            <a:r>
              <a:rPr lang="en-US" sz="1400" dirty="0" err="1" smtClean="0"/>
              <a:t>adalah</a:t>
            </a:r>
            <a:r>
              <a:rPr lang="en-US" sz="1400" dirty="0" smtClean="0"/>
              <a:t> </a:t>
            </a:r>
            <a:r>
              <a:rPr lang="en-US" sz="1400" dirty="0" err="1" smtClean="0"/>
              <a:t>Soedarto</a:t>
            </a:r>
            <a:r>
              <a:rPr lang="en-US" sz="1400" dirty="0" smtClean="0"/>
              <a:t>, </a:t>
            </a:r>
            <a:r>
              <a:rPr lang="en-US" sz="1400" dirty="0" err="1" smtClean="0"/>
              <a:t>Satjipto</a:t>
            </a:r>
            <a:r>
              <a:rPr lang="en-US" sz="1400" dirty="0" smtClean="0"/>
              <a:t> </a:t>
            </a:r>
            <a:r>
              <a:rPr lang="en-US" sz="1400" dirty="0" err="1" smtClean="0"/>
              <a:t>Rahardjo</a:t>
            </a:r>
            <a:r>
              <a:rPr lang="en-US" sz="1400" dirty="0" smtClean="0"/>
              <a:t> </a:t>
            </a:r>
            <a:r>
              <a:rPr lang="en-US" sz="1400" dirty="0" err="1" smtClean="0"/>
              <a:t>dan</a:t>
            </a:r>
            <a:r>
              <a:rPr lang="en-US" sz="1400" dirty="0" smtClean="0"/>
              <a:t> </a:t>
            </a:r>
            <a:r>
              <a:rPr lang="en-US" sz="1400" dirty="0" err="1" smtClean="0"/>
              <a:t>Romli</a:t>
            </a:r>
            <a:r>
              <a:rPr lang="en-US" sz="1400" dirty="0" smtClean="0"/>
              <a:t> </a:t>
            </a:r>
            <a:r>
              <a:rPr lang="en-US" sz="1400" dirty="0" err="1" smtClean="0"/>
              <a:t>Atmasasmita</a:t>
            </a:r>
            <a:r>
              <a:rPr lang="en-US" sz="1400" dirty="0" smtClean="0"/>
              <a:t>. Di </a:t>
            </a:r>
            <a:r>
              <a:rPr lang="en-US" sz="1400" dirty="0" err="1" smtClean="0"/>
              <a:t>samping</a:t>
            </a:r>
            <a:r>
              <a:rPr lang="en-US" sz="1400" dirty="0" smtClean="0"/>
              <a:t> </a:t>
            </a:r>
            <a:r>
              <a:rPr lang="en-US" sz="1400" dirty="0" err="1" smtClean="0"/>
              <a:t>kedua</a:t>
            </a:r>
            <a:r>
              <a:rPr lang="en-US" sz="1400" dirty="0" smtClean="0"/>
              <a:t> </a:t>
            </a:r>
            <a:r>
              <a:rPr lang="en-US" sz="1400" dirty="0" err="1" smtClean="0"/>
              <a:t>pandangan</a:t>
            </a:r>
            <a:r>
              <a:rPr lang="en-US" sz="1400" dirty="0" smtClean="0"/>
              <a:t> </a:t>
            </a:r>
            <a:r>
              <a:rPr lang="en-US" sz="1400" dirty="0" err="1" smtClean="0"/>
              <a:t>tersebut</a:t>
            </a:r>
            <a:r>
              <a:rPr lang="en-US" sz="1400" dirty="0" smtClean="0"/>
              <a:t>, </a:t>
            </a:r>
            <a:r>
              <a:rPr lang="en-US" sz="1400" dirty="0" err="1" smtClean="0"/>
              <a:t>sebenarnya</a:t>
            </a:r>
            <a:r>
              <a:rPr lang="en-US" sz="1400" dirty="0" smtClean="0"/>
              <a:t> </a:t>
            </a:r>
            <a:r>
              <a:rPr lang="en-US" sz="1400" dirty="0" err="1" smtClean="0"/>
              <a:t>ada</a:t>
            </a:r>
            <a:r>
              <a:rPr lang="en-US" sz="1400" dirty="0" smtClean="0"/>
              <a:t> </a:t>
            </a:r>
            <a:r>
              <a:rPr lang="en-US" sz="1400" dirty="0" err="1" smtClean="0"/>
              <a:t>juga</a:t>
            </a:r>
            <a:r>
              <a:rPr lang="en-US" sz="1400" dirty="0" smtClean="0"/>
              <a:t> yang </a:t>
            </a:r>
            <a:r>
              <a:rPr lang="en-US" sz="1400" dirty="0" err="1" smtClean="0"/>
              <a:t>berpandangan</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merupakan</a:t>
            </a:r>
            <a:r>
              <a:rPr lang="en-US" sz="1400" dirty="0" smtClean="0"/>
              <a:t> </a:t>
            </a:r>
            <a:r>
              <a:rPr lang="en-US" sz="1400" dirty="0" err="1" smtClean="0"/>
              <a:t>metode</a:t>
            </a:r>
            <a:r>
              <a:rPr lang="en-US" sz="1400" dirty="0" smtClean="0"/>
              <a:t> </a:t>
            </a:r>
            <a:r>
              <a:rPr lang="en-US" sz="1400" dirty="0" err="1" smtClean="0"/>
              <a:t>penelitian</a:t>
            </a:r>
            <a:r>
              <a:rPr lang="en-US" sz="1400" dirty="0" smtClean="0"/>
              <a:t> </a:t>
            </a:r>
            <a:r>
              <a:rPr lang="en-US" sz="1400" dirty="0" err="1" smtClean="0"/>
              <a:t>dan</a:t>
            </a:r>
            <a:r>
              <a:rPr lang="en-US" sz="1400" dirty="0" smtClean="0"/>
              <a:t> </a:t>
            </a:r>
            <a:r>
              <a:rPr lang="en-US" sz="1400" dirty="0" err="1" smtClean="0"/>
              <a:t>sekaligus</a:t>
            </a:r>
            <a:r>
              <a:rPr lang="en-US" sz="1400" dirty="0" smtClean="0"/>
              <a:t> </a:t>
            </a:r>
            <a:r>
              <a:rPr lang="en-US" sz="1400" dirty="0" err="1" smtClean="0"/>
              <a:t>juga</a:t>
            </a:r>
            <a:r>
              <a:rPr lang="en-US" sz="1400" dirty="0" smtClean="0"/>
              <a:t> </a:t>
            </a:r>
            <a:r>
              <a:rPr lang="en-US" sz="1400" dirty="0" err="1" smtClean="0"/>
              <a:t>bidang</a:t>
            </a:r>
            <a:r>
              <a:rPr lang="en-US" sz="1400" dirty="0" smtClean="0"/>
              <a:t> </a:t>
            </a:r>
            <a:r>
              <a:rPr lang="en-US" sz="1400" dirty="0" err="1" smtClean="0"/>
              <a:t>Ilmu</a:t>
            </a:r>
            <a:r>
              <a:rPr lang="en-US" sz="1400" dirty="0" smtClean="0"/>
              <a:t> </a:t>
            </a:r>
            <a:r>
              <a:rPr lang="en-US" sz="1400" dirty="0" err="1" smtClean="0"/>
              <a:t>Hukum</a:t>
            </a:r>
            <a:r>
              <a:rPr lang="en-US" sz="1400" dirty="0" smtClean="0"/>
              <a:t>, </a:t>
            </a:r>
            <a:r>
              <a:rPr lang="en-US" sz="1400" dirty="0" err="1" smtClean="0"/>
              <a:t>seperti</a:t>
            </a:r>
            <a:r>
              <a:rPr lang="en-US" sz="1400" dirty="0" smtClean="0"/>
              <a:t> </a:t>
            </a:r>
            <a:r>
              <a:rPr lang="en-US" sz="1400" dirty="0" err="1" smtClean="0"/>
              <a:t>pandangan</a:t>
            </a:r>
            <a:r>
              <a:rPr lang="en-US" sz="1400" dirty="0" smtClean="0"/>
              <a:t> </a:t>
            </a:r>
            <a:r>
              <a:rPr lang="en-US" sz="1400" dirty="0" err="1" smtClean="0"/>
              <a:t>Sunaryati</a:t>
            </a:r>
            <a:r>
              <a:rPr lang="en-US" sz="1400" dirty="0" smtClean="0"/>
              <a:t> Hartono </a:t>
            </a:r>
            <a:r>
              <a:rPr lang="en-US" sz="1400" dirty="0" err="1" smtClean="0"/>
              <a:t>dan</a:t>
            </a:r>
            <a:r>
              <a:rPr lang="en-US" sz="1400" dirty="0" smtClean="0"/>
              <a:t> </a:t>
            </a:r>
            <a:r>
              <a:rPr lang="en-US" sz="1400" dirty="0" err="1" smtClean="0"/>
              <a:t>Soerjono</a:t>
            </a:r>
            <a:r>
              <a:rPr lang="en-US" sz="1400" dirty="0" smtClean="0"/>
              <a:t> </a:t>
            </a:r>
            <a:r>
              <a:rPr lang="en-US" sz="1400" dirty="0" err="1" smtClean="0"/>
              <a:t>Soekanto</a:t>
            </a:r>
            <a:r>
              <a:rPr lang="en-US" sz="1400" dirty="0" smtClean="0"/>
              <a:t>.</a:t>
            </a:r>
            <a:endParaRPr sz="1400" i="1"/>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14296"/>
            <a:ext cx="8607280" cy="4786345"/>
          </a:xfrm>
        </p:spPr>
        <p:txBody>
          <a:bodyPr/>
          <a:lstStyle/>
          <a:p>
            <a:r>
              <a:rPr lang="en-US" sz="1400" b="1" dirty="0" smtClean="0"/>
              <a:t>A. </a:t>
            </a:r>
            <a:r>
              <a:rPr lang="en-US" sz="1400" b="1" dirty="0" err="1" smtClean="0"/>
              <a:t>Perbandingan</a:t>
            </a:r>
            <a:r>
              <a:rPr lang="en-US" sz="1400" b="1" dirty="0" smtClean="0"/>
              <a:t> </a:t>
            </a:r>
            <a:r>
              <a:rPr lang="en-US" sz="1400" b="1" dirty="0" err="1" smtClean="0"/>
              <a:t>Hukum</a:t>
            </a:r>
            <a:r>
              <a:rPr lang="en-US" sz="1400" b="1" dirty="0" smtClean="0"/>
              <a:t> </a:t>
            </a:r>
            <a:r>
              <a:rPr lang="en-US" sz="1400" b="1" dirty="0" err="1" smtClean="0"/>
              <a:t>Sebagai</a:t>
            </a:r>
            <a:r>
              <a:rPr lang="en-US" sz="1400" b="1" dirty="0" smtClean="0"/>
              <a:t> </a:t>
            </a:r>
            <a:r>
              <a:rPr lang="en-US" sz="1400" b="1" dirty="0" err="1" smtClean="0"/>
              <a:t>Metode</a:t>
            </a:r>
            <a:r>
              <a:rPr lang="en-US" sz="1400" b="1" dirty="0" smtClean="0"/>
              <a:t> </a:t>
            </a:r>
            <a:r>
              <a:rPr lang="en-US" sz="1400" b="1" dirty="0" err="1" smtClean="0"/>
              <a:t>Penelitian</a:t>
            </a:r>
            <a:r>
              <a:rPr lang="en-US" sz="1400" b="1" dirty="0" smtClean="0"/>
              <a:t> </a:t>
            </a:r>
            <a:r>
              <a:rPr lang="en-US" sz="1400" dirty="0" smtClean="0"/>
              <a:t/>
            </a:r>
            <a:br>
              <a:rPr lang="en-US" sz="1400" dirty="0" smtClean="0"/>
            </a:br>
            <a:r>
              <a:rPr lang="en-US" sz="1400" dirty="0" smtClean="0"/>
              <a:t/>
            </a:r>
            <a:br>
              <a:rPr lang="en-US" sz="1400" dirty="0" smtClean="0"/>
            </a:br>
            <a:r>
              <a:rPr lang="en-US" sz="1400" dirty="0" err="1" smtClean="0"/>
              <a:t>Perbandingan</a:t>
            </a:r>
            <a:r>
              <a:rPr lang="en-US" sz="1400" dirty="0" smtClean="0"/>
              <a:t> </a:t>
            </a:r>
            <a:r>
              <a:rPr lang="en-US" sz="1400" dirty="0" err="1" smtClean="0"/>
              <a:t>Hukum</a:t>
            </a:r>
            <a:r>
              <a:rPr lang="en-US" sz="1400" dirty="0" smtClean="0"/>
              <a:t> </a:t>
            </a:r>
            <a:r>
              <a:rPr lang="en-US" sz="1400" dirty="0" err="1" smtClean="0"/>
              <a:t>adalah</a:t>
            </a:r>
            <a:r>
              <a:rPr lang="en-US" sz="1400" dirty="0" smtClean="0"/>
              <a:t> </a:t>
            </a:r>
            <a:r>
              <a:rPr lang="en-US" sz="1400" dirty="0" err="1" smtClean="0"/>
              <a:t>metode</a:t>
            </a:r>
            <a:r>
              <a:rPr lang="en-US" sz="1400" dirty="0" smtClean="0"/>
              <a:t> </a:t>
            </a:r>
            <a:r>
              <a:rPr lang="en-US" sz="1400" dirty="0" err="1" smtClean="0"/>
              <a:t>perbandingan</a:t>
            </a:r>
            <a:r>
              <a:rPr lang="en-US" sz="1400" dirty="0" smtClean="0"/>
              <a:t> yang </a:t>
            </a:r>
            <a:r>
              <a:rPr lang="en-US" sz="1400" dirty="0" err="1" smtClean="0"/>
              <a:t>diterapkan</a:t>
            </a:r>
            <a:r>
              <a:rPr lang="en-US" sz="1400" dirty="0" smtClean="0"/>
              <a:t> </a:t>
            </a:r>
            <a:r>
              <a:rPr lang="en-US" sz="1400" dirty="0" err="1" smtClean="0"/>
              <a:t>pada</a:t>
            </a:r>
            <a:r>
              <a:rPr lang="en-US" sz="1400" dirty="0" smtClean="0"/>
              <a:t> </a:t>
            </a:r>
            <a:r>
              <a:rPr lang="en-US" sz="1400" dirty="0" err="1" smtClean="0"/>
              <a:t>ilmu</a:t>
            </a:r>
            <a:r>
              <a:rPr lang="en-US" sz="1400" dirty="0" smtClean="0"/>
              <a:t> </a:t>
            </a:r>
            <a:r>
              <a:rPr lang="en-US" sz="1400" dirty="0" err="1" smtClean="0"/>
              <a:t>hukum</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bukanlah</a:t>
            </a:r>
            <a:r>
              <a:rPr lang="en-US" sz="1400" dirty="0" smtClean="0"/>
              <a:t> </a:t>
            </a:r>
            <a:r>
              <a:rPr lang="en-US" sz="1400" dirty="0" err="1" smtClean="0"/>
              <a:t>ilmu</a:t>
            </a:r>
            <a:r>
              <a:rPr lang="en-US" sz="1400" dirty="0" smtClean="0"/>
              <a:t> </a:t>
            </a:r>
            <a:r>
              <a:rPr lang="en-US" sz="1400" dirty="0" err="1" smtClean="0"/>
              <a:t>hukum</a:t>
            </a:r>
            <a:r>
              <a:rPr lang="en-US" sz="1400" dirty="0" smtClean="0"/>
              <a:t>, </a:t>
            </a:r>
            <a:r>
              <a:rPr lang="en-US" sz="1400" dirty="0" err="1" smtClean="0"/>
              <a:t>melainkan</a:t>
            </a:r>
            <a:r>
              <a:rPr lang="en-US" sz="1400" dirty="0" smtClean="0"/>
              <a:t> </a:t>
            </a:r>
            <a:r>
              <a:rPr lang="en-US" sz="1400" dirty="0" err="1" smtClean="0"/>
              <a:t>hanya</a:t>
            </a:r>
            <a:r>
              <a:rPr lang="en-US" sz="1400" dirty="0" smtClean="0"/>
              <a:t> </a:t>
            </a:r>
            <a:r>
              <a:rPr lang="en-US" sz="1400" dirty="0" err="1" smtClean="0"/>
              <a:t>suatu</a:t>
            </a:r>
            <a:r>
              <a:rPr lang="en-US" sz="1400" dirty="0" smtClean="0"/>
              <a:t> </a:t>
            </a:r>
            <a:r>
              <a:rPr lang="en-US" sz="1400" dirty="0" err="1" smtClean="0"/>
              <a:t>metode</a:t>
            </a:r>
            <a:r>
              <a:rPr lang="en-US" sz="1400" dirty="0" smtClean="0"/>
              <a:t> </a:t>
            </a:r>
            <a:r>
              <a:rPr lang="en-US" sz="1400" dirty="0" err="1" smtClean="0"/>
              <a:t>studi</a:t>
            </a:r>
            <a:r>
              <a:rPr lang="en-US" sz="1400" dirty="0" smtClean="0"/>
              <a:t>. </a:t>
            </a:r>
            <a:r>
              <a:rPr lang="en-US" sz="1400" dirty="0" err="1" smtClean="0"/>
              <a:t>Apabila</a:t>
            </a:r>
            <a:r>
              <a:rPr lang="en-US" sz="1400" dirty="0" smtClean="0"/>
              <a:t> </a:t>
            </a:r>
            <a:r>
              <a:rPr lang="en-US" sz="1400" dirty="0" err="1" smtClean="0"/>
              <a:t>hukum</a:t>
            </a:r>
            <a:r>
              <a:rPr lang="en-US" sz="1400" dirty="0" smtClean="0"/>
              <a:t> </a:t>
            </a:r>
            <a:r>
              <a:rPr lang="en-US" sz="1400" dirty="0" err="1" smtClean="0"/>
              <a:t>itu</a:t>
            </a:r>
            <a:r>
              <a:rPr lang="en-US" sz="1400" dirty="0" smtClean="0"/>
              <a:t> </a:t>
            </a:r>
            <a:r>
              <a:rPr lang="en-US" sz="1400" dirty="0" err="1" smtClean="0"/>
              <a:t>terdiri</a:t>
            </a:r>
            <a:r>
              <a:rPr lang="en-US" sz="1400" dirty="0" smtClean="0"/>
              <a:t> </a:t>
            </a:r>
            <a:r>
              <a:rPr lang="en-US" sz="1400" dirty="0" err="1" smtClean="0"/>
              <a:t>atas</a:t>
            </a:r>
            <a:r>
              <a:rPr lang="en-US" sz="1400" dirty="0" smtClean="0"/>
              <a:t> </a:t>
            </a:r>
            <a:r>
              <a:rPr lang="en-US" sz="1400" dirty="0" err="1" smtClean="0"/>
              <a:t>seperangkat</a:t>
            </a:r>
            <a:r>
              <a:rPr lang="en-US" sz="1400" dirty="0" smtClean="0"/>
              <a:t> </a:t>
            </a:r>
            <a:r>
              <a:rPr lang="en-US" sz="1400" dirty="0" err="1" smtClean="0"/>
              <a:t>peraturan</a:t>
            </a:r>
            <a:r>
              <a:rPr lang="en-US" sz="1400" dirty="0" smtClean="0"/>
              <a:t>, </a:t>
            </a:r>
            <a:r>
              <a:rPr lang="en-US" sz="1400" dirty="0" err="1" smtClean="0"/>
              <a:t>maka</a:t>
            </a:r>
            <a:r>
              <a:rPr lang="en-US" sz="1400" dirty="0" smtClean="0"/>
              <a:t> </a:t>
            </a:r>
            <a:r>
              <a:rPr lang="en-US" sz="1400" dirty="0" err="1" smtClean="0"/>
              <a:t>jelas</a:t>
            </a:r>
            <a:r>
              <a:rPr lang="en-US" sz="1400" dirty="0" smtClean="0"/>
              <a:t> </a:t>
            </a:r>
            <a:r>
              <a:rPr lang="en-US" sz="1400" dirty="0" err="1" smtClean="0"/>
              <a:t>perbandingan</a:t>
            </a:r>
            <a:r>
              <a:rPr lang="en-US" sz="1400" dirty="0" smtClean="0"/>
              <a:t> </a:t>
            </a:r>
            <a:r>
              <a:rPr lang="en-US" sz="1400" dirty="0" err="1" smtClean="0"/>
              <a:t>itu</a:t>
            </a:r>
            <a:r>
              <a:rPr lang="en-US" sz="1400" dirty="0" smtClean="0"/>
              <a:t> </a:t>
            </a:r>
            <a:r>
              <a:rPr lang="en-US" sz="1400" dirty="0" err="1" smtClean="0"/>
              <a:t>tidak</a:t>
            </a:r>
            <a:r>
              <a:rPr lang="en-US" sz="1400" dirty="0" smtClean="0"/>
              <a:t> </a:t>
            </a:r>
            <a:r>
              <a:rPr lang="en-US" sz="1400" dirty="0" err="1" smtClean="0"/>
              <a:t>ada</a:t>
            </a:r>
            <a:r>
              <a:rPr lang="en-US" sz="1400" dirty="0" smtClean="0"/>
              <a:t>. </a:t>
            </a:r>
            <a:r>
              <a:rPr lang="en-US" sz="1400" dirty="0" err="1" smtClean="0"/>
              <a:t>Metode</a:t>
            </a:r>
            <a:r>
              <a:rPr lang="en-US" sz="1400" dirty="0" smtClean="0"/>
              <a:t> </a:t>
            </a:r>
            <a:r>
              <a:rPr lang="en-US" sz="1400" dirty="0" err="1" smtClean="0"/>
              <a:t>membandingkan</a:t>
            </a:r>
            <a:r>
              <a:rPr lang="en-US" sz="1400" dirty="0" smtClean="0"/>
              <a:t> </a:t>
            </a:r>
            <a:r>
              <a:rPr lang="en-US" sz="1400" dirty="0" err="1" smtClean="0"/>
              <a:t>sistem</a:t>
            </a:r>
            <a:r>
              <a:rPr lang="en-US" sz="1400" dirty="0" smtClean="0"/>
              <a:t> </a:t>
            </a:r>
            <a:r>
              <a:rPr lang="en-US" sz="1400" dirty="0" err="1" smtClean="0"/>
              <a:t>hukum</a:t>
            </a:r>
            <a:r>
              <a:rPr lang="en-US" sz="1400" dirty="0" smtClean="0"/>
              <a:t> </a:t>
            </a:r>
            <a:r>
              <a:rPr lang="en-US" sz="1400" dirty="0" err="1" smtClean="0"/>
              <a:t>tidak</a:t>
            </a:r>
            <a:r>
              <a:rPr lang="en-US" sz="1400" dirty="0" smtClean="0"/>
              <a:t> </a:t>
            </a:r>
            <a:r>
              <a:rPr lang="en-US" sz="1400" dirty="0" err="1" smtClean="0"/>
              <a:t>mengakibatkan</a:t>
            </a:r>
            <a:r>
              <a:rPr lang="en-US" sz="1400" dirty="0" smtClean="0"/>
              <a:t> </a:t>
            </a:r>
            <a:r>
              <a:rPr lang="en-US" sz="1400" dirty="0" err="1" smtClean="0"/>
              <a:t>perumusan</a:t>
            </a:r>
            <a:r>
              <a:rPr lang="en-US" sz="1400" dirty="0" smtClean="0"/>
              <a:t> </a:t>
            </a:r>
            <a:r>
              <a:rPr lang="en-US" sz="1400" dirty="0" err="1" smtClean="0"/>
              <a:t>aturan</a:t>
            </a:r>
            <a:r>
              <a:rPr lang="en-US" sz="1400" dirty="0" smtClean="0"/>
              <a:t> yang </a:t>
            </a:r>
            <a:r>
              <a:rPr lang="en-US" sz="1400" dirty="0" err="1" smtClean="0"/>
              <a:t>berdiri</a:t>
            </a:r>
            <a:r>
              <a:rPr lang="en-US" sz="1400" dirty="0" smtClean="0"/>
              <a:t> </a:t>
            </a:r>
            <a:r>
              <a:rPr lang="en-US" sz="1400" dirty="0" err="1" smtClean="0"/>
              <a:t>sendiri</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sebagai</a:t>
            </a:r>
            <a:r>
              <a:rPr lang="en-US" sz="1400" dirty="0" smtClean="0"/>
              <a:t> </a:t>
            </a:r>
            <a:r>
              <a:rPr lang="en-US" sz="1400" dirty="0" err="1" smtClean="0"/>
              <a:t>suatu</a:t>
            </a:r>
            <a:r>
              <a:rPr lang="en-US" sz="1400" dirty="0" smtClean="0"/>
              <a:t> </a:t>
            </a:r>
            <a:r>
              <a:rPr lang="en-US" sz="1400" dirty="0" err="1" smtClean="0"/>
              <a:t>metode</a:t>
            </a:r>
            <a:r>
              <a:rPr lang="en-US" sz="1400" dirty="0" smtClean="0"/>
              <a:t> </a:t>
            </a:r>
            <a:r>
              <a:rPr lang="en-US" sz="1400" dirty="0" err="1" smtClean="0"/>
              <a:t>mengandung</a:t>
            </a:r>
            <a:r>
              <a:rPr lang="en-US" sz="1400" dirty="0" smtClean="0"/>
              <a:t> </a:t>
            </a:r>
            <a:r>
              <a:rPr lang="en-US" sz="1400" dirty="0" err="1" smtClean="0"/>
              <a:t>arti</a:t>
            </a:r>
            <a:r>
              <a:rPr lang="en-US" sz="1400" dirty="0" smtClean="0"/>
              <a:t>, </a:t>
            </a:r>
            <a:r>
              <a:rPr lang="en-US" sz="1400" dirty="0" err="1" smtClean="0"/>
              <a:t>bahwa</a:t>
            </a:r>
            <a:r>
              <a:rPr lang="en-US" sz="1400" dirty="0" smtClean="0"/>
              <a:t> </a:t>
            </a:r>
            <a:r>
              <a:rPr lang="en-US" sz="1400" dirty="0" err="1" smtClean="0"/>
              <a:t>ia</a:t>
            </a:r>
            <a:r>
              <a:rPr lang="en-US" sz="1400" dirty="0" smtClean="0"/>
              <a:t> </a:t>
            </a:r>
            <a:r>
              <a:rPr lang="en-US" sz="1400" dirty="0" err="1" smtClean="0"/>
              <a:t>merupakan</a:t>
            </a:r>
            <a:r>
              <a:rPr lang="en-US" sz="1400" dirty="0" smtClean="0"/>
              <a:t> </a:t>
            </a:r>
            <a:r>
              <a:rPr lang="en-US" sz="1400" dirty="0" err="1" smtClean="0"/>
              <a:t>suatu</a:t>
            </a:r>
            <a:r>
              <a:rPr lang="en-US" sz="1400" dirty="0" smtClean="0"/>
              <a:t> </a:t>
            </a:r>
            <a:r>
              <a:rPr lang="en-US" sz="1400" dirty="0" err="1" smtClean="0"/>
              <a:t>cara</a:t>
            </a:r>
            <a:r>
              <a:rPr lang="en-US" sz="1400" dirty="0" smtClean="0"/>
              <a:t> </a:t>
            </a:r>
            <a:r>
              <a:rPr lang="en-US" sz="1400" dirty="0" err="1" smtClean="0"/>
              <a:t>pendekatan</a:t>
            </a:r>
            <a:r>
              <a:rPr lang="en-US" sz="1400" dirty="0" smtClean="0"/>
              <a:t> </a:t>
            </a:r>
            <a:r>
              <a:rPr lang="en-US" sz="1400" dirty="0" err="1" smtClean="0"/>
              <a:t>untuk</a:t>
            </a:r>
            <a:r>
              <a:rPr lang="en-US" sz="1400" dirty="0" smtClean="0"/>
              <a:t> </a:t>
            </a:r>
            <a:r>
              <a:rPr lang="en-US" sz="1400" dirty="0" err="1" smtClean="0"/>
              <a:t>lebih</a:t>
            </a:r>
            <a:r>
              <a:rPr lang="en-US" sz="1400" dirty="0" smtClean="0"/>
              <a:t> </a:t>
            </a:r>
            <a:r>
              <a:rPr lang="en-US" sz="1400" dirty="0" err="1" smtClean="0"/>
              <a:t>memahami</a:t>
            </a:r>
            <a:r>
              <a:rPr lang="en-US" sz="1400" dirty="0" smtClean="0"/>
              <a:t> </a:t>
            </a:r>
            <a:r>
              <a:rPr lang="en-US" sz="1400" dirty="0" err="1" smtClean="0"/>
              <a:t>suatu</a:t>
            </a:r>
            <a:r>
              <a:rPr lang="en-US" sz="1400" dirty="0" smtClean="0"/>
              <a:t> </a:t>
            </a:r>
            <a:r>
              <a:rPr lang="en-US" sz="1400" dirty="0" err="1" smtClean="0"/>
              <a:t>obyek</a:t>
            </a:r>
            <a:r>
              <a:rPr lang="en-US" sz="1400" dirty="0" smtClean="0"/>
              <a:t> </a:t>
            </a:r>
            <a:r>
              <a:rPr lang="en-US" sz="1400" dirty="0" err="1" smtClean="0"/>
              <a:t>atau</a:t>
            </a:r>
            <a:r>
              <a:rPr lang="en-US" sz="1400" dirty="0" smtClean="0"/>
              <a:t> </a:t>
            </a:r>
            <a:r>
              <a:rPr lang="en-US" sz="1400" dirty="0" err="1" smtClean="0"/>
              <a:t>masalah</a:t>
            </a:r>
            <a:r>
              <a:rPr lang="en-US" sz="1400" dirty="0" smtClean="0"/>
              <a:t> yang </a:t>
            </a:r>
            <a:r>
              <a:rPr lang="en-US" sz="1400" dirty="0" err="1" smtClean="0"/>
              <a:t>diteliti</a:t>
            </a:r>
            <a:r>
              <a:rPr lang="en-US" sz="1400" dirty="0" smtClean="0"/>
              <a:t>. </a:t>
            </a:r>
            <a:r>
              <a:rPr lang="en-US" sz="1400" dirty="0" err="1" smtClean="0"/>
              <a:t>Oleh</a:t>
            </a:r>
            <a:r>
              <a:rPr lang="en-US" sz="1400" dirty="0" smtClean="0"/>
              <a:t> </a:t>
            </a:r>
            <a:r>
              <a:rPr lang="en-US" sz="1400" dirty="0" err="1" smtClean="0"/>
              <a:t>karena</a:t>
            </a:r>
            <a:r>
              <a:rPr lang="en-US" sz="1400" dirty="0" smtClean="0"/>
              <a:t> </a:t>
            </a:r>
            <a:r>
              <a:rPr lang="en-US" sz="1400" dirty="0" err="1" smtClean="0"/>
              <a:t>itu</a:t>
            </a:r>
            <a:r>
              <a:rPr lang="en-US" sz="1400" dirty="0" smtClean="0"/>
              <a:t>, </a:t>
            </a:r>
            <a:r>
              <a:rPr lang="en-US" sz="1400" dirty="0" err="1" smtClean="0"/>
              <a:t>sering</a:t>
            </a:r>
            <a:r>
              <a:rPr lang="en-US" sz="1400" dirty="0" smtClean="0"/>
              <a:t> </a:t>
            </a:r>
            <a:r>
              <a:rPr lang="en-US" sz="1400" dirty="0" err="1" smtClean="0"/>
              <a:t>digunakan</a:t>
            </a:r>
            <a:r>
              <a:rPr lang="en-US" sz="1400" dirty="0" smtClean="0"/>
              <a:t> </a:t>
            </a:r>
            <a:r>
              <a:rPr lang="en-US" sz="1400" dirty="0" err="1" smtClean="0"/>
              <a:t>istilah</a:t>
            </a:r>
            <a:r>
              <a:rPr lang="en-US" sz="1400" dirty="0" smtClean="0"/>
              <a:t> </a:t>
            </a:r>
            <a:r>
              <a:rPr lang="en-US" sz="1400" dirty="0" err="1" smtClean="0"/>
              <a:t>metode</a:t>
            </a:r>
            <a:r>
              <a:rPr lang="en-US" sz="1400" dirty="0" smtClean="0"/>
              <a:t> </a:t>
            </a:r>
            <a:r>
              <a:rPr lang="en-US" sz="1400" dirty="0" err="1" smtClean="0"/>
              <a:t>perbandingan</a:t>
            </a:r>
            <a:r>
              <a:rPr lang="en-US" sz="1400" dirty="0" smtClean="0"/>
              <a:t> </a:t>
            </a:r>
            <a:r>
              <a:rPr lang="en-US" sz="1400" dirty="0" err="1" smtClean="0"/>
              <a:t>hukum</a:t>
            </a:r>
            <a:r>
              <a:rPr lang="en-US" sz="1400" dirty="0" smtClean="0"/>
              <a:t>.</a:t>
            </a:r>
            <a:br>
              <a:rPr lang="en-US" sz="1400" dirty="0" smtClean="0"/>
            </a:br>
            <a:r>
              <a:rPr lang="en-US" sz="1400" dirty="0" smtClean="0"/>
              <a:t/>
            </a:r>
            <a:br>
              <a:rPr lang="en-US" sz="1400" dirty="0" smtClean="0"/>
            </a:br>
            <a:r>
              <a:rPr lang="en-US" sz="1400" b="1" dirty="0" err="1" smtClean="0"/>
              <a:t>Romli</a:t>
            </a:r>
            <a:r>
              <a:rPr lang="en-US" sz="1400" b="1" dirty="0" smtClean="0"/>
              <a:t> </a:t>
            </a:r>
            <a:r>
              <a:rPr lang="en-US" sz="1400" b="1" dirty="0" err="1" smtClean="0"/>
              <a:t>Atmasasmita</a:t>
            </a:r>
            <a:r>
              <a:rPr lang="en-US" sz="1400" b="1" dirty="0" smtClean="0"/>
              <a:t> </a:t>
            </a:r>
            <a:r>
              <a:rPr lang="en-US" sz="1400" dirty="0" err="1" smtClean="0"/>
              <a:t>berpendapat</a:t>
            </a:r>
            <a:r>
              <a:rPr lang="en-US" sz="1400" dirty="0" smtClean="0"/>
              <a:t> </a:t>
            </a:r>
            <a:r>
              <a:rPr lang="en-US" sz="1400" dirty="0" err="1" smtClean="0"/>
              <a:t>bahwa</a:t>
            </a:r>
            <a:r>
              <a:rPr lang="en-US" sz="1400" dirty="0" smtClean="0"/>
              <a:t> </a:t>
            </a:r>
            <a:r>
              <a:rPr lang="en-US" sz="1400" dirty="0" err="1" smtClean="0"/>
              <a:t>dalam</a:t>
            </a:r>
            <a:r>
              <a:rPr lang="en-US" sz="1400" dirty="0" smtClean="0"/>
              <a:t> </a:t>
            </a:r>
            <a:r>
              <a:rPr lang="en-US" sz="1400" dirty="0" err="1" smtClean="0"/>
              <a:t>perspektif</a:t>
            </a:r>
            <a:r>
              <a:rPr lang="en-US" sz="1400" dirty="0" smtClean="0"/>
              <a:t> </a:t>
            </a:r>
            <a:r>
              <a:rPr lang="en-US" sz="1400" dirty="0" err="1" smtClean="0"/>
              <a:t>sosiologis</a:t>
            </a:r>
            <a:r>
              <a:rPr lang="en-US" sz="1400" dirty="0" smtClean="0"/>
              <a:t> “</a:t>
            </a:r>
            <a:r>
              <a:rPr lang="en-US" sz="1400" dirty="0" err="1" smtClean="0"/>
              <a:t>Perbandingan</a:t>
            </a:r>
            <a:r>
              <a:rPr lang="en-US" sz="1400" dirty="0" smtClean="0"/>
              <a:t>” </a:t>
            </a:r>
            <a:r>
              <a:rPr lang="en-US" sz="1400" dirty="0" err="1" smtClean="0"/>
              <a:t>merupakan</a:t>
            </a:r>
            <a:r>
              <a:rPr lang="en-US" sz="1400" dirty="0" smtClean="0"/>
              <a:t> </a:t>
            </a:r>
            <a:r>
              <a:rPr lang="en-US" sz="1400" dirty="0" err="1" smtClean="0"/>
              <a:t>kegiatan</a:t>
            </a:r>
            <a:r>
              <a:rPr lang="en-US" sz="1400" dirty="0" smtClean="0"/>
              <a:t> </a:t>
            </a:r>
            <a:r>
              <a:rPr lang="en-US" sz="1400" dirty="0" err="1" smtClean="0"/>
              <a:t>untuk</a:t>
            </a:r>
            <a:r>
              <a:rPr lang="en-US" sz="1400" dirty="0" smtClean="0"/>
              <a:t> </a:t>
            </a:r>
            <a:r>
              <a:rPr lang="en-US" sz="1400" dirty="0" err="1" smtClean="0"/>
              <a:t>mengidentifikasi</a:t>
            </a:r>
            <a:r>
              <a:rPr lang="en-US" sz="1400" dirty="0" smtClean="0"/>
              <a:t> </a:t>
            </a:r>
            <a:r>
              <a:rPr lang="en-US" sz="1400" dirty="0" err="1" smtClean="0"/>
              <a:t>persamaan</a:t>
            </a:r>
            <a:r>
              <a:rPr lang="en-US" sz="1400" dirty="0" smtClean="0"/>
              <a:t> </a:t>
            </a:r>
            <a:r>
              <a:rPr lang="en-US" sz="1400" dirty="0" err="1" smtClean="0"/>
              <a:t>atau</a:t>
            </a:r>
            <a:r>
              <a:rPr lang="en-US" sz="1400" dirty="0" smtClean="0"/>
              <a:t> </a:t>
            </a:r>
            <a:r>
              <a:rPr lang="en-US" sz="1400" dirty="0" err="1" smtClean="0"/>
              <a:t>perbedaan</a:t>
            </a:r>
            <a:r>
              <a:rPr lang="en-US" sz="1400" dirty="0" smtClean="0"/>
              <a:t> </a:t>
            </a:r>
            <a:r>
              <a:rPr lang="en-US" sz="1400" dirty="0" err="1" smtClean="0"/>
              <a:t>antara</a:t>
            </a:r>
            <a:r>
              <a:rPr lang="en-US" sz="1400" dirty="0" smtClean="0"/>
              <a:t> </a:t>
            </a:r>
            <a:r>
              <a:rPr lang="en-US" sz="1400" dirty="0" err="1" smtClean="0"/>
              <a:t>dua</a:t>
            </a:r>
            <a:r>
              <a:rPr lang="en-US" sz="1400" dirty="0" smtClean="0"/>
              <a:t> </a:t>
            </a:r>
            <a:r>
              <a:rPr lang="en-US" sz="1400" dirty="0" err="1" smtClean="0"/>
              <a:t>gejala</a:t>
            </a:r>
            <a:r>
              <a:rPr lang="en-US" sz="1400" dirty="0" smtClean="0"/>
              <a:t> (</a:t>
            </a:r>
            <a:r>
              <a:rPr lang="en-US" sz="1400" dirty="0" err="1" smtClean="0"/>
              <a:t>sosial</a:t>
            </a:r>
            <a:r>
              <a:rPr lang="en-US" sz="1400" dirty="0" smtClean="0"/>
              <a:t>) </a:t>
            </a:r>
            <a:r>
              <a:rPr lang="en-US" sz="1400" dirty="0" err="1" smtClean="0"/>
              <a:t>tertentu</a:t>
            </a:r>
            <a:r>
              <a:rPr lang="en-US" sz="1400" dirty="0" smtClean="0"/>
              <a:t> </a:t>
            </a:r>
            <a:r>
              <a:rPr lang="en-US" sz="1400" dirty="0" err="1" smtClean="0"/>
              <a:t>atau</a:t>
            </a:r>
            <a:r>
              <a:rPr lang="en-US" sz="1400" dirty="0" smtClean="0"/>
              <a:t> </a:t>
            </a:r>
            <a:r>
              <a:rPr lang="en-US" sz="1400" dirty="0" err="1" smtClean="0"/>
              <a:t>lebih</a:t>
            </a:r>
            <a:r>
              <a:rPr lang="en-US" sz="1400" dirty="0" smtClean="0"/>
              <a:t>. </a:t>
            </a:r>
            <a:r>
              <a:rPr lang="en-US" sz="1400" dirty="0" err="1" smtClean="0"/>
              <a:t>Sedangkan</a:t>
            </a:r>
            <a:r>
              <a:rPr lang="en-US" sz="1400" dirty="0" smtClean="0"/>
              <a:t> </a:t>
            </a:r>
            <a:r>
              <a:rPr lang="en-US" sz="1400" b="1" dirty="0" err="1" smtClean="0"/>
              <a:t>Soerjono</a:t>
            </a:r>
            <a:r>
              <a:rPr lang="en-US" sz="1400" b="1" dirty="0" smtClean="0"/>
              <a:t> </a:t>
            </a:r>
            <a:r>
              <a:rPr lang="en-US" sz="1400" b="1" dirty="0" err="1" smtClean="0"/>
              <a:t>Soekanto</a:t>
            </a:r>
            <a:r>
              <a:rPr lang="en-US" sz="1400" b="1" dirty="0" smtClean="0"/>
              <a:t> </a:t>
            </a:r>
            <a:r>
              <a:rPr lang="en-US" sz="1400" dirty="0" err="1" smtClean="0"/>
              <a:t>mendefinisikan</a:t>
            </a:r>
            <a:r>
              <a:rPr lang="en-US" sz="1400" dirty="0" smtClean="0"/>
              <a:t> </a:t>
            </a:r>
            <a:r>
              <a:rPr lang="en-US" sz="1400" dirty="0" err="1" smtClean="0"/>
              <a:t>perbandingan</a:t>
            </a:r>
            <a:r>
              <a:rPr lang="en-US" sz="1400" dirty="0" smtClean="0"/>
              <a:t> </a:t>
            </a:r>
            <a:r>
              <a:rPr lang="en-US" sz="1400" dirty="0" err="1" smtClean="0"/>
              <a:t>sebagai</a:t>
            </a:r>
            <a:r>
              <a:rPr lang="en-US" sz="1400" dirty="0" smtClean="0"/>
              <a:t> </a:t>
            </a:r>
            <a:r>
              <a:rPr lang="en-US" sz="1400" dirty="0" err="1" smtClean="0"/>
              <a:t>suatu</a:t>
            </a:r>
            <a:r>
              <a:rPr lang="en-US" sz="1400" dirty="0" smtClean="0"/>
              <a:t> </a:t>
            </a:r>
            <a:r>
              <a:rPr lang="en-US" sz="1400" dirty="0" err="1" smtClean="0"/>
              <a:t>kegiatan</a:t>
            </a:r>
            <a:r>
              <a:rPr lang="en-US" sz="1400" dirty="0" smtClean="0"/>
              <a:t> </a:t>
            </a:r>
            <a:r>
              <a:rPr lang="en-US" sz="1400" dirty="0" err="1" smtClean="0"/>
              <a:t>untuk</a:t>
            </a:r>
            <a:r>
              <a:rPr lang="en-US" sz="1400" dirty="0" smtClean="0"/>
              <a:t> </a:t>
            </a:r>
            <a:r>
              <a:rPr lang="en-US" sz="1400" dirty="0" err="1" smtClean="0"/>
              <a:t>mengadakan</a:t>
            </a:r>
            <a:r>
              <a:rPr lang="en-US" sz="1400" dirty="0" smtClean="0"/>
              <a:t> </a:t>
            </a:r>
            <a:r>
              <a:rPr lang="en-US" sz="1400" dirty="0" err="1" smtClean="0"/>
              <a:t>identifikasi</a:t>
            </a:r>
            <a:r>
              <a:rPr lang="en-US" sz="1400" dirty="0" smtClean="0"/>
              <a:t> </a:t>
            </a:r>
            <a:r>
              <a:rPr lang="en-US" sz="1400" dirty="0" err="1" smtClean="0"/>
              <a:t>terhadap</a:t>
            </a:r>
            <a:r>
              <a:rPr lang="en-US" sz="1400" dirty="0" smtClean="0"/>
              <a:t> </a:t>
            </a:r>
            <a:r>
              <a:rPr lang="en-US" sz="1400" dirty="0" err="1" smtClean="0"/>
              <a:t>persamaan</a:t>
            </a:r>
            <a:r>
              <a:rPr lang="en-US" sz="1400" dirty="0" smtClean="0"/>
              <a:t> </a:t>
            </a:r>
            <a:r>
              <a:rPr lang="en-US" sz="1400" dirty="0" err="1" smtClean="0"/>
              <a:t>dan</a:t>
            </a:r>
            <a:r>
              <a:rPr lang="en-US" sz="1400" dirty="0" smtClean="0"/>
              <a:t>/</a:t>
            </a:r>
            <a:r>
              <a:rPr lang="en-US" sz="1400" dirty="0" err="1" smtClean="0"/>
              <a:t>atau</a:t>
            </a:r>
            <a:r>
              <a:rPr lang="en-US" sz="1400" dirty="0" smtClean="0"/>
              <a:t> </a:t>
            </a:r>
            <a:r>
              <a:rPr lang="en-US" sz="1400" dirty="0" err="1" smtClean="0"/>
              <a:t>perbedaan</a:t>
            </a:r>
            <a:r>
              <a:rPr lang="en-US" sz="1400" dirty="0" smtClean="0"/>
              <a:t> </a:t>
            </a:r>
            <a:r>
              <a:rPr lang="en-US" sz="1400" dirty="0" err="1" smtClean="0"/>
              <a:t>antara</a:t>
            </a:r>
            <a:r>
              <a:rPr lang="en-US" sz="1400" dirty="0" smtClean="0"/>
              <a:t> </a:t>
            </a:r>
            <a:r>
              <a:rPr lang="en-US" sz="1400" dirty="0" err="1" smtClean="0"/>
              <a:t>dua</a:t>
            </a:r>
            <a:r>
              <a:rPr lang="en-US" sz="1400" dirty="0" smtClean="0"/>
              <a:t> </a:t>
            </a:r>
            <a:r>
              <a:rPr lang="en-US" sz="1400" dirty="0" err="1" smtClean="0"/>
              <a:t>gejala</a:t>
            </a:r>
            <a:r>
              <a:rPr lang="en-US" sz="1400" dirty="0" smtClean="0"/>
              <a:t> </a:t>
            </a:r>
            <a:r>
              <a:rPr lang="en-US" sz="1400" dirty="0" err="1" smtClean="0"/>
              <a:t>tertentu</a:t>
            </a:r>
            <a:r>
              <a:rPr lang="en-US" sz="1400" dirty="0" smtClean="0"/>
              <a:t> </a:t>
            </a:r>
            <a:r>
              <a:rPr lang="en-US" sz="1400" dirty="0" err="1" smtClean="0"/>
              <a:t>atau</a:t>
            </a:r>
            <a:r>
              <a:rPr lang="en-US" sz="1400" dirty="0" smtClean="0"/>
              <a:t> </a:t>
            </a:r>
            <a:r>
              <a:rPr lang="en-US" sz="1400" dirty="0" err="1" smtClean="0"/>
              <a:t>lebih</a:t>
            </a:r>
            <a:r>
              <a:rPr lang="en-US" sz="1400" dirty="0" smtClean="0"/>
              <a:t>.</a:t>
            </a:r>
            <a:r>
              <a:rPr lang="en-US" sz="1400" dirty="0" smtClean="0"/>
              <a:t/>
            </a:r>
            <a:br>
              <a:rPr lang="en-US" sz="1400" dirty="0" smtClean="0"/>
            </a:br>
            <a:r>
              <a:rPr lang="en-US" sz="1400" dirty="0" smtClean="0"/>
              <a:t/>
            </a:r>
            <a:br>
              <a:rPr lang="en-US" sz="1400" dirty="0" smtClean="0"/>
            </a:br>
            <a:r>
              <a:rPr lang="en-US" sz="1400" dirty="0" smtClean="0"/>
              <a:t> </a:t>
            </a:r>
            <a:r>
              <a:rPr lang="en-US" sz="1400" dirty="0" err="1" smtClean="0"/>
              <a:t>Menurut</a:t>
            </a:r>
            <a:r>
              <a:rPr lang="en-US" sz="1400" dirty="0" smtClean="0"/>
              <a:t> </a:t>
            </a:r>
            <a:r>
              <a:rPr lang="en-US" sz="1400" b="1" dirty="0" smtClean="0"/>
              <a:t>Van Apeldoorn</a:t>
            </a:r>
            <a:r>
              <a:rPr lang="en-US" sz="1400" dirty="0" smtClean="0"/>
              <a:t> </a:t>
            </a:r>
            <a:r>
              <a:rPr lang="en-US" sz="1400" dirty="0" err="1" smtClean="0"/>
              <a:t>Objek</a:t>
            </a:r>
            <a:r>
              <a:rPr lang="en-US" sz="1400" dirty="0" smtClean="0"/>
              <a:t> </a:t>
            </a:r>
            <a:r>
              <a:rPr lang="en-US" sz="1400" dirty="0" err="1" smtClean="0"/>
              <a:t>hukum</a:t>
            </a:r>
            <a:r>
              <a:rPr lang="en-US" sz="1400" dirty="0" smtClean="0"/>
              <a:t> </a:t>
            </a:r>
            <a:r>
              <a:rPr lang="en-US" sz="1400" dirty="0" err="1" smtClean="0"/>
              <a:t>adalah</a:t>
            </a:r>
            <a:r>
              <a:rPr lang="en-US" sz="1400" dirty="0" smtClean="0"/>
              <a:t> “</a:t>
            </a:r>
            <a:r>
              <a:rPr lang="en-US" sz="1400" dirty="0" err="1" smtClean="0"/>
              <a:t>hukum</a:t>
            </a:r>
            <a:r>
              <a:rPr lang="en-US" sz="1400" dirty="0" smtClean="0"/>
              <a:t> </a:t>
            </a:r>
            <a:r>
              <a:rPr lang="en-US" sz="1400" dirty="0" err="1" smtClean="0"/>
              <a:t>sebagai</a:t>
            </a:r>
            <a:r>
              <a:rPr lang="en-US" sz="1400" dirty="0" smtClean="0"/>
              <a:t> </a:t>
            </a:r>
            <a:r>
              <a:rPr lang="en-US" sz="1400" dirty="0" err="1" smtClean="0"/>
              <a:t>gejala</a:t>
            </a:r>
            <a:r>
              <a:rPr lang="en-US" sz="1400" dirty="0" smtClean="0"/>
              <a:t> </a:t>
            </a:r>
            <a:r>
              <a:rPr lang="en-US" sz="1400" dirty="0" err="1" smtClean="0"/>
              <a:t>kemasyarakatan</a:t>
            </a:r>
            <a:r>
              <a:rPr lang="en-US" sz="1400" dirty="0" smtClean="0"/>
              <a:t>”. </a:t>
            </a:r>
            <a:r>
              <a:rPr lang="en-US" sz="1400" dirty="0" err="1" smtClean="0"/>
              <a:t>Ilmu</a:t>
            </a:r>
            <a:r>
              <a:rPr lang="en-US" sz="1400" dirty="0" smtClean="0"/>
              <a:t> </a:t>
            </a:r>
            <a:r>
              <a:rPr lang="en-US" sz="1400" dirty="0" err="1" smtClean="0"/>
              <a:t>hukum</a:t>
            </a:r>
            <a:r>
              <a:rPr lang="en-US" sz="1400" dirty="0" smtClean="0"/>
              <a:t> </a:t>
            </a:r>
            <a:r>
              <a:rPr lang="en-US" sz="1400" dirty="0" err="1" smtClean="0"/>
              <a:t>tidak</a:t>
            </a:r>
            <a:r>
              <a:rPr lang="en-US" sz="1400" dirty="0" smtClean="0"/>
              <a:t> </a:t>
            </a:r>
            <a:r>
              <a:rPr lang="en-US" sz="1400" dirty="0" err="1" smtClean="0"/>
              <a:t>menjelaskan</a:t>
            </a:r>
            <a:r>
              <a:rPr lang="en-US" sz="1400" dirty="0" smtClean="0"/>
              <a:t> </a:t>
            </a:r>
            <a:r>
              <a:rPr lang="en-US" sz="1400" dirty="0" err="1" smtClean="0"/>
              <a:t>apa</a:t>
            </a:r>
            <a:r>
              <a:rPr lang="en-US" sz="1400" dirty="0" smtClean="0"/>
              <a:t> yang </a:t>
            </a:r>
            <a:r>
              <a:rPr lang="en-US" sz="1400" dirty="0" err="1" smtClean="0"/>
              <a:t>menjadi</a:t>
            </a:r>
            <a:r>
              <a:rPr lang="en-US" sz="1400" dirty="0" smtClean="0"/>
              <a:t> </a:t>
            </a:r>
            <a:r>
              <a:rPr lang="en-US" sz="1400" dirty="0" err="1" smtClean="0"/>
              <a:t>ruang</a:t>
            </a:r>
            <a:r>
              <a:rPr lang="en-US" sz="1400" dirty="0" smtClean="0"/>
              <a:t> </a:t>
            </a:r>
            <a:r>
              <a:rPr lang="en-US" sz="1400" dirty="0" err="1" smtClean="0"/>
              <a:t>lingkup</a:t>
            </a:r>
            <a:r>
              <a:rPr lang="en-US" sz="1400" dirty="0" smtClean="0"/>
              <a:t> </a:t>
            </a:r>
            <a:r>
              <a:rPr lang="en-US" sz="1400" dirty="0" err="1" smtClean="0"/>
              <a:t>dari</a:t>
            </a:r>
            <a:r>
              <a:rPr lang="en-US" sz="1400" dirty="0" smtClean="0"/>
              <a:t> </a:t>
            </a:r>
            <a:r>
              <a:rPr lang="en-US" sz="1400" dirty="0" err="1" smtClean="0"/>
              <a:t>hukum</a:t>
            </a:r>
            <a:r>
              <a:rPr lang="en-US" sz="1400" dirty="0" smtClean="0"/>
              <a:t> </a:t>
            </a:r>
            <a:r>
              <a:rPr lang="en-US" sz="1400" dirty="0" err="1" smtClean="0"/>
              <a:t>itu</a:t>
            </a:r>
            <a:r>
              <a:rPr lang="en-US" sz="1400" dirty="0" smtClean="0"/>
              <a:t> </a:t>
            </a:r>
            <a:r>
              <a:rPr lang="en-US" sz="1400" dirty="0" err="1" smtClean="0"/>
              <a:t>sendiri</a:t>
            </a:r>
            <a:r>
              <a:rPr lang="en-US" sz="1400" dirty="0" smtClean="0"/>
              <a:t>, </a:t>
            </a:r>
            <a:r>
              <a:rPr lang="en-US" sz="1400" dirty="0" err="1" smtClean="0"/>
              <a:t>tetapi</a:t>
            </a:r>
            <a:r>
              <a:rPr lang="en-US" sz="1400" dirty="0" smtClean="0"/>
              <a:t> </a:t>
            </a:r>
            <a:r>
              <a:rPr lang="en-US" sz="1400" dirty="0" err="1" smtClean="0"/>
              <a:t>menjelaskan</a:t>
            </a:r>
            <a:r>
              <a:rPr lang="en-US" sz="1400" dirty="0" smtClean="0"/>
              <a:t> </a:t>
            </a:r>
            <a:r>
              <a:rPr lang="en-US" sz="1400" dirty="0" err="1" smtClean="0"/>
              <a:t>hubungan</a:t>
            </a:r>
            <a:r>
              <a:rPr lang="en-US" sz="1400" dirty="0" smtClean="0"/>
              <a:t> </a:t>
            </a:r>
            <a:r>
              <a:rPr lang="en-US" sz="1400" dirty="0" err="1" smtClean="0"/>
              <a:t>antara</a:t>
            </a:r>
            <a:r>
              <a:rPr lang="en-US" sz="1400" dirty="0" smtClean="0"/>
              <a:t> </a:t>
            </a:r>
            <a:r>
              <a:rPr lang="en-US" sz="1400" dirty="0" err="1" smtClean="0"/>
              <a:t>gejala</a:t>
            </a:r>
            <a:r>
              <a:rPr lang="en-US" sz="1400" dirty="0" smtClean="0"/>
              <a:t> </a:t>
            </a:r>
            <a:r>
              <a:rPr lang="en-US" sz="1400" dirty="0" err="1" smtClean="0"/>
              <a:t>hukum</a:t>
            </a:r>
            <a:r>
              <a:rPr lang="en-US" sz="1400" dirty="0" smtClean="0"/>
              <a:t> </a:t>
            </a:r>
            <a:r>
              <a:rPr lang="en-US" sz="1400" dirty="0" err="1" smtClean="0"/>
              <a:t>dengan</a:t>
            </a:r>
            <a:r>
              <a:rPr lang="en-US" sz="1400" dirty="0" smtClean="0"/>
              <a:t> </a:t>
            </a:r>
            <a:r>
              <a:rPr lang="en-US" sz="1400" dirty="0" err="1" smtClean="0"/>
              <a:t>gejala</a:t>
            </a:r>
            <a:r>
              <a:rPr lang="en-US" sz="1400" dirty="0" smtClean="0"/>
              <a:t> </a:t>
            </a:r>
            <a:r>
              <a:rPr lang="en-US" sz="1400" dirty="0" err="1" smtClean="0"/>
              <a:t>sosial</a:t>
            </a:r>
            <a:r>
              <a:rPr lang="en-US" sz="1400" dirty="0" smtClean="0"/>
              <a:t> </a:t>
            </a:r>
            <a:r>
              <a:rPr lang="en-US" sz="1400" dirty="0" err="1" smtClean="0"/>
              <a:t>lainnya</a:t>
            </a:r>
            <a:r>
              <a:rPr lang="en-US" sz="1400" dirty="0" smtClean="0"/>
              <a:t>. </a:t>
            </a:r>
            <a:r>
              <a:rPr lang="en-US" sz="1400" dirty="0" err="1" smtClean="0"/>
              <a:t>Maka</a:t>
            </a:r>
            <a:r>
              <a:rPr lang="en-US" sz="1400" dirty="0" smtClean="0"/>
              <a:t> </a:t>
            </a:r>
            <a:r>
              <a:rPr lang="en-US" sz="1400" dirty="0" err="1" smtClean="0"/>
              <a:t>dari</a:t>
            </a:r>
            <a:r>
              <a:rPr lang="en-US" sz="1400" dirty="0" smtClean="0"/>
              <a:t> </a:t>
            </a:r>
            <a:r>
              <a:rPr lang="en-US" sz="1400" dirty="0" err="1" smtClean="0"/>
              <a:t>itu</a:t>
            </a:r>
            <a:r>
              <a:rPr lang="en-US" sz="1400" dirty="0" smtClean="0"/>
              <a:t> </a:t>
            </a:r>
            <a:r>
              <a:rPr lang="en-US" sz="1400" dirty="0" err="1" smtClean="0"/>
              <a:t>untuk</a:t>
            </a:r>
            <a:r>
              <a:rPr lang="en-US" sz="1400" dirty="0" smtClean="0"/>
              <a:t> </a:t>
            </a:r>
            <a:r>
              <a:rPr lang="en-US" sz="1400" dirty="0" err="1" smtClean="0"/>
              <a:t>mencapai</a:t>
            </a:r>
            <a:r>
              <a:rPr lang="en-US" sz="1400" dirty="0" smtClean="0"/>
              <a:t> </a:t>
            </a:r>
            <a:r>
              <a:rPr lang="en-US" sz="1400" dirty="0" err="1" smtClean="0"/>
              <a:t>tujuannya</a:t>
            </a:r>
            <a:r>
              <a:rPr lang="en-US" sz="1400" dirty="0" smtClean="0"/>
              <a:t> </a:t>
            </a:r>
            <a:r>
              <a:rPr lang="en-US" sz="1400" dirty="0" err="1" smtClean="0"/>
              <a:t>menggunakan</a:t>
            </a:r>
            <a:r>
              <a:rPr lang="en-US" sz="1400" dirty="0" smtClean="0"/>
              <a:t> </a:t>
            </a:r>
            <a:r>
              <a:rPr lang="en-US" sz="1400" dirty="0" err="1" smtClean="0"/>
              <a:t>metode</a:t>
            </a:r>
            <a:r>
              <a:rPr lang="en-US" sz="1400" dirty="0" smtClean="0"/>
              <a:t> </a:t>
            </a:r>
            <a:r>
              <a:rPr lang="en-US" sz="1400" dirty="0" err="1" smtClean="0"/>
              <a:t>sejarah</a:t>
            </a:r>
            <a:r>
              <a:rPr lang="en-US" sz="1400" dirty="0" smtClean="0"/>
              <a:t>, </a:t>
            </a:r>
            <a:r>
              <a:rPr lang="en-US" sz="1400" dirty="0" err="1" smtClean="0"/>
              <a:t>sosiologis</a:t>
            </a:r>
            <a:r>
              <a:rPr lang="en-US" sz="1400" dirty="0" smtClean="0"/>
              <a:t>, </a:t>
            </a:r>
            <a:r>
              <a:rPr lang="en-US" sz="1400" dirty="0" err="1" smtClean="0"/>
              <a:t>dan</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yaitu</a:t>
            </a:r>
            <a:r>
              <a:rPr lang="en-US" sz="1400" dirty="0" smtClean="0"/>
              <a:t> </a:t>
            </a:r>
            <a:r>
              <a:rPr lang="en-US" sz="1400" dirty="0" err="1" smtClean="0"/>
              <a:t>sebagai</a:t>
            </a:r>
            <a:r>
              <a:rPr lang="en-US" sz="1400" dirty="0" smtClean="0"/>
              <a:t> </a:t>
            </a:r>
            <a:r>
              <a:rPr lang="en-US" sz="1400" dirty="0" err="1" smtClean="0"/>
              <a:t>berikut</a:t>
            </a:r>
            <a:r>
              <a:rPr lang="en-US" sz="1400" dirty="0" smtClean="0"/>
              <a:t> : </a:t>
            </a:r>
            <a:r>
              <a:rPr lang="en-US" sz="1400" dirty="0" smtClean="0"/>
              <a:t/>
            </a:r>
            <a:br>
              <a:rPr lang="en-US" sz="1400" dirty="0" smtClean="0"/>
            </a:br>
            <a:r>
              <a:rPr lang="en-US" sz="1400" dirty="0" smtClean="0"/>
              <a:t>1</a:t>
            </a:r>
            <a:r>
              <a:rPr lang="en-US" sz="1400" dirty="0" smtClean="0"/>
              <a:t>. </a:t>
            </a:r>
            <a:r>
              <a:rPr lang="en-US" sz="1400" dirty="0" err="1" smtClean="0"/>
              <a:t>Metode</a:t>
            </a:r>
            <a:r>
              <a:rPr lang="en-US" sz="1400" dirty="0" smtClean="0"/>
              <a:t> </a:t>
            </a:r>
            <a:r>
              <a:rPr lang="en-US" sz="1400" dirty="0" err="1" smtClean="0"/>
              <a:t>sejarah</a:t>
            </a:r>
            <a:r>
              <a:rPr lang="en-US" sz="1400" dirty="0" smtClean="0"/>
              <a:t>, </a:t>
            </a:r>
            <a:r>
              <a:rPr lang="en-US" sz="1400" dirty="0" err="1" smtClean="0"/>
              <a:t>untuk</a:t>
            </a:r>
            <a:r>
              <a:rPr lang="en-US" sz="1400" dirty="0" smtClean="0"/>
              <a:t> </a:t>
            </a:r>
            <a:r>
              <a:rPr lang="en-US" sz="1400" dirty="0" err="1" smtClean="0"/>
              <a:t>meneliti</a:t>
            </a:r>
            <a:r>
              <a:rPr lang="en-US" sz="1400" dirty="0" smtClean="0"/>
              <a:t> </a:t>
            </a:r>
            <a:r>
              <a:rPr lang="en-US" sz="1400" dirty="0" err="1" smtClean="0"/>
              <a:t>perkembangan</a:t>
            </a:r>
            <a:r>
              <a:rPr lang="en-US" sz="1400" dirty="0" smtClean="0"/>
              <a:t> </a:t>
            </a:r>
            <a:r>
              <a:rPr lang="en-US" sz="1400" dirty="0" err="1" smtClean="0"/>
              <a:t>hukum</a:t>
            </a:r>
            <a:r>
              <a:rPr lang="en-US" sz="1400" dirty="0" smtClean="0"/>
              <a:t>; </a:t>
            </a:r>
            <a:r>
              <a:rPr lang="en-US" sz="1400" dirty="0" smtClean="0"/>
              <a:t/>
            </a:r>
            <a:br>
              <a:rPr lang="en-US" sz="1400" dirty="0" smtClean="0"/>
            </a:br>
            <a:r>
              <a:rPr lang="en-US" sz="1400" dirty="0" smtClean="0"/>
              <a:t>2</a:t>
            </a:r>
            <a:r>
              <a:rPr lang="en-US" sz="1400" dirty="0" smtClean="0"/>
              <a:t>. </a:t>
            </a:r>
            <a:r>
              <a:rPr lang="en-US" sz="1400" dirty="0" err="1" smtClean="0"/>
              <a:t>Metode</a:t>
            </a:r>
            <a:r>
              <a:rPr lang="en-US" sz="1400" dirty="0" smtClean="0"/>
              <a:t> </a:t>
            </a:r>
            <a:r>
              <a:rPr lang="en-US" sz="1400" dirty="0" err="1" smtClean="0"/>
              <a:t>sosiologis</a:t>
            </a:r>
            <a:r>
              <a:rPr lang="en-US" sz="1400" dirty="0" smtClean="0"/>
              <a:t>, </a:t>
            </a:r>
            <a:r>
              <a:rPr lang="en-US" sz="1400" dirty="0" err="1" smtClean="0"/>
              <a:t>untuk</a:t>
            </a:r>
            <a:r>
              <a:rPr lang="en-US" sz="1400" dirty="0" smtClean="0"/>
              <a:t> </a:t>
            </a:r>
            <a:r>
              <a:rPr lang="en-US" sz="1400" dirty="0" err="1" smtClean="0"/>
              <a:t>meneliti</a:t>
            </a:r>
            <a:r>
              <a:rPr lang="en-US" sz="1400" dirty="0" smtClean="0"/>
              <a:t> </a:t>
            </a:r>
            <a:r>
              <a:rPr lang="en-US" sz="1400" dirty="0" err="1" smtClean="0"/>
              <a:t>hubunganantara</a:t>
            </a:r>
            <a:r>
              <a:rPr lang="en-US" sz="1400" dirty="0" smtClean="0"/>
              <a:t> </a:t>
            </a:r>
            <a:r>
              <a:rPr lang="en-US" sz="1400" dirty="0" err="1" smtClean="0"/>
              <a:t>hukum</a:t>
            </a:r>
            <a:r>
              <a:rPr lang="en-US" sz="1400" dirty="0" smtClean="0"/>
              <a:t> </a:t>
            </a:r>
            <a:r>
              <a:rPr lang="en-US" sz="1400" dirty="0" err="1" smtClean="0"/>
              <a:t>dengan</a:t>
            </a:r>
            <a:r>
              <a:rPr lang="en-US" sz="1400" dirty="0" smtClean="0"/>
              <a:t> </a:t>
            </a:r>
            <a:r>
              <a:rPr lang="en-US" sz="1400" dirty="0" err="1" smtClean="0"/>
              <a:t>gejala</a:t>
            </a:r>
            <a:r>
              <a:rPr lang="en-US" sz="1400" dirty="0" smtClean="0"/>
              <a:t> </a:t>
            </a:r>
            <a:r>
              <a:rPr lang="en-US" sz="1400" dirty="0" err="1" smtClean="0"/>
              <a:t>sosial</a:t>
            </a:r>
            <a:r>
              <a:rPr lang="en-US" sz="1400" dirty="0" smtClean="0"/>
              <a:t> </a:t>
            </a:r>
            <a:r>
              <a:rPr lang="en-US" sz="1400" dirty="0" err="1" smtClean="0"/>
              <a:t>lainnya</a:t>
            </a:r>
            <a:r>
              <a:rPr lang="en-US" sz="1400" dirty="0" smtClean="0"/>
              <a:t>; </a:t>
            </a:r>
            <a:r>
              <a:rPr lang="en-US" sz="1400" dirty="0" err="1" smtClean="0"/>
              <a:t>dan</a:t>
            </a:r>
            <a:r>
              <a:rPr lang="en-US" sz="1400" dirty="0" smtClean="0"/>
              <a:t> </a:t>
            </a:r>
            <a:r>
              <a:rPr lang="en-US" sz="1400" dirty="0" smtClean="0"/>
              <a:t/>
            </a:r>
            <a:br>
              <a:rPr lang="en-US" sz="1400" dirty="0" smtClean="0"/>
            </a:br>
            <a:r>
              <a:rPr lang="en-US" sz="1400" dirty="0" smtClean="0"/>
              <a:t>3</a:t>
            </a:r>
            <a:r>
              <a:rPr lang="en-US" sz="1400" dirty="0" smtClean="0"/>
              <a:t>. </a:t>
            </a:r>
            <a:r>
              <a:rPr lang="en-US" sz="1400" dirty="0" err="1" smtClean="0"/>
              <a:t>Metode</a:t>
            </a:r>
            <a:r>
              <a:rPr lang="en-US" sz="1400" dirty="0" smtClean="0"/>
              <a:t> </a:t>
            </a:r>
            <a:r>
              <a:rPr lang="en-US" sz="1400" dirty="0" err="1" smtClean="0"/>
              <a:t>perbandingan</a:t>
            </a:r>
            <a:r>
              <a:rPr lang="en-US" sz="1400" dirty="0" smtClean="0"/>
              <a:t> </a:t>
            </a:r>
            <a:r>
              <a:rPr lang="en-US" sz="1400" dirty="0" err="1" smtClean="0"/>
              <a:t>hukum</a:t>
            </a:r>
            <a:r>
              <a:rPr lang="en-US" sz="1400" dirty="0" smtClean="0"/>
              <a:t>, </a:t>
            </a:r>
            <a:r>
              <a:rPr lang="en-US" sz="1400" dirty="0" err="1" smtClean="0"/>
              <a:t>untuk</a:t>
            </a:r>
            <a:r>
              <a:rPr lang="en-US" sz="1400" dirty="0" smtClean="0"/>
              <a:t> </a:t>
            </a:r>
            <a:r>
              <a:rPr lang="en-US" sz="1400" dirty="0" err="1" smtClean="0"/>
              <a:t>membandingkan</a:t>
            </a:r>
            <a:r>
              <a:rPr lang="en-US" sz="1400" dirty="0" smtClean="0"/>
              <a:t> </a:t>
            </a:r>
            <a:r>
              <a:rPr lang="en-US" sz="1400" dirty="0" err="1" smtClean="0"/>
              <a:t>berbagai</a:t>
            </a:r>
            <a:r>
              <a:rPr lang="en-US" sz="1400" dirty="0" smtClean="0"/>
              <a:t> </a:t>
            </a:r>
            <a:r>
              <a:rPr lang="en-US" sz="1400" dirty="0" err="1" smtClean="0"/>
              <a:t>tertib</a:t>
            </a:r>
            <a:r>
              <a:rPr lang="en-US" sz="1400" dirty="0" smtClean="0"/>
              <a:t> </a:t>
            </a:r>
            <a:r>
              <a:rPr lang="en-US" sz="1400" dirty="0" err="1" smtClean="0"/>
              <a:t>hukum</a:t>
            </a:r>
            <a:r>
              <a:rPr lang="en-US" sz="1400" dirty="0" smtClean="0"/>
              <a:t> </a:t>
            </a:r>
            <a:r>
              <a:rPr lang="en-US" sz="1400" dirty="0" err="1" smtClean="0"/>
              <a:t>dan</a:t>
            </a:r>
            <a:r>
              <a:rPr lang="en-US" sz="1400" dirty="0" smtClean="0"/>
              <a:t> </a:t>
            </a:r>
            <a:r>
              <a:rPr lang="en-US" sz="1400" dirty="0" err="1" smtClean="0"/>
              <a:t>macam</a:t>
            </a:r>
            <a:r>
              <a:rPr lang="en-US" sz="1400" dirty="0" smtClean="0"/>
              <a:t> – </a:t>
            </a:r>
            <a:r>
              <a:rPr lang="en-US" sz="1400" dirty="0" err="1" smtClean="0"/>
              <a:t>macam</a:t>
            </a:r>
            <a:r>
              <a:rPr lang="en-US" sz="1400" dirty="0" smtClean="0"/>
              <a:t> </a:t>
            </a:r>
            <a:r>
              <a:rPr lang="en-US" sz="1400" dirty="0" err="1" smtClean="0"/>
              <a:t>masyarakat</a:t>
            </a:r>
            <a:r>
              <a:rPr lang="en-US" sz="1400" dirty="0" smtClean="0"/>
              <a:t>. </a:t>
            </a:r>
            <a:endParaRPr lang="en-US" sz="1400"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Abstract CV by Slidesgo">
  <a:themeElements>
    <a:clrScheme name="Simple Light">
      <a:dk1>
        <a:srgbClr val="534844"/>
      </a:dk1>
      <a:lt1>
        <a:srgbClr val="FFFFFF"/>
      </a:lt1>
      <a:dk2>
        <a:srgbClr val="F29095"/>
      </a:dk2>
      <a:lt2>
        <a:srgbClr val="D86C71"/>
      </a:lt2>
      <a:accent1>
        <a:srgbClr val="F29095"/>
      </a:accent1>
      <a:accent2>
        <a:srgbClr val="FDD68B"/>
      </a:accent2>
      <a:accent3>
        <a:srgbClr val="DED2D1"/>
      </a:accent3>
      <a:accent4>
        <a:srgbClr val="F7BEBE"/>
      </a:accent4>
      <a:accent5>
        <a:srgbClr val="534844"/>
      </a:accent5>
      <a:accent6>
        <a:srgbClr val="D86C71"/>
      </a:accent6>
      <a:hlink>
        <a:srgbClr val="534844"/>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TotalTime>
  <Words>300</Words>
  <PresentationFormat>On-screen Show (16:9)</PresentationFormat>
  <Paragraphs>103</Paragraphs>
  <Slides>19</Slides>
  <Notes>6</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Abstract CV by Slidesgo</vt:lpstr>
      <vt:lpstr>PERBANDINGAN HUKUM PIDANA</vt:lpstr>
      <vt:lpstr>BAB I TINJAUAN UMUM PERBANDINGAN HUKUM PIDANA</vt:lpstr>
      <vt:lpstr>Slide 3</vt:lpstr>
      <vt:lpstr>Istilah dan Definisi Perbandingan Hukum</vt:lpstr>
      <vt:lpstr>Slide 5</vt:lpstr>
      <vt:lpstr>B. Definisi Perbandingan Hukum  Adapun definisi perbandingan hukum dapat dilihat dari definisi yang disampaikan oleh beberapa ahli sebagai berikut : 1. Menurut Rudolph B. Schlesinger, perbandingan hukum adalah suatu metode penyelidikan dengan tujuan memperoleh pengetahuan yang lebih mendalam tentang bahan-bahan hukum tertentu.  2. Menurut Van Apeldorn, perbandingan hukum merupakan salah satu metode atau cara yang dapat digunakan untuk menghubungkan antara sebab dan akibat dengan gejala-gejala hukum yang ada.   3. Menurut Gutterdige, menggemukakan bahwa perbandingan hukum adalah suatu metode perbandingan yang dapat digunakan dalam sebuah cabang hukum. Perbandingan hukum merupakan teknik untuk menghadapi unsur hukum asing dari suatu masalah hukum, bukanlah perangkat peraturan dan asas-asas hukum atau suatu cabang hukum.   4. Romli Atmasasmita mengemukakan bahwa “Comparative Law” adalah suatu metode yang membandingkan sistem-sistem hukum dan perbandingan tersebut menghasilkan data sistem hukum yang diperbandingkan. </vt:lpstr>
      <vt:lpstr>Slide 7</vt:lpstr>
      <vt:lpstr>Perbandingan Hukum Sebagai Suatu Metode Penelitian dan Ilmu</vt:lpstr>
      <vt:lpstr>A. Perbandingan Hukum Sebagai Metode Penelitian   Perbandingan Hukum adalah metode perbandingan yang diterapkan pada ilmu hukum. Perbandingan hukum bukanlah ilmu hukum, melainkan hanya suatu metode studi. Apabila hukum itu terdiri atas seperangkat peraturan, maka jelas perbandingan itu tidak ada. Metode membandingkan sistem hukum tidak mengakibatkan perumusan aturan yang berdiri sendiri. Perbandingan hukum sebagai suatu metode mengandung arti, bahwa ia merupakan suatu cara pendekatan untuk lebih memahami suatu obyek atau masalah yang diteliti. Oleh karena itu, sering digunakan istilah metode perbandingan hukum.  Romli Atmasasmita berpendapat bahwa dalam perspektif sosiologis “Perbandingan” merupakan kegiatan untuk mengidentifikasi persamaan atau perbedaan antara dua gejala (sosial) tertentu atau lebih. Sedangkan Soerjono Soekanto mendefinisikan perbandingan sebagai suatu kegiatan untuk mengadakan identifikasi terhadap persamaan dan/atau perbedaan antara dua gejala tertentu atau lebih.   Menurut Van Apeldoorn Objek hukum adalah “hukum sebagai gejala kemasyarakatan”. Ilmu hukum tidak menjelaskan apa yang menjadi ruang lingkup dari hukum itu sendiri, tetapi menjelaskan hubungan antara gejala hukum dengan gejala sosial lainnya. Maka dari itu untuk mencapai tujuannya menggunakan metode sejarah, sosiologis, dan perbandingan hukum yaitu sebagai berikut :  1. Metode sejarah, untuk meneliti perkembangan hukum;  2. Metode sosiologis, untuk meneliti hubunganantara hukum dengan gejala sosial lainnya; dan  3. Metode perbandingan hukum, untuk membandingkan berbagai tertib hukum dan macam – macam masyarakat. </vt:lpstr>
      <vt:lpstr> Berdasarkan pendapat Van Apeldoorn yang telah dijelaskan, selanjutnya Soerjono Soekanto mengemukakan bahwa ketiga metode yang dijelaskan Van Apeldoorn saling berkaitan dan tidak dapat dipisahkan yaitu sebagai berikut :  1. Metode perbandingan diperlukan data tentang efektivitas hukum atau fungsi hukum sehingga   diperlukannya metode sosiologis. Serta metode sejarah untuk mengetahui perbandingan hukum yang di perbandingkan.  2. Metode sejarah memerlukan bantuan dari metode sosiologis, karena perlunya penelitian faktor-faktor sosial yang memengaruhi perkembangan hukum.  3. Metode sosiologis tidak dapat diterapkan tanpa metode sejarah, karena hubungan antara hukum dan gejala sosial yang lainnya merupakan hasil dari suatu perkembangan, metode perbandingan hukum tidak boleh diabaikan karena hukum merupakan gejala dunia.  Selanjutnya, Soerjono Soekanto mengemukakan bahwa demikian ketiga metode tersebut saling mengisi dalam mengembangkan penelitian hukum. Ilmuan di bidang hukum yang berhasil menerapkan ketiga metode tersebut, melakukan penelitian yang sangat berguna dan mendekati kelengkapan.</vt:lpstr>
      <vt:lpstr> Sedangkan pada objek perbandingan hukum terdapat pandangan yang berbeda antara para ahli yaitu  :  1. “pandangan yang melihat perbandingan antara hukum dan lembaga-lembaga hukum dari berbagai negara yang masih dalam satu sistem atau keluarga hukum yang sama”. Hal ini sejalan dengan pendapat Gutteridge bahwa: “perbandingan sistem-sistem hukum dari dunia “Common Law” adalah merupakan subjek pembahasan “Comparative Law.”(Perbandingan Hukum). Sebaliknya Schlessinger berpandangan bahwa: karena “Common Law” pada hakekatnya sama dimana-mana (di negara penganut “Common Law”, maka perbandingan antara sistem hukum “Common Law” di negara-negara penganutnya yang berbeda-beda bukan merupakan perbandingan hukum.   2. Pandangan yang melihat studi perbandingan hukum tidak lain adalah studi tentang hukum asing, karena beranjak dari pemahaman bahwa studi perbandingan hukum dilakukan melalui cara mempelajari hukum di luar hukum yang berlaku bagi pelaku studi tersebut.  </vt:lpstr>
      <vt:lpstr> B. Perbandingan Hukum Sebagai Metode Fungsional   Menurut Konrad Zweigert dan Kurt Siehr, perbandingan hukum modern yang kritis, realistis dan tidak dogmatis :  1. Kritis, karena pra comparatist (sarjana perbandingan hukum) sekarang tidak mementingkan  perbedaan-perbedaaan atau persamaan-persamaan dari berbagai tata hukum (legal orders) semata-mata sebagai fakta, tetapi yang dipentingkan ialah apakah penyelesaian secara hukum atas suatu masalah itu cocok.  2. Tidak Dogmatis, karena perbandingan hukum tidak hendak terkekang dalam kekakuan dogma seperti yang sering terjadi pada tiap tata hukum.  3. Realistis, karena perbandingan hukum bukan saja meneliti perundang_x0002_undangan, keputusan peradilan dan doktrin, tetapi juga semua motif yang nyata yang menguasai dunia, yaitu bersifat etis, psikologis, ekonomis dan motif dari kebijakan legislatif.   Menurut Zweigert sistem hukum hanya dapat dibedakan selama sistem-sistem hukum berfungsi untuk menyelesaikan masalah-masalah sosial yang sama atau untuk memenuhi kebutuhan hukum yag sama. Dengan demikian, perbandingan hukum tidak bertolak pada norma hukum, tetapi pada fungsi-Fungsi, yaitu mencari identitas dari fungsi norma hukum itu dalam penyelesaian masalah sosial yang sama.</vt:lpstr>
      <vt:lpstr>    Melakukan perbandingan hukum bukanlah hal mudah, Rane David dan Brierley menjelaskan bahwa kesulitan tersebut disebabkan, antara lain:  1) Tidak ada pendidikan yang memiliki persiapan khusus didalam bidang perbandingan hukum.  2) Perbedaan bahasa dan perbendaharaan kata (language and vocabulary) 3) Tidak ada persesuaian yang tepat mengenai konsep dan kategori hukum diantara sistem hukum yang berbeda, adalah salah satu kesulitan terbesar yang dijumpai dan dihadapi dalam penganalisisan perbandingan hukum. </vt:lpstr>
      <vt:lpstr>C. Perbandingan Hukum Sebagai Ilmu   Van Apeldoorn mengemukakan tentang ilmu pengetahuan perbandingan hukum dengan menyatakan bahwa: “ Hukum berbeda menurut tempat dan waktu, akan tetapi tak ada hukum sesuatu waktu, sesuatu bangsa atau sesuatu negara yang berdiri sendiri. Perbandingan hukum menyatakan, bahwa di samping perbedaan banyak juga terdapat persamaan antara hukum berbagai bangsa.   Selanjutnya Menurut Purnadi Purbacaraka dan Soerjono Soekanto Perbandingan Hukum merupakan cabang ilmu pengetahuan yang memperbandingkan sistim-sistim hukum yang berlaku di dalam satu atau beberapa masyarakat. Selanjutnya menurut Kusumadi Pudjosewojo menjelaskan bahwa ilmu pengetahuan bandingan hukum yang menunjukkan persamaan-persamaan dan perbedaan-perbedaan dalam tata hukum bangsa-bangsa di dunia.   Soerjono Soekanto membagi cabang-cabang (ruang lingkup) perbandingan hukum yang dapat diuraikan sebagai berikut : 1. Descriptive comparative law Descriptive comparative law merupakan suatu studi yang bertujuan untuk mengumpulkan bahan-bahan tentang sistim hukum pelbagai masyarakat. 2. Comparative history of law Comparative history of law berkaitan erat dengan sejarah hukum, sosiologi hukum, antropologi hukum dan filsafat hukum 3. Comparative legislation atau comparative jurisprudence</vt:lpstr>
      <vt:lpstr>Selanjutnya Sardjono membagi lingkup perbandingan hukum atas:  1. Perbandingan Hukum Umum dan Perbandingan Hukum Khusus.  a) Perbandingan Hukum Umum: membandingkan sistem hukum (secara keseluruhan) yang satu dengan sistem hukum (secara keseluruhan) yang lain;  b) Perbandingan Hukum Khusus: membandingkan lembaga hukum (legal institution) dari sistem hukum yang satu dengan lembaga hukum yang kurang lebih sama dari sistem hukum yang lain.   2. Perbandingan Hukum Horisontal dan Perbandingan Hukum Vertikal.  a) Perbandingan Hukum Horisontal: membandingkan sistem hukum (secara keseluruhan) atau lembaga hukum dari satu sistem hukum yang satu dengan sistem hukum (secara keseluruhan) atau lembaga hukum dari sistem hukum yang lain dalam kurun waktu yang sama;  b) Perbandingan Hukum Vertikal: membandingkan keadaan sistem hukum atau lembaga hukum tertentu pada masa tertentu dengan keadaan sistem hukum atau lembaga hukum tersebut pada suatu masa yang lain (dalam kurun waktu yang berbeda).   3. Descriptive Comparative Law dan Applied Comparative Law.  a) Descriptive Comparative Law: mengumpulkan dan meluruskan atau memberikan ilustrasi deskriptif data tentang sistem-sistem hukum atau lembaga-lembaga hukum yang dibandingkan, mencari persamaan_x0002_persamaan dan perbedaan-perbedaan tanpa menganalisanya lebih lanjut;  b) Applied Comparative Law: mengumpulkan dan melukiskan data tentang sistem-sistem hukum atau lembaga-lembaga hukum yang dibandingkan, mencari persamaan-persamaan dan perbedaan_x0002_perbedaannya dan menganalisa lebih lanjut hasil perbandingan deskriptif ini untuk mencapai suatu tujuan atau kepentingan tertentu dalam memecahkan suatu masalah yang dihadapi.</vt:lpstr>
      <vt:lpstr>Kegunaan dan Tujuan Adanya Perbandingan Hukum</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PERBANDINGAN HUKUM PIDANA</dc:title>
  <cp:lastModifiedBy>ACER</cp:lastModifiedBy>
  <cp:revision>23</cp:revision>
  <dcterms:modified xsi:type="dcterms:W3CDTF">2021-08-29T13:46:12Z</dcterms:modified>
</cp:coreProperties>
</file>