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A77F-BDC9-4BB0-9626-9561CFBD9DB7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B071-1D8D-402D-BE21-5B8819AC0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A77F-BDC9-4BB0-9626-9561CFBD9DB7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B071-1D8D-402D-BE21-5B8819AC0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A77F-BDC9-4BB0-9626-9561CFBD9DB7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B071-1D8D-402D-BE21-5B8819AC0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A77F-BDC9-4BB0-9626-9561CFBD9DB7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B071-1D8D-402D-BE21-5B8819AC0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A77F-BDC9-4BB0-9626-9561CFBD9DB7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B071-1D8D-402D-BE21-5B8819AC0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A77F-BDC9-4BB0-9626-9561CFBD9DB7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B071-1D8D-402D-BE21-5B8819AC0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A77F-BDC9-4BB0-9626-9561CFBD9DB7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B071-1D8D-402D-BE21-5B8819AC0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A77F-BDC9-4BB0-9626-9561CFBD9DB7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B071-1D8D-402D-BE21-5B8819AC0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A77F-BDC9-4BB0-9626-9561CFBD9DB7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B071-1D8D-402D-BE21-5B8819AC0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A77F-BDC9-4BB0-9626-9561CFBD9DB7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B071-1D8D-402D-BE21-5B8819AC0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A77F-BDC9-4BB0-9626-9561CFBD9DB7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B071-1D8D-402D-BE21-5B8819AC0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1A77F-BDC9-4BB0-9626-9561CFBD9DB7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3B071-1D8D-402D-BE21-5B8819AC00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6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BETTY</dc:creator>
  <cp:lastModifiedBy>BETTY</cp:lastModifiedBy>
  <cp:revision>1</cp:revision>
  <dcterms:created xsi:type="dcterms:W3CDTF">2020-11-16T07:04:41Z</dcterms:created>
  <dcterms:modified xsi:type="dcterms:W3CDTF">2020-11-16T07:19:02Z</dcterms:modified>
</cp:coreProperties>
</file>