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9" r:id="rId2"/>
    <p:sldId id="272" r:id="rId3"/>
    <p:sldId id="273" r:id="rId4"/>
    <p:sldId id="263" r:id="rId5"/>
    <p:sldId id="267" r:id="rId6"/>
    <p:sldId id="268" r:id="rId7"/>
    <p:sldId id="261" r:id="rId8"/>
    <p:sldId id="258" r:id="rId9"/>
    <p:sldId id="264" r:id="rId10"/>
    <p:sldId id="265" r:id="rId11"/>
    <p:sldId id="266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71"/>
    <p:restoredTop sz="94769"/>
  </p:normalViewPr>
  <p:slideViewPr>
    <p:cSldViewPr>
      <p:cViewPr varScale="1">
        <p:scale>
          <a:sx n="106" d="100"/>
          <a:sy n="106" d="100"/>
        </p:scale>
        <p:origin x="9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1847A-ED30-524C-9F68-BEA34359EA03}" type="datetimeFigureOut">
              <a:rPr lang="en-US" smtClean="0"/>
              <a:t>8/31/21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DBCF5-E100-814D-92ED-516D7A5C3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82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5DBCF5-E100-814D-92ED-516D7A5C30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23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0766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41D0DF-C55B-4AB7-87C5-564BA98E21AE}" type="datetimeFigureOut">
              <a:rPr lang="id-ID" smtClean="0"/>
              <a:pPr/>
              <a:t>31/08/21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B0F1A0-187A-405C-9771-8834F58C3FF2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67544" y="2924944"/>
            <a:ext cx="854217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MASUKNYA BANGSA EROPA KE INDONESIA</a:t>
            </a:r>
          </a:p>
        </p:txBody>
      </p:sp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Belanda</a:t>
            </a:r>
          </a:p>
          <a:p>
            <a:r>
              <a:rPr lang="id-ID" dirty="0"/>
              <a:t>Barents (1594)</a:t>
            </a:r>
          </a:p>
          <a:p>
            <a:pPr>
              <a:buNone/>
            </a:pPr>
            <a:r>
              <a:rPr lang="id-ID" dirty="0"/>
              <a:t>	Tidak berhasil untuk mengarungi samudra karena ketidak tauan medan.</a:t>
            </a:r>
          </a:p>
          <a:p>
            <a:r>
              <a:rPr lang="id-ID" dirty="0"/>
              <a:t>Cornelis de Houtman (1595) </a:t>
            </a:r>
          </a:p>
          <a:p>
            <a:pPr>
              <a:buNone/>
            </a:pPr>
            <a:r>
              <a:rPr lang="id-ID" dirty="0"/>
              <a:t>	PadaTahun 1596 tiba di Banten (Untuk berdagang) dan 1597 kembali ke Belanda.</a:t>
            </a:r>
          </a:p>
          <a:p>
            <a:r>
              <a:rPr lang="id-ID" dirty="0"/>
              <a:t>Heemskerck</a:t>
            </a:r>
          </a:p>
          <a:p>
            <a:pPr>
              <a:buNone/>
            </a:pPr>
            <a:r>
              <a:rPr lang="id-ID" dirty="0"/>
              <a:t>	1598 mendarat di Banten dan 1599 tiba di Maluku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Inggris</a:t>
            </a:r>
          </a:p>
          <a:p>
            <a:r>
              <a:rPr lang="id-ID" dirty="0"/>
              <a:t>Para pedagang dan penanam saham</a:t>
            </a:r>
          </a:p>
          <a:p>
            <a:pPr>
              <a:buNone/>
            </a:pPr>
            <a:r>
              <a:rPr lang="id-ID" dirty="0"/>
              <a:t>	1600 mengikuti jejak para penjelajah samudra sebelumnya, masuk ke India dan membuat East India Company (EIC).</a:t>
            </a:r>
          </a:p>
          <a:p>
            <a:pPr>
              <a:buNone/>
            </a:pPr>
            <a:r>
              <a:rPr lang="id-ID" dirty="0"/>
              <a:t>	1811 berlayar menuju Nusantara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Peta Jalur Pelayaran Kuno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1491" y="1935163"/>
            <a:ext cx="8041018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Perjanjian Tordesilas</a:t>
            </a:r>
          </a:p>
          <a:p>
            <a:r>
              <a:rPr lang="id-ID" dirty="0"/>
              <a:t>Perjanjian Saragosa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TUGAS !!!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/>
              <a:t>Buat </a:t>
            </a:r>
            <a:r>
              <a:rPr lang="id-ID" dirty="0"/>
              <a:t>Peta pelayaran bangsa </a:t>
            </a:r>
            <a:r>
              <a:rPr lang="id-ID" dirty="0" err="1"/>
              <a:t>eropa</a:t>
            </a:r>
            <a:r>
              <a:rPr lang="id-ID" dirty="0"/>
              <a:t> berdasarkan perjanjian </a:t>
            </a:r>
            <a:r>
              <a:rPr lang="id-ID" dirty="0" err="1"/>
              <a:t>tordesilas</a:t>
            </a:r>
            <a:endParaRPr lang="id-ID" dirty="0"/>
          </a:p>
          <a:p>
            <a:r>
              <a:rPr lang="id-ID" dirty="0"/>
              <a:t>Buat peta pembagian wilayah di kawasan Indonesia berdasarkan perjanjian </a:t>
            </a:r>
            <a:r>
              <a:rPr lang="id-ID" dirty="0" err="1"/>
              <a:t>saragosa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B0652-DD59-1340-B298-AB8BDB45D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3211B-FA73-654D-B176-7EB776DD0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05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17172AF1-47AA-4C49-B9BF-4BA25F755221}"/>
              </a:ext>
            </a:extLst>
          </p:cNvPr>
          <p:cNvSpPr txBox="1"/>
          <p:nvPr/>
        </p:nvSpPr>
        <p:spPr>
          <a:xfrm>
            <a:off x="3851632" y="1179028"/>
            <a:ext cx="4610417" cy="71558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05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Apa</a:t>
            </a:r>
            <a:r>
              <a:rPr lang="en-US" altLang="ko-KR" sz="405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405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dibahas</a:t>
            </a:r>
            <a:r>
              <a:rPr lang="en-US" altLang="ko-KR" sz="405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?</a:t>
            </a:r>
            <a:endParaRPr lang="ko-KR" altLang="en-US" sz="405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F2E31D2-E7E6-40B6-A90D-51783A6465D2}"/>
              </a:ext>
            </a:extLst>
          </p:cNvPr>
          <p:cNvGrpSpPr/>
          <p:nvPr/>
        </p:nvGrpSpPr>
        <p:grpSpPr>
          <a:xfrm>
            <a:off x="4424059" y="2137213"/>
            <a:ext cx="4024137" cy="600164"/>
            <a:chOff x="1848112" y="1575921"/>
            <a:chExt cx="5365516" cy="800219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0E1C3D5-A12E-4B60-9180-93D9426808EA}"/>
                </a:ext>
              </a:extLst>
            </p:cNvPr>
            <p:cNvSpPr txBox="1"/>
            <p:nvPr/>
          </p:nvSpPr>
          <p:spPr>
            <a:xfrm>
              <a:off x="2705936" y="1789402"/>
              <a:ext cx="4507692" cy="538610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r>
                <a:rPr lang="en-US" altLang="ko-KR" sz="2025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Konsep</a:t>
              </a:r>
              <a:r>
                <a:rPr lang="en-US" altLang="ko-KR" sz="2025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25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Kolonialisme</a:t>
              </a:r>
              <a:endParaRPr lang="ko-KR" altLang="en-US" sz="2025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6A3F4CA-B474-4F91-A083-1880EAE4BC5C}"/>
                </a:ext>
              </a:extLst>
            </p:cNvPr>
            <p:cNvSpPr txBox="1"/>
            <p:nvPr/>
          </p:nvSpPr>
          <p:spPr>
            <a:xfrm>
              <a:off x="1848112" y="1575921"/>
              <a:ext cx="958096" cy="800219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33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35A7BC5-56DA-4379-8F7E-944C34FDDA2E}"/>
              </a:ext>
            </a:extLst>
          </p:cNvPr>
          <p:cNvGrpSpPr/>
          <p:nvPr/>
        </p:nvGrpSpPr>
        <p:grpSpPr>
          <a:xfrm>
            <a:off x="4424059" y="2988447"/>
            <a:ext cx="4024137" cy="600164"/>
            <a:chOff x="1848112" y="1575921"/>
            <a:chExt cx="5365516" cy="800219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9156532-60D2-4954-AF57-BC474DCC2BFB}"/>
                </a:ext>
              </a:extLst>
            </p:cNvPr>
            <p:cNvSpPr txBox="1"/>
            <p:nvPr/>
          </p:nvSpPr>
          <p:spPr>
            <a:xfrm>
              <a:off x="2705936" y="1789402"/>
              <a:ext cx="4507692" cy="538610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r>
                <a:rPr lang="en-US" altLang="ko-KR" sz="2025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Konsep</a:t>
              </a:r>
              <a:r>
                <a:rPr lang="en-US" altLang="ko-KR" sz="2025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25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Imperialisme</a:t>
              </a:r>
              <a:endParaRPr lang="ko-KR" altLang="en-US" sz="2025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0B64655-4A03-436C-9085-4D16DB13AB24}"/>
                </a:ext>
              </a:extLst>
            </p:cNvPr>
            <p:cNvSpPr txBox="1"/>
            <p:nvPr/>
          </p:nvSpPr>
          <p:spPr>
            <a:xfrm>
              <a:off x="1848112" y="1575921"/>
              <a:ext cx="958096" cy="800219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33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6C90E96-C1AF-48EB-B7DC-BE80A4458A57}"/>
              </a:ext>
            </a:extLst>
          </p:cNvPr>
          <p:cNvGrpSpPr/>
          <p:nvPr/>
        </p:nvGrpSpPr>
        <p:grpSpPr>
          <a:xfrm>
            <a:off x="4424059" y="3839680"/>
            <a:ext cx="4024137" cy="600164"/>
            <a:chOff x="1848112" y="1575921"/>
            <a:chExt cx="5365516" cy="800219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F81888F-2768-49D4-BC73-A60FEEE580A3}"/>
                </a:ext>
              </a:extLst>
            </p:cNvPr>
            <p:cNvSpPr txBox="1"/>
            <p:nvPr/>
          </p:nvSpPr>
          <p:spPr>
            <a:xfrm>
              <a:off x="2705936" y="1789402"/>
              <a:ext cx="4507692" cy="538610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r>
                <a:rPr lang="en-US" altLang="ko-KR" sz="2025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Latar</a:t>
              </a:r>
              <a:r>
                <a:rPr lang="en-US" altLang="ko-KR" sz="2025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25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Belakang</a:t>
              </a:r>
              <a:r>
                <a:rPr lang="en-US" altLang="ko-KR" sz="2025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2025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DF19A01-7B79-4997-9076-9F84A3283371}"/>
                </a:ext>
              </a:extLst>
            </p:cNvPr>
            <p:cNvSpPr txBox="1"/>
            <p:nvPr/>
          </p:nvSpPr>
          <p:spPr>
            <a:xfrm>
              <a:off x="1848112" y="1575921"/>
              <a:ext cx="958096" cy="800219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33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89DB5E4-CDCE-43D6-93F7-292BDE658B2E}"/>
              </a:ext>
            </a:extLst>
          </p:cNvPr>
          <p:cNvGrpSpPr/>
          <p:nvPr/>
        </p:nvGrpSpPr>
        <p:grpSpPr>
          <a:xfrm>
            <a:off x="4424059" y="4633203"/>
            <a:ext cx="4037990" cy="715581"/>
            <a:chOff x="1848112" y="1498976"/>
            <a:chExt cx="5383987" cy="954108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00E9E52-4AEB-4DE6-9EDC-6EEFAF9061AF}"/>
                </a:ext>
              </a:extLst>
            </p:cNvPr>
            <p:cNvSpPr txBox="1"/>
            <p:nvPr/>
          </p:nvSpPr>
          <p:spPr>
            <a:xfrm>
              <a:off x="2724407" y="1498976"/>
              <a:ext cx="4507692" cy="954108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r>
                <a:rPr lang="en-US" altLang="ko-KR" sz="2025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Negara-negara yang </a:t>
              </a:r>
              <a:r>
                <a:rPr lang="en-US" altLang="ko-KR" sz="2025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datang</a:t>
              </a:r>
              <a:endParaRPr lang="ko-KR" altLang="en-US" sz="2025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8D6D83A-24E2-44E6-80F6-3C26B215AF0A}"/>
                </a:ext>
              </a:extLst>
            </p:cNvPr>
            <p:cNvSpPr txBox="1"/>
            <p:nvPr/>
          </p:nvSpPr>
          <p:spPr>
            <a:xfrm>
              <a:off x="1848112" y="1575921"/>
              <a:ext cx="958096" cy="800219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33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843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Tujuan Pembelajaran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  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:</a:t>
            </a:r>
            <a:endParaRPr lang="id-ID" dirty="0"/>
          </a:p>
          <a:p>
            <a:r>
              <a:rPr lang="en-US" dirty="0"/>
              <a:t>1.  	</a:t>
            </a:r>
            <a:r>
              <a:rPr lang="en-US" dirty="0" err="1"/>
              <a:t>Menganalisis</a:t>
            </a:r>
            <a:r>
              <a:rPr lang="en-US" dirty="0"/>
              <a:t>  </a:t>
            </a:r>
            <a:r>
              <a:rPr lang="en-US" dirty="0" err="1"/>
              <a:t>latar</a:t>
            </a:r>
            <a:r>
              <a:rPr lang="en-US" dirty="0"/>
              <a:t>  </a:t>
            </a:r>
            <a:r>
              <a:rPr lang="en-US" dirty="0" err="1"/>
              <a:t>belakang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tujuan</a:t>
            </a:r>
            <a:r>
              <a:rPr lang="en-US" dirty="0"/>
              <a:t>  </a:t>
            </a:r>
            <a:r>
              <a:rPr lang="en-US" dirty="0" err="1"/>
              <a:t>datangnya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 Barat </a:t>
            </a:r>
            <a:r>
              <a:rPr lang="en-US" dirty="0" err="1"/>
              <a:t>keIndonesia</a:t>
            </a:r>
            <a:endParaRPr lang="id-ID" dirty="0"/>
          </a:p>
          <a:p>
            <a:r>
              <a:rPr lang="en-US" dirty="0"/>
              <a:t>2.  	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pelayaran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kedatangan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Barat </a:t>
            </a:r>
            <a:r>
              <a:rPr lang="en-US" dirty="0" err="1"/>
              <a:t>ke</a:t>
            </a:r>
            <a:r>
              <a:rPr lang="en-US" dirty="0"/>
              <a:t> Indonesia</a:t>
            </a:r>
            <a:endParaRPr lang="id-ID" dirty="0"/>
          </a:p>
          <a:p>
            <a:r>
              <a:rPr lang="en-US" dirty="0"/>
              <a:t>3. 	</a:t>
            </a:r>
            <a:r>
              <a:rPr lang="en-US" dirty="0" err="1"/>
              <a:t>Menganalisis</a:t>
            </a:r>
            <a:r>
              <a:rPr lang="en-US" dirty="0"/>
              <a:t>  </a:t>
            </a:r>
            <a:r>
              <a:rPr lang="en-US" dirty="0" err="1"/>
              <a:t>mengapa</a:t>
            </a:r>
            <a:r>
              <a:rPr lang="en-US" dirty="0"/>
              <a:t> Nusantara   yang  </a:t>
            </a:r>
            <a:r>
              <a:rPr lang="en-US" dirty="0" err="1"/>
              <a:t>kaya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begitu</a:t>
            </a:r>
            <a:r>
              <a:rPr lang="en-US" dirty="0"/>
              <a:t>   </a:t>
            </a:r>
            <a:r>
              <a:rPr lang="en-US" dirty="0" err="1"/>
              <a:t>indah</a:t>
            </a:r>
            <a:r>
              <a:rPr lang="en-US" dirty="0"/>
              <a:t> 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 </a:t>
            </a:r>
            <a:r>
              <a:rPr lang="en-US" dirty="0" err="1"/>
              <a:t>asing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-275577" y="2967334"/>
            <a:ext cx="916805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id-ID" sz="5400" dirty="0"/>
          </a:p>
        </p:txBody>
      </p:sp>
      <p:sp>
        <p:nvSpPr>
          <p:cNvPr id="5" name="Rectangle 4"/>
          <p:cNvSpPr/>
          <p:nvPr/>
        </p:nvSpPr>
        <p:spPr>
          <a:xfrm>
            <a:off x="323528" y="2924944"/>
            <a:ext cx="83529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5400" dirty="0"/>
              <a:t>IMPERIALISME DAN KOLONIALISME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467543" y="3212975"/>
            <a:ext cx="820891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5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Apakah saat ini kita masih  di jajah?</a:t>
            </a: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1026" name="Picture 2" descr="C:\Users\Toshiba\Downloads\rempah-rempah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060848"/>
            <a:ext cx="6912768" cy="38883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Penjelajah Samudra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/>
              <a:t>Spanyol</a:t>
            </a:r>
          </a:p>
          <a:p>
            <a:r>
              <a:rPr lang="id-ID" dirty="0"/>
              <a:t>Christoper Colombus (1492 M)</a:t>
            </a:r>
          </a:p>
          <a:p>
            <a:pPr>
              <a:buNone/>
            </a:pPr>
            <a:r>
              <a:rPr lang="id-ID" dirty="0"/>
              <a:t>	Tujuan utama mencari rempah-rempah dari timur dan pada tahun 1493 berhasil menemukan benua Amerika</a:t>
            </a:r>
          </a:p>
          <a:p>
            <a:pPr marL="514350" indent="-514350"/>
            <a:r>
              <a:rPr lang="id-ID" dirty="0"/>
              <a:t>Magellan dan Kapten Sebastian Del Cano</a:t>
            </a:r>
          </a:p>
          <a:p>
            <a:pPr marL="514350" indent="-514350">
              <a:buNone/>
            </a:pPr>
            <a:r>
              <a:rPr lang="id-ID" dirty="0"/>
              <a:t>	Melanjutkan perjalanan sebelumnya dan pada tahun 1521 berhasil menemukan fillipina dan maluku.</a:t>
            </a:r>
          </a:p>
          <a:p>
            <a:pPr marL="514350" indent="-514350"/>
            <a:r>
              <a:rPr lang="id-ID" dirty="0"/>
              <a:t>Menurut  Menzies bukan Christoper Colombus yang mengelilingi samudra pertama kali tapi pangera Cheng Ho (1421 M)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d-ID" dirty="0"/>
              <a:t>Portugis</a:t>
            </a:r>
          </a:p>
          <a:p>
            <a:r>
              <a:rPr lang="id-ID" dirty="0"/>
              <a:t>Bartholomeus Diaz </a:t>
            </a:r>
          </a:p>
          <a:p>
            <a:pPr>
              <a:buNone/>
            </a:pPr>
            <a:r>
              <a:rPr lang="id-ID" dirty="0"/>
              <a:t>	Tidak berhasil dan hanya menemukan Tanjung Harapan.</a:t>
            </a:r>
          </a:p>
          <a:p>
            <a:r>
              <a:rPr lang="id-ID" dirty="0"/>
              <a:t>Vasco Da Gama (1497 M)</a:t>
            </a:r>
          </a:p>
          <a:p>
            <a:pPr>
              <a:buNone/>
            </a:pPr>
            <a:r>
              <a:rPr lang="id-ID" dirty="0"/>
              <a:t>	Diperintahkan oleh raja Manuel 1 dan tiba di Goa atau Kalikut pada tahun 1498 M</a:t>
            </a:r>
          </a:p>
          <a:p>
            <a:r>
              <a:rPr lang="id-ID" dirty="0"/>
              <a:t>Alfonso de Albuquerque (1511)</a:t>
            </a:r>
          </a:p>
          <a:p>
            <a:pPr>
              <a:buNone/>
            </a:pPr>
            <a:r>
              <a:rPr lang="id-ID" dirty="0"/>
              <a:t>	1511 berhasil tiba di malaka (monopoli perdagangan) 1512 di maluku.</a:t>
            </a:r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332</TotalTime>
  <Words>322</Words>
  <Application>Microsoft Macintosh PowerPoint</Application>
  <PresentationFormat>On-screen Show (4:3)</PresentationFormat>
  <Paragraphs>55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Constantia</vt:lpstr>
      <vt:lpstr>Wingdings 2</vt:lpstr>
      <vt:lpstr>Flow</vt:lpstr>
      <vt:lpstr>PowerPoint Presentation</vt:lpstr>
      <vt:lpstr>PowerPoint Presentation</vt:lpstr>
      <vt:lpstr>PowerPoint Presentation</vt:lpstr>
      <vt:lpstr>Tujuan Pembelajaran </vt:lpstr>
      <vt:lpstr>PowerPoint Presentation</vt:lpstr>
      <vt:lpstr>PowerPoint Presentation</vt:lpstr>
      <vt:lpstr>PowerPoint Presentation</vt:lpstr>
      <vt:lpstr>Penjelajah Samudra</vt:lpstr>
      <vt:lpstr>Lanjutan...</vt:lpstr>
      <vt:lpstr>Lanjutan...</vt:lpstr>
      <vt:lpstr>Lanjutan...</vt:lpstr>
      <vt:lpstr>Peta Jalur Pelayaran Kuno</vt:lpstr>
      <vt:lpstr>Lanjutan...</vt:lpstr>
      <vt:lpstr>TUGAS 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Pertama</dc:title>
  <dc:creator>Toshiba</dc:creator>
  <cp:lastModifiedBy>RAP</cp:lastModifiedBy>
  <cp:revision>8</cp:revision>
  <dcterms:created xsi:type="dcterms:W3CDTF">2015-08-02T13:20:38Z</dcterms:created>
  <dcterms:modified xsi:type="dcterms:W3CDTF">2021-08-31T00:10:23Z</dcterms:modified>
</cp:coreProperties>
</file>