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1" r:id="rId3"/>
    <p:sldId id="262" r:id="rId4"/>
    <p:sldId id="263" r:id="rId5"/>
    <p:sldId id="264" r:id="rId6"/>
    <p:sldId id="257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02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A9E316-CE8B-4E66-9428-94495469BC88}" type="doc">
      <dgm:prSet loTypeId="urn:microsoft.com/office/officeart/2005/8/layout/bProcess2" loCatId="process" qsTypeId="urn:microsoft.com/office/officeart/2005/8/quickstyle/simple1" qsCatId="simple" csTypeId="urn:microsoft.com/office/officeart/2005/8/colors/colorful2" csCatId="colorful" phldr="1"/>
      <dgm:spPr/>
    </dgm:pt>
    <dgm:pt modelId="{D2A3C576-52D2-423C-A94A-9DFFA18B2C12}">
      <dgm:prSet phldrT="[Text]" custT="1"/>
      <dgm:spPr>
        <a:solidFill>
          <a:schemeClr val="accent6">
            <a:lumMod val="20000"/>
            <a:lumOff val="80000"/>
          </a:schemeClr>
        </a:solidFill>
        <a:ln w="57150">
          <a:solidFill>
            <a:srgbClr val="FF0000"/>
          </a:solidFill>
        </a:ln>
      </dgm:spPr>
      <dgm:t>
        <a:bodyPr/>
        <a:lstStyle/>
        <a:p>
          <a:pPr algn="ctr"/>
          <a:r>
            <a:rPr lang="en-US" sz="1900" b="1" u="sng" dirty="0" err="1" smtClean="0">
              <a:solidFill>
                <a:schemeClr val="accent1">
                  <a:lumMod val="50000"/>
                </a:schemeClr>
              </a:solidFill>
            </a:rPr>
            <a:t>Pengorganisasian</a:t>
          </a:r>
          <a:r>
            <a:rPr lang="en-US" sz="1900" b="1" u="sng" dirty="0" smtClean="0">
              <a:solidFill>
                <a:schemeClr val="accent1">
                  <a:lumMod val="50000"/>
                </a:schemeClr>
              </a:solidFill>
            </a:rPr>
            <a:t> :</a:t>
          </a:r>
        </a:p>
        <a:p>
          <a:pPr algn="ctr"/>
          <a:r>
            <a:rPr lang="en-US" sz="2000" b="1" u="none" dirty="0" err="1" smtClean="0">
              <a:solidFill>
                <a:schemeClr val="accent1">
                  <a:lumMod val="50000"/>
                </a:schemeClr>
              </a:solidFill>
            </a:rPr>
            <a:t>Proses</a:t>
          </a:r>
          <a:r>
            <a:rPr lang="en-US" sz="2000" b="1" u="sng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dirty="0" err="1" smtClean="0">
              <a:solidFill>
                <a:srgbClr val="C00000"/>
              </a:solidFill>
            </a:rPr>
            <a:t>memutuskan</a:t>
          </a:r>
          <a:r>
            <a:rPr lang="en-US" sz="2000" dirty="0" smtClean="0">
              <a:solidFill>
                <a:srgbClr val="C00000"/>
              </a:solidFill>
            </a:rPr>
            <a:t> </a:t>
          </a:r>
          <a:r>
            <a:rPr lang="en-US" sz="2000" dirty="0" err="1" smtClean="0">
              <a:solidFill>
                <a:srgbClr val="C00000"/>
              </a:solidFill>
            </a:rPr>
            <a:t>bagaimana</a:t>
          </a:r>
          <a:r>
            <a:rPr lang="en-US" sz="2000" dirty="0" smtClean="0">
              <a:solidFill>
                <a:srgbClr val="C00000"/>
              </a:solidFill>
            </a:rPr>
            <a:t> </a:t>
          </a:r>
          <a:r>
            <a:rPr lang="en-US" sz="2000" dirty="0" err="1" smtClean="0">
              <a:solidFill>
                <a:srgbClr val="C00000"/>
              </a:solidFill>
            </a:rPr>
            <a:t>cara</a:t>
          </a:r>
          <a:r>
            <a:rPr lang="en-US" sz="2000" dirty="0" smtClean="0">
              <a:solidFill>
                <a:srgbClr val="C00000"/>
              </a:solidFill>
            </a:rPr>
            <a:t> </a:t>
          </a:r>
          <a:r>
            <a:rPr lang="en-US" sz="2000" dirty="0" err="1" smtClean="0">
              <a:solidFill>
                <a:srgbClr val="C00000"/>
              </a:solidFill>
            </a:rPr>
            <a:t>terbaik</a:t>
          </a:r>
          <a:r>
            <a:rPr lang="en-US" sz="2000" dirty="0" smtClean="0">
              <a:solidFill>
                <a:srgbClr val="C00000"/>
              </a:solidFill>
            </a:rPr>
            <a:t> </a:t>
          </a:r>
          <a:r>
            <a:rPr lang="en-US" sz="2000" dirty="0" err="1" smtClean="0">
              <a:solidFill>
                <a:srgbClr val="C00000"/>
              </a:solidFill>
            </a:rPr>
            <a:t>untuk</a:t>
          </a:r>
          <a:r>
            <a:rPr lang="en-US" sz="2000" dirty="0" smtClean="0">
              <a:solidFill>
                <a:srgbClr val="C00000"/>
              </a:solidFill>
            </a:rPr>
            <a:t> </a:t>
          </a:r>
          <a:r>
            <a:rPr lang="en-US" sz="2000" dirty="0" err="1" smtClean="0">
              <a:solidFill>
                <a:srgbClr val="C00000"/>
              </a:solidFill>
            </a:rPr>
            <a:t>mengelompokkan</a:t>
          </a:r>
          <a:r>
            <a:rPr lang="en-US" sz="2000" dirty="0" smtClean="0">
              <a:solidFill>
                <a:srgbClr val="C00000"/>
              </a:solidFill>
            </a:rPr>
            <a:t> </a:t>
          </a:r>
          <a:r>
            <a:rPr lang="en-US" sz="2000" dirty="0" err="1" smtClean="0">
              <a:solidFill>
                <a:srgbClr val="C00000"/>
              </a:solidFill>
            </a:rPr>
            <a:t>aktivitas</a:t>
          </a:r>
          <a:r>
            <a:rPr lang="en-US" sz="2000" dirty="0" smtClean="0">
              <a:solidFill>
                <a:srgbClr val="C00000"/>
              </a:solidFill>
            </a:rPr>
            <a:t> &amp; </a:t>
          </a:r>
          <a:r>
            <a:rPr lang="en-US" sz="2000" dirty="0" err="1" smtClean="0">
              <a:solidFill>
                <a:srgbClr val="C00000"/>
              </a:solidFill>
            </a:rPr>
            <a:t>Sumber</a:t>
          </a:r>
          <a:r>
            <a:rPr lang="en-US" sz="2000" dirty="0" smtClean="0">
              <a:solidFill>
                <a:srgbClr val="C00000"/>
              </a:solidFill>
            </a:rPr>
            <a:t> </a:t>
          </a:r>
          <a:r>
            <a:rPr lang="en-US" sz="2000" dirty="0" err="1" smtClean="0">
              <a:solidFill>
                <a:srgbClr val="C00000"/>
              </a:solidFill>
            </a:rPr>
            <a:t>Daya</a:t>
          </a:r>
          <a:endParaRPr lang="en-US" sz="2000" b="1" u="sng" dirty="0">
            <a:solidFill>
              <a:schemeClr val="accent1">
                <a:lumMod val="50000"/>
              </a:schemeClr>
            </a:solidFill>
          </a:endParaRPr>
        </a:p>
      </dgm:t>
    </dgm:pt>
    <dgm:pt modelId="{20AB8A42-C743-430F-A3DB-AFB9B8DA53A1}" type="parTrans" cxnId="{8786E466-B7DE-4F08-8E16-8C3D7E70BA9F}">
      <dgm:prSet/>
      <dgm:spPr/>
      <dgm:t>
        <a:bodyPr/>
        <a:lstStyle/>
        <a:p>
          <a:endParaRPr lang="en-US"/>
        </a:p>
      </dgm:t>
    </dgm:pt>
    <dgm:pt modelId="{72B51DDB-9A74-45C8-AC14-B2B09F231860}" type="sibTrans" cxnId="{8786E466-B7DE-4F08-8E16-8C3D7E70BA9F}">
      <dgm:prSet/>
      <dgm:spPr>
        <a:solidFill>
          <a:srgbClr val="002060"/>
        </a:solidFill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06B4776A-7B46-4224-A77C-37656B2E85FB}">
      <dgm:prSet phldrT="[Text]"/>
      <dgm:spPr>
        <a:solidFill>
          <a:schemeClr val="accent3">
            <a:lumMod val="40000"/>
            <a:lumOff val="60000"/>
          </a:schemeClr>
        </a:solidFill>
        <a:ln w="57150">
          <a:solidFill>
            <a:srgbClr val="FF0000"/>
          </a:solidFill>
        </a:ln>
      </dgm:spPr>
      <dgm:t>
        <a:bodyPr/>
        <a:lstStyle/>
        <a:p>
          <a:pPr algn="ctr"/>
          <a:r>
            <a:rPr lang="en-US" b="1" u="sng" dirty="0" err="1" smtClean="0">
              <a:solidFill>
                <a:srgbClr val="FF0000"/>
              </a:solidFill>
            </a:rPr>
            <a:t>Struktur</a:t>
          </a:r>
          <a:r>
            <a:rPr lang="en-US" b="1" u="sng" dirty="0" smtClean="0">
              <a:solidFill>
                <a:srgbClr val="FF0000"/>
              </a:solidFill>
            </a:rPr>
            <a:t> </a:t>
          </a:r>
          <a:r>
            <a:rPr lang="en-US" b="1" u="sng" dirty="0" err="1" smtClean="0">
              <a:solidFill>
                <a:srgbClr val="FF0000"/>
              </a:solidFill>
            </a:rPr>
            <a:t>Organisasi</a:t>
          </a:r>
          <a:r>
            <a:rPr lang="en-US" b="1" u="sng" dirty="0" smtClean="0">
              <a:solidFill>
                <a:srgbClr val="FF0000"/>
              </a:solidFill>
            </a:rPr>
            <a:t> :</a:t>
          </a:r>
        </a:p>
        <a:p>
          <a:pPr algn="ctr"/>
          <a:r>
            <a:rPr lang="sv-SE" altLang="ja-JP" dirty="0" smtClean="0">
              <a:solidFill>
                <a:schemeClr val="accent4">
                  <a:lumMod val="25000"/>
                </a:schemeClr>
              </a:solidFill>
              <a:latin typeface="Calibri" pitchFamily="34" charset="0"/>
            </a:rPr>
            <a:t>adalah suatu sistem formal tentang hubungan tugas dan wewenang yang mengendalikan bagaimana tiap individu bekerjasama dan mengelola segala sumber daya yang ada untuk mewujudkan tujuan organisasi”</a:t>
          </a:r>
          <a:r>
            <a:rPr lang="en-US" altLang="ja-JP" dirty="0" smtClean="0">
              <a:solidFill>
                <a:schemeClr val="accent4">
                  <a:lumMod val="25000"/>
                </a:schemeClr>
              </a:solidFill>
              <a:latin typeface="Calibri" pitchFamily="34" charset="0"/>
            </a:rPr>
            <a:t> </a:t>
          </a:r>
          <a:endParaRPr lang="en-US" b="1" u="sng" dirty="0">
            <a:solidFill>
              <a:schemeClr val="accent4">
                <a:lumMod val="25000"/>
              </a:schemeClr>
            </a:solidFill>
          </a:endParaRPr>
        </a:p>
      </dgm:t>
    </dgm:pt>
    <dgm:pt modelId="{A7EED5B9-C305-4B50-AD0A-3F549BA63A21}" type="parTrans" cxnId="{8C717067-5DBF-4DFC-996C-92AC3C9EEE70}">
      <dgm:prSet/>
      <dgm:spPr/>
      <dgm:t>
        <a:bodyPr/>
        <a:lstStyle/>
        <a:p>
          <a:endParaRPr lang="en-US"/>
        </a:p>
      </dgm:t>
    </dgm:pt>
    <dgm:pt modelId="{7C2F4630-210D-4EA6-AE3A-574AB7174DC4}" type="sibTrans" cxnId="{8C717067-5DBF-4DFC-996C-92AC3C9EEE70}">
      <dgm:prSet/>
      <dgm:spPr/>
      <dgm:t>
        <a:bodyPr/>
        <a:lstStyle/>
        <a:p>
          <a:endParaRPr lang="en-US"/>
        </a:p>
      </dgm:t>
    </dgm:pt>
    <dgm:pt modelId="{5459F524-C6B1-4AA5-8021-ACD1FC2CE012}" type="pres">
      <dgm:prSet presAssocID="{01A9E316-CE8B-4E66-9428-94495469BC88}" presName="diagram" presStyleCnt="0">
        <dgm:presLayoutVars>
          <dgm:dir/>
          <dgm:resizeHandles/>
        </dgm:presLayoutVars>
      </dgm:prSet>
      <dgm:spPr/>
    </dgm:pt>
    <dgm:pt modelId="{EC86FAAE-A89F-4B1E-85C4-3379E353C7AF}" type="pres">
      <dgm:prSet presAssocID="{D2A3C576-52D2-423C-A94A-9DFFA18B2C12}" presName="firstNode" presStyleLbl="node1" presStyleIdx="0" presStyleCnt="2" custScaleX="145448" custScaleY="58788" custLinFactNeighborX="-49965" custLinFactNeighborY="21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6B3815-24E2-403E-9181-89717813F890}" type="pres">
      <dgm:prSet presAssocID="{72B51DDB-9A74-45C8-AC14-B2B09F231860}" presName="sibTrans" presStyleLbl="sibTrans2D1" presStyleIdx="0" presStyleCnt="1"/>
      <dgm:spPr/>
      <dgm:t>
        <a:bodyPr/>
        <a:lstStyle/>
        <a:p>
          <a:endParaRPr lang="en-US"/>
        </a:p>
      </dgm:t>
    </dgm:pt>
    <dgm:pt modelId="{C1343955-C0D2-437E-8CB6-808ED57A018B}" type="pres">
      <dgm:prSet presAssocID="{06B4776A-7B46-4224-A77C-37656B2E85FB}" presName="lastNode" presStyleLbl="node1" presStyleIdx="1" presStyleCnt="2" custScaleX="172280" custScaleY="61173" custLinFactNeighborX="28024" custLinFactNeighborY="-33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717067-5DBF-4DFC-996C-92AC3C9EEE70}" srcId="{01A9E316-CE8B-4E66-9428-94495469BC88}" destId="{06B4776A-7B46-4224-A77C-37656B2E85FB}" srcOrd="1" destOrd="0" parTransId="{A7EED5B9-C305-4B50-AD0A-3F549BA63A21}" sibTransId="{7C2F4630-210D-4EA6-AE3A-574AB7174DC4}"/>
    <dgm:cxn modelId="{CE11F1B1-25C1-42A2-ADC1-0770E9DDC3DB}" type="presOf" srcId="{01A9E316-CE8B-4E66-9428-94495469BC88}" destId="{5459F524-C6B1-4AA5-8021-ACD1FC2CE012}" srcOrd="0" destOrd="0" presId="urn:microsoft.com/office/officeart/2005/8/layout/bProcess2"/>
    <dgm:cxn modelId="{8786E466-B7DE-4F08-8E16-8C3D7E70BA9F}" srcId="{01A9E316-CE8B-4E66-9428-94495469BC88}" destId="{D2A3C576-52D2-423C-A94A-9DFFA18B2C12}" srcOrd="0" destOrd="0" parTransId="{20AB8A42-C743-430F-A3DB-AFB9B8DA53A1}" sibTransId="{72B51DDB-9A74-45C8-AC14-B2B09F231860}"/>
    <dgm:cxn modelId="{2F07CC58-380E-45EA-9F04-D67039447ACB}" type="presOf" srcId="{D2A3C576-52D2-423C-A94A-9DFFA18B2C12}" destId="{EC86FAAE-A89F-4B1E-85C4-3379E353C7AF}" srcOrd="0" destOrd="0" presId="urn:microsoft.com/office/officeart/2005/8/layout/bProcess2"/>
    <dgm:cxn modelId="{07939CD7-825C-4C95-9D36-6BA39F09E5C3}" type="presOf" srcId="{06B4776A-7B46-4224-A77C-37656B2E85FB}" destId="{C1343955-C0D2-437E-8CB6-808ED57A018B}" srcOrd="0" destOrd="0" presId="urn:microsoft.com/office/officeart/2005/8/layout/bProcess2"/>
    <dgm:cxn modelId="{2C1ACB1D-6929-40BA-97BF-04106EA56729}" type="presOf" srcId="{72B51DDB-9A74-45C8-AC14-B2B09F231860}" destId="{796B3815-24E2-403E-9181-89717813F890}" srcOrd="0" destOrd="0" presId="urn:microsoft.com/office/officeart/2005/8/layout/bProcess2"/>
    <dgm:cxn modelId="{7A4ECD4B-7C96-4CE6-ACE2-B35B810FA16D}" type="presParOf" srcId="{5459F524-C6B1-4AA5-8021-ACD1FC2CE012}" destId="{EC86FAAE-A89F-4B1E-85C4-3379E353C7AF}" srcOrd="0" destOrd="0" presId="urn:microsoft.com/office/officeart/2005/8/layout/bProcess2"/>
    <dgm:cxn modelId="{B2165C1C-AB01-49D1-8785-9BB813CE2785}" type="presParOf" srcId="{5459F524-C6B1-4AA5-8021-ACD1FC2CE012}" destId="{796B3815-24E2-403E-9181-89717813F890}" srcOrd="1" destOrd="0" presId="urn:microsoft.com/office/officeart/2005/8/layout/bProcess2"/>
    <dgm:cxn modelId="{ABB67738-8656-4317-BC43-D63D81FF9AA3}" type="presParOf" srcId="{5459F524-C6B1-4AA5-8021-ACD1FC2CE012}" destId="{C1343955-C0D2-437E-8CB6-808ED57A018B}" srcOrd="2" destOrd="0" presId="urn:microsoft.com/office/officeart/2005/8/layout/bProcess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73D6AB-AD84-4B66-AB87-81234A92AC63}" type="doc">
      <dgm:prSet loTypeId="urn:microsoft.com/office/officeart/2005/8/layout/radial1" loCatId="cycle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71B00520-E8A6-465E-9BC9-A8765AC4F8F2}">
      <dgm:prSet phldrT="[Text]" custT="1"/>
      <dgm:spPr>
        <a:ln w="57150"/>
      </dgm:spPr>
      <dgm:t>
        <a:bodyPr/>
        <a:lstStyle/>
        <a:p>
          <a:r>
            <a:rPr lang="en-US" sz="2000" dirty="0" smtClean="0">
              <a:solidFill>
                <a:srgbClr val="C00000"/>
              </a:solidFill>
            </a:rPr>
            <a:t>ELEMEN PENGORGANISASIAN</a:t>
          </a:r>
          <a:endParaRPr lang="en-US" sz="2000" dirty="0">
            <a:solidFill>
              <a:srgbClr val="C00000"/>
            </a:solidFill>
          </a:endParaRPr>
        </a:p>
      </dgm:t>
    </dgm:pt>
    <dgm:pt modelId="{D1624E96-8500-401D-B7BF-280F684396DA}" type="parTrans" cxnId="{E6585CBA-5EFB-4166-A6FB-40F89CF8B46A}">
      <dgm:prSet/>
      <dgm:spPr/>
      <dgm:t>
        <a:bodyPr/>
        <a:lstStyle/>
        <a:p>
          <a:endParaRPr lang="en-US"/>
        </a:p>
      </dgm:t>
    </dgm:pt>
    <dgm:pt modelId="{CA23F491-F913-47BB-965D-C2A5E5719EDF}" type="sibTrans" cxnId="{E6585CBA-5EFB-4166-A6FB-40F89CF8B46A}">
      <dgm:prSet/>
      <dgm:spPr/>
      <dgm:t>
        <a:bodyPr/>
        <a:lstStyle/>
        <a:p>
          <a:endParaRPr lang="en-US"/>
        </a:p>
      </dgm:t>
    </dgm:pt>
    <dgm:pt modelId="{7EE048BB-8C79-4C90-85E1-57BA77CA73B4}">
      <dgm:prSet phldrT="[Text]" custT="1"/>
      <dgm:spPr>
        <a:solidFill>
          <a:schemeClr val="bg2">
            <a:lumMod val="20000"/>
            <a:lumOff val="80000"/>
          </a:schemeClr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1.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Merancang</a:t>
          </a:r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Pekerjaan</a:t>
          </a:r>
          <a:endParaRPr lang="en-US" sz="2000" dirty="0">
            <a:solidFill>
              <a:schemeClr val="accent4">
                <a:lumMod val="25000"/>
              </a:schemeClr>
            </a:solidFill>
          </a:endParaRPr>
        </a:p>
      </dgm:t>
    </dgm:pt>
    <dgm:pt modelId="{ED53F0C1-38C2-4E86-A269-8E96D1E623BC}" type="parTrans" cxnId="{60631531-7433-4D75-9328-AF633C32C3A2}">
      <dgm:prSet/>
      <dgm:spPr/>
      <dgm:t>
        <a:bodyPr/>
        <a:lstStyle/>
        <a:p>
          <a:endParaRPr lang="en-US"/>
        </a:p>
      </dgm:t>
    </dgm:pt>
    <dgm:pt modelId="{E161E6BB-B247-45CD-86D6-8FDCE31E6CA5}" type="sibTrans" cxnId="{60631531-7433-4D75-9328-AF633C32C3A2}">
      <dgm:prSet/>
      <dgm:spPr/>
      <dgm:t>
        <a:bodyPr/>
        <a:lstStyle/>
        <a:p>
          <a:endParaRPr lang="en-US"/>
        </a:p>
      </dgm:t>
    </dgm:pt>
    <dgm:pt modelId="{52B03285-9F01-49F6-8D57-60004BE3A422}">
      <dgm:prSet phldrT="[Text]" custT="1"/>
      <dgm:spPr>
        <a:solidFill>
          <a:schemeClr val="accent4">
            <a:lumMod val="20000"/>
            <a:lumOff val="80000"/>
          </a:schemeClr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2.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Mengelompokan</a:t>
          </a:r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pekerjaan</a:t>
          </a:r>
          <a:endParaRPr lang="en-US" sz="2000" dirty="0">
            <a:solidFill>
              <a:schemeClr val="accent4">
                <a:lumMod val="25000"/>
              </a:schemeClr>
            </a:solidFill>
          </a:endParaRPr>
        </a:p>
      </dgm:t>
    </dgm:pt>
    <dgm:pt modelId="{42D51467-0CDC-451A-B259-86A29C53C3B8}" type="parTrans" cxnId="{3C31BB39-3826-4016-BB4C-7B76F8A6F8ED}">
      <dgm:prSet/>
      <dgm:spPr/>
      <dgm:t>
        <a:bodyPr/>
        <a:lstStyle/>
        <a:p>
          <a:endParaRPr lang="en-US"/>
        </a:p>
      </dgm:t>
    </dgm:pt>
    <dgm:pt modelId="{641B3A65-8DF0-4EE4-8542-91F5035806A3}" type="sibTrans" cxnId="{3C31BB39-3826-4016-BB4C-7B76F8A6F8ED}">
      <dgm:prSet/>
      <dgm:spPr/>
      <dgm:t>
        <a:bodyPr/>
        <a:lstStyle/>
        <a:p>
          <a:endParaRPr lang="en-US"/>
        </a:p>
      </dgm:t>
    </dgm:pt>
    <dgm:pt modelId="{FD1AEFEF-9BC7-4503-8F7E-6B1D2BAFAA26}">
      <dgm:prSet phldrT="[Text]" custT="1"/>
      <dgm:spPr>
        <a:solidFill>
          <a:schemeClr val="accent6">
            <a:lumMod val="20000"/>
            <a:lumOff val="80000"/>
          </a:schemeClr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3. </a:t>
          </a:r>
        </a:p>
        <a:p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Menciptakan</a:t>
          </a:r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Hubungan</a:t>
          </a:r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Pelaporan</a:t>
          </a:r>
          <a:endParaRPr lang="en-US" sz="2000" dirty="0">
            <a:solidFill>
              <a:schemeClr val="accent4">
                <a:lumMod val="25000"/>
              </a:schemeClr>
            </a:solidFill>
          </a:endParaRPr>
        </a:p>
      </dgm:t>
    </dgm:pt>
    <dgm:pt modelId="{B9BE2ECC-05A8-42AA-AE05-8F88A9B9E388}" type="parTrans" cxnId="{909CDA49-B130-490F-807F-E7D7CBDC4600}">
      <dgm:prSet/>
      <dgm:spPr/>
      <dgm:t>
        <a:bodyPr/>
        <a:lstStyle/>
        <a:p>
          <a:endParaRPr lang="en-US"/>
        </a:p>
      </dgm:t>
    </dgm:pt>
    <dgm:pt modelId="{99F987A4-CBBC-43D9-B50A-9CC1286CC0CB}" type="sibTrans" cxnId="{909CDA49-B130-490F-807F-E7D7CBDC4600}">
      <dgm:prSet/>
      <dgm:spPr/>
      <dgm:t>
        <a:bodyPr/>
        <a:lstStyle/>
        <a:p>
          <a:endParaRPr lang="en-US"/>
        </a:p>
      </dgm:t>
    </dgm:pt>
    <dgm:pt modelId="{087482AC-B89E-4AB0-8572-C5447A499669}">
      <dgm:prSet phldrT="[Text]" custT="1"/>
      <dgm:spPr>
        <a:solidFill>
          <a:schemeClr val="accent3">
            <a:lumMod val="40000"/>
            <a:lumOff val="60000"/>
          </a:schemeClr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en-US" sz="2000" dirty="0" smtClean="0"/>
            <a:t>4.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Mendistribusikan</a:t>
          </a:r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Otoritas</a:t>
          </a:r>
          <a:endParaRPr lang="en-US" sz="2000" dirty="0">
            <a:solidFill>
              <a:schemeClr val="accent4">
                <a:lumMod val="25000"/>
              </a:schemeClr>
            </a:solidFill>
          </a:endParaRPr>
        </a:p>
      </dgm:t>
    </dgm:pt>
    <dgm:pt modelId="{00100EFE-5391-43E5-895A-791E9707F483}" type="parTrans" cxnId="{A6E99262-EA87-4DFE-B7EC-52DCA7E10B48}">
      <dgm:prSet/>
      <dgm:spPr/>
      <dgm:t>
        <a:bodyPr/>
        <a:lstStyle/>
        <a:p>
          <a:endParaRPr lang="en-US"/>
        </a:p>
      </dgm:t>
    </dgm:pt>
    <dgm:pt modelId="{F5C9D757-43A9-4B55-8F9A-C0601E4EDD03}" type="sibTrans" cxnId="{A6E99262-EA87-4DFE-B7EC-52DCA7E10B48}">
      <dgm:prSet/>
      <dgm:spPr/>
      <dgm:t>
        <a:bodyPr/>
        <a:lstStyle/>
        <a:p>
          <a:endParaRPr lang="en-US"/>
        </a:p>
      </dgm:t>
    </dgm:pt>
    <dgm:pt modelId="{A8024204-F40D-43D8-A14B-E4F4FF318091}">
      <dgm:prSet phldrT="[Text]" custT="1"/>
      <dgm:spPr>
        <a:solidFill>
          <a:schemeClr val="accent5">
            <a:lumMod val="40000"/>
            <a:lumOff val="60000"/>
          </a:schemeClr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5.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Mengkoordinasikan</a:t>
          </a:r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Aktivitas</a:t>
          </a:r>
          <a:endParaRPr lang="en-US" sz="2000" dirty="0">
            <a:solidFill>
              <a:schemeClr val="accent4">
                <a:lumMod val="25000"/>
              </a:schemeClr>
            </a:solidFill>
          </a:endParaRPr>
        </a:p>
      </dgm:t>
    </dgm:pt>
    <dgm:pt modelId="{C89FF169-B70E-4155-AA3B-0D3D99664DE8}" type="parTrans" cxnId="{62C58D05-E9DF-435B-A481-49861C2A6C4F}">
      <dgm:prSet/>
      <dgm:spPr/>
      <dgm:t>
        <a:bodyPr/>
        <a:lstStyle/>
        <a:p>
          <a:endParaRPr lang="en-US"/>
        </a:p>
      </dgm:t>
    </dgm:pt>
    <dgm:pt modelId="{64A8372F-0571-46B7-9A6F-AA5E42CA1324}" type="sibTrans" cxnId="{62C58D05-E9DF-435B-A481-49861C2A6C4F}">
      <dgm:prSet/>
      <dgm:spPr/>
      <dgm:t>
        <a:bodyPr/>
        <a:lstStyle/>
        <a:p>
          <a:endParaRPr lang="en-US"/>
        </a:p>
      </dgm:t>
    </dgm:pt>
    <dgm:pt modelId="{620AF928-64A7-48DC-ACBD-05B07C7C43AF}">
      <dgm:prSet phldrT="[Text]" custT="1"/>
      <dgm:spPr>
        <a:solidFill>
          <a:schemeClr val="accent3">
            <a:lumMod val="40000"/>
            <a:lumOff val="60000"/>
          </a:schemeClr>
        </a:solidFill>
        <a:ln w="38100">
          <a:solidFill>
            <a:srgbClr val="FF0000"/>
          </a:solidFill>
        </a:ln>
      </dgm:spPr>
      <dgm:t>
        <a:bodyPr/>
        <a:lstStyle/>
        <a:p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6. </a:t>
          </a:r>
        </a:p>
        <a:p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Membedakan</a:t>
          </a:r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Antar</a:t>
          </a:r>
          <a:r>
            <a:rPr lang="en-US" sz="20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dirty="0" err="1" smtClean="0">
              <a:solidFill>
                <a:schemeClr val="accent4">
                  <a:lumMod val="25000"/>
                </a:schemeClr>
              </a:solidFill>
            </a:rPr>
            <a:t>Posisi</a:t>
          </a:r>
          <a:endParaRPr lang="en-US" sz="2000" dirty="0">
            <a:solidFill>
              <a:schemeClr val="accent4">
                <a:lumMod val="25000"/>
              </a:schemeClr>
            </a:solidFill>
          </a:endParaRPr>
        </a:p>
      </dgm:t>
    </dgm:pt>
    <dgm:pt modelId="{06911FCC-C56F-4DC6-8986-4D5A379579F6}" type="parTrans" cxnId="{77127A8F-D1D5-43DA-98E4-2CE79CB01372}">
      <dgm:prSet/>
      <dgm:spPr/>
      <dgm:t>
        <a:bodyPr/>
        <a:lstStyle/>
        <a:p>
          <a:endParaRPr lang="en-US"/>
        </a:p>
      </dgm:t>
    </dgm:pt>
    <dgm:pt modelId="{6EA085D0-4D81-4F64-93B3-7A880F9FC062}" type="sibTrans" cxnId="{77127A8F-D1D5-43DA-98E4-2CE79CB01372}">
      <dgm:prSet/>
      <dgm:spPr/>
      <dgm:t>
        <a:bodyPr/>
        <a:lstStyle/>
        <a:p>
          <a:endParaRPr lang="en-US"/>
        </a:p>
      </dgm:t>
    </dgm:pt>
    <dgm:pt modelId="{551810C9-CD17-4694-A871-90185F0CCAFB}" type="pres">
      <dgm:prSet presAssocID="{9C73D6AB-AD84-4B66-AB87-81234A92AC6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1AD1B4-6DC8-4F98-ABC2-31C5B1164700}" type="pres">
      <dgm:prSet presAssocID="{71B00520-E8A6-465E-9BC9-A8765AC4F8F2}" presName="centerShape" presStyleLbl="node0" presStyleIdx="0" presStyleCnt="1" custScaleX="282385" custScaleY="92488"/>
      <dgm:spPr/>
      <dgm:t>
        <a:bodyPr/>
        <a:lstStyle/>
        <a:p>
          <a:endParaRPr lang="en-US"/>
        </a:p>
      </dgm:t>
    </dgm:pt>
    <dgm:pt modelId="{30322D62-02B0-4AD2-9D7E-45A51AD28700}" type="pres">
      <dgm:prSet presAssocID="{ED53F0C1-38C2-4E86-A269-8E96D1E623BC}" presName="Name9" presStyleLbl="parChTrans1D2" presStyleIdx="0" presStyleCnt="6"/>
      <dgm:spPr/>
      <dgm:t>
        <a:bodyPr/>
        <a:lstStyle/>
        <a:p>
          <a:endParaRPr lang="en-US"/>
        </a:p>
      </dgm:t>
    </dgm:pt>
    <dgm:pt modelId="{AD74BB73-4D4A-41C5-8FEA-B573309B0570}" type="pres">
      <dgm:prSet presAssocID="{ED53F0C1-38C2-4E86-A269-8E96D1E623BC}" presName="connTx" presStyleLbl="parChTrans1D2" presStyleIdx="0" presStyleCnt="6"/>
      <dgm:spPr/>
      <dgm:t>
        <a:bodyPr/>
        <a:lstStyle/>
        <a:p>
          <a:endParaRPr lang="en-US"/>
        </a:p>
      </dgm:t>
    </dgm:pt>
    <dgm:pt modelId="{7C8DADD9-24A5-46AD-99F0-9DBB189F0CAB}" type="pres">
      <dgm:prSet presAssocID="{7EE048BB-8C79-4C90-85E1-57BA77CA73B4}" presName="node" presStyleLbl="node1" presStyleIdx="0" presStyleCnt="6" custScaleX="160427" custScaleY="916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39C381-5848-414B-9A4A-0EED75BC92E4}" type="pres">
      <dgm:prSet presAssocID="{42D51467-0CDC-451A-B259-86A29C53C3B8}" presName="Name9" presStyleLbl="parChTrans1D2" presStyleIdx="1" presStyleCnt="6"/>
      <dgm:spPr/>
      <dgm:t>
        <a:bodyPr/>
        <a:lstStyle/>
        <a:p>
          <a:endParaRPr lang="en-US"/>
        </a:p>
      </dgm:t>
    </dgm:pt>
    <dgm:pt modelId="{81FAA8D6-6D4F-49F5-BB43-5510F3E4C818}" type="pres">
      <dgm:prSet presAssocID="{42D51467-0CDC-451A-B259-86A29C53C3B8}" presName="connTx" presStyleLbl="parChTrans1D2" presStyleIdx="1" presStyleCnt="6"/>
      <dgm:spPr/>
      <dgm:t>
        <a:bodyPr/>
        <a:lstStyle/>
        <a:p>
          <a:endParaRPr lang="en-US"/>
        </a:p>
      </dgm:t>
    </dgm:pt>
    <dgm:pt modelId="{28FA42FD-2647-4FF8-9649-136927D58DF3}" type="pres">
      <dgm:prSet presAssocID="{52B03285-9F01-49F6-8D57-60004BE3A422}" presName="node" presStyleLbl="node1" presStyleIdx="1" presStyleCnt="6" custScaleX="205708" custScaleY="86952" custRadScaleRad="165347" custRadScaleInc="-4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A2A45D-7CB6-424F-B2F2-40718ACC70C5}" type="pres">
      <dgm:prSet presAssocID="{B9BE2ECC-05A8-42AA-AE05-8F88A9B9E388}" presName="Name9" presStyleLbl="parChTrans1D2" presStyleIdx="2" presStyleCnt="6"/>
      <dgm:spPr/>
      <dgm:t>
        <a:bodyPr/>
        <a:lstStyle/>
        <a:p>
          <a:endParaRPr lang="en-US"/>
        </a:p>
      </dgm:t>
    </dgm:pt>
    <dgm:pt modelId="{2F7CED1C-B0C2-47CC-B8C8-D06BB42401D7}" type="pres">
      <dgm:prSet presAssocID="{B9BE2ECC-05A8-42AA-AE05-8F88A9B9E388}" presName="connTx" presStyleLbl="parChTrans1D2" presStyleIdx="2" presStyleCnt="6"/>
      <dgm:spPr/>
      <dgm:t>
        <a:bodyPr/>
        <a:lstStyle/>
        <a:p>
          <a:endParaRPr lang="en-US"/>
        </a:p>
      </dgm:t>
    </dgm:pt>
    <dgm:pt modelId="{00497451-AC5F-4A18-BC0D-4083262F42BB}" type="pres">
      <dgm:prSet presAssocID="{FD1AEFEF-9BC7-4503-8F7E-6B1D2BAFAA26}" presName="node" presStyleLbl="node1" presStyleIdx="2" presStyleCnt="6" custScaleX="204528" custScaleY="94742" custRadScaleRad="165351" custRadScaleInc="-655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C936C-6BC9-4275-A10A-43AD685986C0}" type="pres">
      <dgm:prSet presAssocID="{00100EFE-5391-43E5-895A-791E9707F483}" presName="Name9" presStyleLbl="parChTrans1D2" presStyleIdx="3" presStyleCnt="6"/>
      <dgm:spPr/>
      <dgm:t>
        <a:bodyPr/>
        <a:lstStyle/>
        <a:p>
          <a:endParaRPr lang="en-US"/>
        </a:p>
      </dgm:t>
    </dgm:pt>
    <dgm:pt modelId="{4D70605C-79B7-49B8-BDC7-29F0BFA89E5F}" type="pres">
      <dgm:prSet presAssocID="{00100EFE-5391-43E5-895A-791E9707F483}" presName="connTx" presStyleLbl="parChTrans1D2" presStyleIdx="3" presStyleCnt="6"/>
      <dgm:spPr/>
      <dgm:t>
        <a:bodyPr/>
        <a:lstStyle/>
        <a:p>
          <a:endParaRPr lang="en-US"/>
        </a:p>
      </dgm:t>
    </dgm:pt>
    <dgm:pt modelId="{7D3CE7C6-46B8-4FB6-946E-04CBACF62956}" type="pres">
      <dgm:prSet presAssocID="{087482AC-B89E-4AB0-8572-C5447A499669}" presName="node" presStyleLbl="node1" presStyleIdx="3" presStyleCnt="6" custScaleX="216641" custScaleY="64594" custRadScaleRad="106575" custRadScaleInc="10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FCAF7E-091B-45B0-A5B6-7C698C1753DA}" type="pres">
      <dgm:prSet presAssocID="{C89FF169-B70E-4155-AA3B-0D3D99664DE8}" presName="Name9" presStyleLbl="parChTrans1D2" presStyleIdx="4" presStyleCnt="6"/>
      <dgm:spPr/>
      <dgm:t>
        <a:bodyPr/>
        <a:lstStyle/>
        <a:p>
          <a:endParaRPr lang="en-US"/>
        </a:p>
      </dgm:t>
    </dgm:pt>
    <dgm:pt modelId="{4796CA92-38BF-4822-A5B0-392AF05FDE24}" type="pres">
      <dgm:prSet presAssocID="{C89FF169-B70E-4155-AA3B-0D3D99664DE8}" presName="connTx" presStyleLbl="parChTrans1D2" presStyleIdx="4" presStyleCnt="6"/>
      <dgm:spPr/>
      <dgm:t>
        <a:bodyPr/>
        <a:lstStyle/>
        <a:p>
          <a:endParaRPr lang="en-US"/>
        </a:p>
      </dgm:t>
    </dgm:pt>
    <dgm:pt modelId="{7932F543-66B4-40FA-9E78-710919EF381E}" type="pres">
      <dgm:prSet presAssocID="{A8024204-F40D-43D8-A14B-E4F4FF318091}" presName="node" presStyleLbl="node1" presStyleIdx="4" presStyleCnt="6" custScaleX="224584" custScaleY="82784" custRadScaleRad="144549" custRadScaleInc="226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8DE319-4952-4607-8E50-3502F50C9EB0}" type="pres">
      <dgm:prSet presAssocID="{06911FCC-C56F-4DC6-8986-4D5A379579F6}" presName="Name9" presStyleLbl="parChTrans1D2" presStyleIdx="5" presStyleCnt="6"/>
      <dgm:spPr/>
      <dgm:t>
        <a:bodyPr/>
        <a:lstStyle/>
        <a:p>
          <a:endParaRPr lang="en-US"/>
        </a:p>
      </dgm:t>
    </dgm:pt>
    <dgm:pt modelId="{34C2ED03-6E23-48BA-AFE9-3AE8B322A0AF}" type="pres">
      <dgm:prSet presAssocID="{06911FCC-C56F-4DC6-8986-4D5A379579F6}" presName="connTx" presStyleLbl="parChTrans1D2" presStyleIdx="5" presStyleCnt="6"/>
      <dgm:spPr/>
      <dgm:t>
        <a:bodyPr/>
        <a:lstStyle/>
        <a:p>
          <a:endParaRPr lang="en-US"/>
        </a:p>
      </dgm:t>
    </dgm:pt>
    <dgm:pt modelId="{352587AC-0DAF-4BC5-8098-B69A90E961EF}" type="pres">
      <dgm:prSet presAssocID="{620AF928-64A7-48DC-ACBD-05B07C7C43AF}" presName="node" presStyleLbl="node1" presStyleIdx="5" presStyleCnt="6" custScaleX="209510" custScaleY="104657" custRadScaleRad="171030" custRadScaleInc="-16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0CC27D-A1F0-4FDF-8614-128B3B82A6F7}" type="presOf" srcId="{00100EFE-5391-43E5-895A-791E9707F483}" destId="{4D70605C-79B7-49B8-BDC7-29F0BFA89E5F}" srcOrd="1" destOrd="0" presId="urn:microsoft.com/office/officeart/2005/8/layout/radial1"/>
    <dgm:cxn modelId="{3C31BB39-3826-4016-BB4C-7B76F8A6F8ED}" srcId="{71B00520-E8A6-465E-9BC9-A8765AC4F8F2}" destId="{52B03285-9F01-49F6-8D57-60004BE3A422}" srcOrd="1" destOrd="0" parTransId="{42D51467-0CDC-451A-B259-86A29C53C3B8}" sibTransId="{641B3A65-8DF0-4EE4-8542-91F5035806A3}"/>
    <dgm:cxn modelId="{77127A8F-D1D5-43DA-98E4-2CE79CB01372}" srcId="{71B00520-E8A6-465E-9BC9-A8765AC4F8F2}" destId="{620AF928-64A7-48DC-ACBD-05B07C7C43AF}" srcOrd="5" destOrd="0" parTransId="{06911FCC-C56F-4DC6-8986-4D5A379579F6}" sibTransId="{6EA085D0-4D81-4F64-93B3-7A880F9FC062}"/>
    <dgm:cxn modelId="{B9D90574-49A0-4DAD-9529-204721CBF508}" type="presOf" srcId="{9C73D6AB-AD84-4B66-AB87-81234A92AC63}" destId="{551810C9-CD17-4694-A871-90185F0CCAFB}" srcOrd="0" destOrd="0" presId="urn:microsoft.com/office/officeart/2005/8/layout/radial1"/>
    <dgm:cxn modelId="{28DD67D5-A61B-4C8F-A508-67D7B23A721E}" type="presOf" srcId="{42D51467-0CDC-451A-B259-86A29C53C3B8}" destId="{1439C381-5848-414B-9A4A-0EED75BC92E4}" srcOrd="0" destOrd="0" presId="urn:microsoft.com/office/officeart/2005/8/layout/radial1"/>
    <dgm:cxn modelId="{909CDA49-B130-490F-807F-E7D7CBDC4600}" srcId="{71B00520-E8A6-465E-9BC9-A8765AC4F8F2}" destId="{FD1AEFEF-9BC7-4503-8F7E-6B1D2BAFAA26}" srcOrd="2" destOrd="0" parTransId="{B9BE2ECC-05A8-42AA-AE05-8F88A9B9E388}" sibTransId="{99F987A4-CBBC-43D9-B50A-9CC1286CC0CB}"/>
    <dgm:cxn modelId="{A6E99262-EA87-4DFE-B7EC-52DCA7E10B48}" srcId="{71B00520-E8A6-465E-9BC9-A8765AC4F8F2}" destId="{087482AC-B89E-4AB0-8572-C5447A499669}" srcOrd="3" destOrd="0" parTransId="{00100EFE-5391-43E5-895A-791E9707F483}" sibTransId="{F5C9D757-43A9-4B55-8F9A-C0601E4EDD03}"/>
    <dgm:cxn modelId="{38937BA2-445C-49CB-8B46-7F2838A65851}" type="presOf" srcId="{42D51467-0CDC-451A-B259-86A29C53C3B8}" destId="{81FAA8D6-6D4F-49F5-BB43-5510F3E4C818}" srcOrd="1" destOrd="0" presId="urn:microsoft.com/office/officeart/2005/8/layout/radial1"/>
    <dgm:cxn modelId="{CD6AAF4C-5342-4BDD-9961-E98CC0C4837C}" type="presOf" srcId="{06911FCC-C56F-4DC6-8986-4D5A379579F6}" destId="{34C2ED03-6E23-48BA-AFE9-3AE8B322A0AF}" srcOrd="1" destOrd="0" presId="urn:microsoft.com/office/officeart/2005/8/layout/radial1"/>
    <dgm:cxn modelId="{F7779662-A09D-49D7-B7F7-8CC0B68147EE}" type="presOf" srcId="{06911FCC-C56F-4DC6-8986-4D5A379579F6}" destId="{448DE319-4952-4607-8E50-3502F50C9EB0}" srcOrd="0" destOrd="0" presId="urn:microsoft.com/office/officeart/2005/8/layout/radial1"/>
    <dgm:cxn modelId="{46A0AD46-F177-479D-9153-D2D7EE2E8B73}" type="presOf" srcId="{620AF928-64A7-48DC-ACBD-05B07C7C43AF}" destId="{352587AC-0DAF-4BC5-8098-B69A90E961EF}" srcOrd="0" destOrd="0" presId="urn:microsoft.com/office/officeart/2005/8/layout/radial1"/>
    <dgm:cxn modelId="{E6585CBA-5EFB-4166-A6FB-40F89CF8B46A}" srcId="{9C73D6AB-AD84-4B66-AB87-81234A92AC63}" destId="{71B00520-E8A6-465E-9BC9-A8765AC4F8F2}" srcOrd="0" destOrd="0" parTransId="{D1624E96-8500-401D-B7BF-280F684396DA}" sibTransId="{CA23F491-F913-47BB-965D-C2A5E5719EDF}"/>
    <dgm:cxn modelId="{AEAFC51E-5FAF-4FCA-8A32-3CD2FDBDA97B}" type="presOf" srcId="{ED53F0C1-38C2-4E86-A269-8E96D1E623BC}" destId="{30322D62-02B0-4AD2-9D7E-45A51AD28700}" srcOrd="0" destOrd="0" presId="urn:microsoft.com/office/officeart/2005/8/layout/radial1"/>
    <dgm:cxn modelId="{CF7CA4AF-5F5C-42C6-8242-B893E6545DE5}" type="presOf" srcId="{C89FF169-B70E-4155-AA3B-0D3D99664DE8}" destId="{E9FCAF7E-091B-45B0-A5B6-7C698C1753DA}" srcOrd="0" destOrd="0" presId="urn:microsoft.com/office/officeart/2005/8/layout/radial1"/>
    <dgm:cxn modelId="{60631531-7433-4D75-9328-AF633C32C3A2}" srcId="{71B00520-E8A6-465E-9BC9-A8765AC4F8F2}" destId="{7EE048BB-8C79-4C90-85E1-57BA77CA73B4}" srcOrd="0" destOrd="0" parTransId="{ED53F0C1-38C2-4E86-A269-8E96D1E623BC}" sibTransId="{E161E6BB-B247-45CD-86D6-8FDCE31E6CA5}"/>
    <dgm:cxn modelId="{4C86784E-91CE-4746-8B32-8CF73581962C}" type="presOf" srcId="{B9BE2ECC-05A8-42AA-AE05-8F88A9B9E388}" destId="{92A2A45D-7CB6-424F-B2F2-40718ACC70C5}" srcOrd="0" destOrd="0" presId="urn:microsoft.com/office/officeart/2005/8/layout/radial1"/>
    <dgm:cxn modelId="{AE3DB218-2000-42D4-98FF-156B08586D9E}" type="presOf" srcId="{00100EFE-5391-43E5-895A-791E9707F483}" destId="{785C936C-6BC9-4275-A10A-43AD685986C0}" srcOrd="0" destOrd="0" presId="urn:microsoft.com/office/officeart/2005/8/layout/radial1"/>
    <dgm:cxn modelId="{BCF1E21E-BCD6-4062-8478-B0614B78CE41}" type="presOf" srcId="{7EE048BB-8C79-4C90-85E1-57BA77CA73B4}" destId="{7C8DADD9-24A5-46AD-99F0-9DBB189F0CAB}" srcOrd="0" destOrd="0" presId="urn:microsoft.com/office/officeart/2005/8/layout/radial1"/>
    <dgm:cxn modelId="{62C58D05-E9DF-435B-A481-49861C2A6C4F}" srcId="{71B00520-E8A6-465E-9BC9-A8765AC4F8F2}" destId="{A8024204-F40D-43D8-A14B-E4F4FF318091}" srcOrd="4" destOrd="0" parTransId="{C89FF169-B70E-4155-AA3B-0D3D99664DE8}" sibTransId="{64A8372F-0571-46B7-9A6F-AA5E42CA1324}"/>
    <dgm:cxn modelId="{73F1CC32-BDC2-46CC-9D3D-35B39EB7FFB6}" type="presOf" srcId="{087482AC-B89E-4AB0-8572-C5447A499669}" destId="{7D3CE7C6-46B8-4FB6-946E-04CBACF62956}" srcOrd="0" destOrd="0" presId="urn:microsoft.com/office/officeart/2005/8/layout/radial1"/>
    <dgm:cxn modelId="{05C13FC6-707E-4A3B-A7B4-3336222632A4}" type="presOf" srcId="{52B03285-9F01-49F6-8D57-60004BE3A422}" destId="{28FA42FD-2647-4FF8-9649-136927D58DF3}" srcOrd="0" destOrd="0" presId="urn:microsoft.com/office/officeart/2005/8/layout/radial1"/>
    <dgm:cxn modelId="{44C6B0B2-F3C0-4251-8CE6-F78AA7B23B8E}" type="presOf" srcId="{A8024204-F40D-43D8-A14B-E4F4FF318091}" destId="{7932F543-66B4-40FA-9E78-710919EF381E}" srcOrd="0" destOrd="0" presId="urn:microsoft.com/office/officeart/2005/8/layout/radial1"/>
    <dgm:cxn modelId="{47E9B348-DD5F-4A39-9DCC-042BEE21CA89}" type="presOf" srcId="{C89FF169-B70E-4155-AA3B-0D3D99664DE8}" destId="{4796CA92-38BF-4822-A5B0-392AF05FDE24}" srcOrd="1" destOrd="0" presId="urn:microsoft.com/office/officeart/2005/8/layout/radial1"/>
    <dgm:cxn modelId="{0A812EA5-F449-4351-BA82-514BE9548F50}" type="presOf" srcId="{71B00520-E8A6-465E-9BC9-A8765AC4F8F2}" destId="{291AD1B4-6DC8-4F98-ABC2-31C5B1164700}" srcOrd="0" destOrd="0" presId="urn:microsoft.com/office/officeart/2005/8/layout/radial1"/>
    <dgm:cxn modelId="{73FFC8D0-C6B1-482F-81B7-DDDF4A927B90}" type="presOf" srcId="{ED53F0C1-38C2-4E86-A269-8E96D1E623BC}" destId="{AD74BB73-4D4A-41C5-8FEA-B573309B0570}" srcOrd="1" destOrd="0" presId="urn:microsoft.com/office/officeart/2005/8/layout/radial1"/>
    <dgm:cxn modelId="{71513424-FD05-4349-BA62-34BD83E54DE2}" type="presOf" srcId="{B9BE2ECC-05A8-42AA-AE05-8F88A9B9E388}" destId="{2F7CED1C-B0C2-47CC-B8C8-D06BB42401D7}" srcOrd="1" destOrd="0" presId="urn:microsoft.com/office/officeart/2005/8/layout/radial1"/>
    <dgm:cxn modelId="{B9088D89-22F0-45ED-9531-2BC374434F4B}" type="presOf" srcId="{FD1AEFEF-9BC7-4503-8F7E-6B1D2BAFAA26}" destId="{00497451-AC5F-4A18-BC0D-4083262F42BB}" srcOrd="0" destOrd="0" presId="urn:microsoft.com/office/officeart/2005/8/layout/radial1"/>
    <dgm:cxn modelId="{7B9B2F74-1EB8-4538-B59B-530C70130BDA}" type="presParOf" srcId="{551810C9-CD17-4694-A871-90185F0CCAFB}" destId="{291AD1B4-6DC8-4F98-ABC2-31C5B1164700}" srcOrd="0" destOrd="0" presId="urn:microsoft.com/office/officeart/2005/8/layout/radial1"/>
    <dgm:cxn modelId="{C620395D-D29F-4445-AF50-2EA707A63F69}" type="presParOf" srcId="{551810C9-CD17-4694-A871-90185F0CCAFB}" destId="{30322D62-02B0-4AD2-9D7E-45A51AD28700}" srcOrd="1" destOrd="0" presId="urn:microsoft.com/office/officeart/2005/8/layout/radial1"/>
    <dgm:cxn modelId="{44D13848-15B9-420D-8130-D6599D5FA7F6}" type="presParOf" srcId="{30322D62-02B0-4AD2-9D7E-45A51AD28700}" destId="{AD74BB73-4D4A-41C5-8FEA-B573309B0570}" srcOrd="0" destOrd="0" presId="urn:microsoft.com/office/officeart/2005/8/layout/radial1"/>
    <dgm:cxn modelId="{4D5E1FE3-3D12-440A-AA22-1B9A847BF0FE}" type="presParOf" srcId="{551810C9-CD17-4694-A871-90185F0CCAFB}" destId="{7C8DADD9-24A5-46AD-99F0-9DBB189F0CAB}" srcOrd="2" destOrd="0" presId="urn:microsoft.com/office/officeart/2005/8/layout/radial1"/>
    <dgm:cxn modelId="{E4E04BCD-D181-476E-A4A5-1D903F07BE02}" type="presParOf" srcId="{551810C9-CD17-4694-A871-90185F0CCAFB}" destId="{1439C381-5848-414B-9A4A-0EED75BC92E4}" srcOrd="3" destOrd="0" presId="urn:microsoft.com/office/officeart/2005/8/layout/radial1"/>
    <dgm:cxn modelId="{F0844C9C-BF0D-4AC7-A1FB-154690FD2067}" type="presParOf" srcId="{1439C381-5848-414B-9A4A-0EED75BC92E4}" destId="{81FAA8D6-6D4F-49F5-BB43-5510F3E4C818}" srcOrd="0" destOrd="0" presId="urn:microsoft.com/office/officeart/2005/8/layout/radial1"/>
    <dgm:cxn modelId="{C11DC01D-E70A-4094-99D1-0EBD63D35411}" type="presParOf" srcId="{551810C9-CD17-4694-A871-90185F0CCAFB}" destId="{28FA42FD-2647-4FF8-9649-136927D58DF3}" srcOrd="4" destOrd="0" presId="urn:microsoft.com/office/officeart/2005/8/layout/radial1"/>
    <dgm:cxn modelId="{F29833E3-7B26-40EF-934E-F3A67C4FE56F}" type="presParOf" srcId="{551810C9-CD17-4694-A871-90185F0CCAFB}" destId="{92A2A45D-7CB6-424F-B2F2-40718ACC70C5}" srcOrd="5" destOrd="0" presId="urn:microsoft.com/office/officeart/2005/8/layout/radial1"/>
    <dgm:cxn modelId="{E8FFD493-06A3-44FA-AA73-ECD369E9E0DF}" type="presParOf" srcId="{92A2A45D-7CB6-424F-B2F2-40718ACC70C5}" destId="{2F7CED1C-B0C2-47CC-B8C8-D06BB42401D7}" srcOrd="0" destOrd="0" presId="urn:microsoft.com/office/officeart/2005/8/layout/radial1"/>
    <dgm:cxn modelId="{6FF9366F-4D9D-4D7B-9038-EDA215DE7C97}" type="presParOf" srcId="{551810C9-CD17-4694-A871-90185F0CCAFB}" destId="{00497451-AC5F-4A18-BC0D-4083262F42BB}" srcOrd="6" destOrd="0" presId="urn:microsoft.com/office/officeart/2005/8/layout/radial1"/>
    <dgm:cxn modelId="{F615A3DD-0100-49EB-AA43-B81A52182523}" type="presParOf" srcId="{551810C9-CD17-4694-A871-90185F0CCAFB}" destId="{785C936C-6BC9-4275-A10A-43AD685986C0}" srcOrd="7" destOrd="0" presId="urn:microsoft.com/office/officeart/2005/8/layout/radial1"/>
    <dgm:cxn modelId="{356825B5-9E68-4C12-9CFA-50B71AD704CC}" type="presParOf" srcId="{785C936C-6BC9-4275-A10A-43AD685986C0}" destId="{4D70605C-79B7-49B8-BDC7-29F0BFA89E5F}" srcOrd="0" destOrd="0" presId="urn:microsoft.com/office/officeart/2005/8/layout/radial1"/>
    <dgm:cxn modelId="{CB05794F-5D7E-41B1-B1B9-23080187AE62}" type="presParOf" srcId="{551810C9-CD17-4694-A871-90185F0CCAFB}" destId="{7D3CE7C6-46B8-4FB6-946E-04CBACF62956}" srcOrd="8" destOrd="0" presId="urn:microsoft.com/office/officeart/2005/8/layout/radial1"/>
    <dgm:cxn modelId="{FE406A6E-C4D6-4A25-9D29-BA017C31B1CD}" type="presParOf" srcId="{551810C9-CD17-4694-A871-90185F0CCAFB}" destId="{E9FCAF7E-091B-45B0-A5B6-7C698C1753DA}" srcOrd="9" destOrd="0" presId="urn:microsoft.com/office/officeart/2005/8/layout/radial1"/>
    <dgm:cxn modelId="{AE6504F9-2C86-4CE4-929C-B52E52E8E391}" type="presParOf" srcId="{E9FCAF7E-091B-45B0-A5B6-7C698C1753DA}" destId="{4796CA92-38BF-4822-A5B0-392AF05FDE24}" srcOrd="0" destOrd="0" presId="urn:microsoft.com/office/officeart/2005/8/layout/radial1"/>
    <dgm:cxn modelId="{47BF1F99-A7E2-4D82-AE22-1B6022DFA313}" type="presParOf" srcId="{551810C9-CD17-4694-A871-90185F0CCAFB}" destId="{7932F543-66B4-40FA-9E78-710919EF381E}" srcOrd="10" destOrd="0" presId="urn:microsoft.com/office/officeart/2005/8/layout/radial1"/>
    <dgm:cxn modelId="{AB3ED33D-6800-4B6D-B960-1CCE5A70DBE0}" type="presParOf" srcId="{551810C9-CD17-4694-A871-90185F0CCAFB}" destId="{448DE319-4952-4607-8E50-3502F50C9EB0}" srcOrd="11" destOrd="0" presId="urn:microsoft.com/office/officeart/2005/8/layout/radial1"/>
    <dgm:cxn modelId="{95BD4CAC-9CF9-412B-A1CE-D9FDA7683726}" type="presParOf" srcId="{448DE319-4952-4607-8E50-3502F50C9EB0}" destId="{34C2ED03-6E23-48BA-AFE9-3AE8B322A0AF}" srcOrd="0" destOrd="0" presId="urn:microsoft.com/office/officeart/2005/8/layout/radial1"/>
    <dgm:cxn modelId="{52BCD31C-9B8A-4F92-ABF7-0C64AD378C8C}" type="presParOf" srcId="{551810C9-CD17-4694-A871-90185F0CCAFB}" destId="{352587AC-0DAF-4BC5-8098-B69A90E961EF}" srcOrd="12" destOrd="0" presId="urn:microsoft.com/office/officeart/2005/8/layout/radial1"/>
  </dgm:cxnLst>
  <dgm:bg>
    <a:solidFill>
      <a:schemeClr val="bg1"/>
    </a:solidFill>
  </dgm:bg>
  <dgm:whole>
    <a:ln>
      <a:solidFill>
        <a:schemeClr val="tx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6FAAE-A89F-4B1E-85C4-3379E353C7AF}">
      <dsp:nvSpPr>
        <dsp:cNvPr id="0" name=""/>
        <dsp:cNvSpPr/>
      </dsp:nvSpPr>
      <dsp:spPr>
        <a:xfrm>
          <a:off x="0" y="85575"/>
          <a:ext cx="5645906" cy="2281994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u="sng" kern="1200" dirty="0" err="1" smtClean="0">
              <a:solidFill>
                <a:schemeClr val="accent1">
                  <a:lumMod val="50000"/>
                </a:schemeClr>
              </a:solidFill>
            </a:rPr>
            <a:t>Pengorganisasian</a:t>
          </a:r>
          <a:r>
            <a:rPr lang="en-US" sz="1900" b="1" u="sng" kern="1200" dirty="0" smtClean="0">
              <a:solidFill>
                <a:schemeClr val="accent1">
                  <a:lumMod val="50000"/>
                </a:schemeClr>
              </a:solidFill>
            </a:rPr>
            <a:t> :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none" kern="1200" dirty="0" err="1" smtClean="0">
              <a:solidFill>
                <a:schemeClr val="accent1">
                  <a:lumMod val="50000"/>
                </a:schemeClr>
              </a:solidFill>
            </a:rPr>
            <a:t>Proses</a:t>
          </a:r>
          <a:r>
            <a:rPr lang="en-US" sz="2000" b="1" u="sng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rgbClr val="C00000"/>
              </a:solidFill>
            </a:rPr>
            <a:t>memutuskan</a:t>
          </a:r>
          <a:r>
            <a:rPr lang="en-US" sz="2000" kern="1200" dirty="0" smtClean="0">
              <a:solidFill>
                <a:srgbClr val="C00000"/>
              </a:solidFill>
            </a:rPr>
            <a:t> </a:t>
          </a:r>
          <a:r>
            <a:rPr lang="en-US" sz="2000" kern="1200" dirty="0" err="1" smtClean="0">
              <a:solidFill>
                <a:srgbClr val="C00000"/>
              </a:solidFill>
            </a:rPr>
            <a:t>bagaimana</a:t>
          </a:r>
          <a:r>
            <a:rPr lang="en-US" sz="2000" kern="1200" dirty="0" smtClean="0">
              <a:solidFill>
                <a:srgbClr val="C00000"/>
              </a:solidFill>
            </a:rPr>
            <a:t> </a:t>
          </a:r>
          <a:r>
            <a:rPr lang="en-US" sz="2000" kern="1200" dirty="0" err="1" smtClean="0">
              <a:solidFill>
                <a:srgbClr val="C00000"/>
              </a:solidFill>
            </a:rPr>
            <a:t>cara</a:t>
          </a:r>
          <a:r>
            <a:rPr lang="en-US" sz="2000" kern="1200" dirty="0" smtClean="0">
              <a:solidFill>
                <a:srgbClr val="C00000"/>
              </a:solidFill>
            </a:rPr>
            <a:t> </a:t>
          </a:r>
          <a:r>
            <a:rPr lang="en-US" sz="2000" kern="1200" dirty="0" err="1" smtClean="0">
              <a:solidFill>
                <a:srgbClr val="C00000"/>
              </a:solidFill>
            </a:rPr>
            <a:t>terbaik</a:t>
          </a:r>
          <a:r>
            <a:rPr lang="en-US" sz="2000" kern="1200" dirty="0" smtClean="0">
              <a:solidFill>
                <a:srgbClr val="C00000"/>
              </a:solidFill>
            </a:rPr>
            <a:t> </a:t>
          </a:r>
          <a:r>
            <a:rPr lang="en-US" sz="2000" kern="1200" dirty="0" err="1" smtClean="0">
              <a:solidFill>
                <a:srgbClr val="C00000"/>
              </a:solidFill>
            </a:rPr>
            <a:t>untuk</a:t>
          </a:r>
          <a:r>
            <a:rPr lang="en-US" sz="2000" kern="1200" dirty="0" smtClean="0">
              <a:solidFill>
                <a:srgbClr val="C00000"/>
              </a:solidFill>
            </a:rPr>
            <a:t> </a:t>
          </a:r>
          <a:r>
            <a:rPr lang="en-US" sz="2000" kern="1200" dirty="0" err="1" smtClean="0">
              <a:solidFill>
                <a:srgbClr val="C00000"/>
              </a:solidFill>
            </a:rPr>
            <a:t>mengelompokkan</a:t>
          </a:r>
          <a:r>
            <a:rPr lang="en-US" sz="2000" kern="1200" dirty="0" smtClean="0">
              <a:solidFill>
                <a:srgbClr val="C00000"/>
              </a:solidFill>
            </a:rPr>
            <a:t> </a:t>
          </a:r>
          <a:r>
            <a:rPr lang="en-US" sz="2000" kern="1200" dirty="0" err="1" smtClean="0">
              <a:solidFill>
                <a:srgbClr val="C00000"/>
              </a:solidFill>
            </a:rPr>
            <a:t>aktivitas</a:t>
          </a:r>
          <a:r>
            <a:rPr lang="en-US" sz="2000" kern="1200" dirty="0" smtClean="0">
              <a:solidFill>
                <a:srgbClr val="C00000"/>
              </a:solidFill>
            </a:rPr>
            <a:t> &amp; </a:t>
          </a:r>
          <a:r>
            <a:rPr lang="en-US" sz="2000" kern="1200" dirty="0" err="1" smtClean="0">
              <a:solidFill>
                <a:srgbClr val="C00000"/>
              </a:solidFill>
            </a:rPr>
            <a:t>Sumber</a:t>
          </a:r>
          <a:r>
            <a:rPr lang="en-US" sz="2000" kern="1200" dirty="0" smtClean="0">
              <a:solidFill>
                <a:srgbClr val="C00000"/>
              </a:solidFill>
            </a:rPr>
            <a:t> </a:t>
          </a:r>
          <a:r>
            <a:rPr lang="en-US" sz="2000" kern="1200" dirty="0" err="1" smtClean="0">
              <a:solidFill>
                <a:srgbClr val="C00000"/>
              </a:solidFill>
            </a:rPr>
            <a:t>Daya</a:t>
          </a:r>
          <a:endParaRPr lang="en-US" sz="2000" b="1" u="sng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826824" y="419765"/>
        <a:ext cx="3992258" cy="1613614"/>
      </dsp:txXfrm>
    </dsp:sp>
    <dsp:sp modelId="{796B3815-24E2-403E-9181-89717813F890}">
      <dsp:nvSpPr>
        <dsp:cNvPr id="0" name=""/>
        <dsp:cNvSpPr/>
      </dsp:nvSpPr>
      <dsp:spPr>
        <a:xfrm rot="8956943">
          <a:off x="3170285" y="2584282"/>
          <a:ext cx="1358607" cy="740262"/>
        </a:xfrm>
        <a:prstGeom prst="triangle">
          <a:avLst/>
        </a:prstGeom>
        <a:solidFill>
          <a:srgbClr val="002060"/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343955-C0D2-437E-8CB6-808ED57A018B}">
      <dsp:nvSpPr>
        <dsp:cNvPr id="0" name=""/>
        <dsp:cNvSpPr/>
      </dsp:nvSpPr>
      <dsp:spPr>
        <a:xfrm>
          <a:off x="1542146" y="3511206"/>
          <a:ext cx="6687453" cy="2374573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err="1" smtClean="0">
              <a:solidFill>
                <a:srgbClr val="FF0000"/>
              </a:solidFill>
            </a:rPr>
            <a:t>Struktur</a:t>
          </a:r>
          <a:r>
            <a:rPr lang="en-US" sz="1800" b="1" u="sng" kern="1200" dirty="0" smtClean="0">
              <a:solidFill>
                <a:srgbClr val="FF0000"/>
              </a:solidFill>
            </a:rPr>
            <a:t> </a:t>
          </a:r>
          <a:r>
            <a:rPr lang="en-US" sz="1800" b="1" u="sng" kern="1200" dirty="0" err="1" smtClean="0">
              <a:solidFill>
                <a:srgbClr val="FF0000"/>
              </a:solidFill>
            </a:rPr>
            <a:t>Organisasi</a:t>
          </a:r>
          <a:r>
            <a:rPr lang="en-US" sz="1800" b="1" u="sng" kern="1200" dirty="0" smtClean="0">
              <a:solidFill>
                <a:srgbClr val="FF0000"/>
              </a:solidFill>
            </a:rPr>
            <a:t> 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v-SE" altLang="ja-JP" sz="1800" kern="1200" dirty="0" smtClean="0">
              <a:solidFill>
                <a:schemeClr val="accent4">
                  <a:lumMod val="25000"/>
                </a:schemeClr>
              </a:solidFill>
              <a:latin typeface="Calibri" pitchFamily="34" charset="0"/>
            </a:rPr>
            <a:t>adalah suatu sistem formal tentang hubungan tugas dan wewenang yang mengendalikan bagaimana tiap individu bekerjasama dan mengelola segala sumber daya yang ada untuk mewujudkan tujuan organisasi”</a:t>
          </a:r>
          <a:r>
            <a:rPr lang="en-US" altLang="ja-JP" sz="1800" kern="1200" dirty="0" smtClean="0">
              <a:solidFill>
                <a:schemeClr val="accent4">
                  <a:lumMod val="25000"/>
                </a:schemeClr>
              </a:solidFill>
              <a:latin typeface="Calibri" pitchFamily="34" charset="0"/>
            </a:rPr>
            <a:t> </a:t>
          </a:r>
          <a:endParaRPr lang="en-US" sz="1800" b="1" u="sng" kern="1200" dirty="0">
            <a:solidFill>
              <a:schemeClr val="accent4">
                <a:lumMod val="25000"/>
              </a:schemeClr>
            </a:solidFill>
          </a:endParaRPr>
        </a:p>
      </dsp:txBody>
      <dsp:txXfrm>
        <a:off x="2521501" y="3858954"/>
        <a:ext cx="4728743" cy="16790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AD1B4-6DC8-4F98-ABC2-31C5B1164700}">
      <dsp:nvSpPr>
        <dsp:cNvPr id="0" name=""/>
        <dsp:cNvSpPr/>
      </dsp:nvSpPr>
      <dsp:spPr>
        <a:xfrm>
          <a:off x="2444260" y="2057402"/>
          <a:ext cx="4087286" cy="13386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crgbClr r="0" g="0" b="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rgbClr val="C00000"/>
              </a:solidFill>
            </a:rPr>
            <a:t>ELEMEN PENGORGANISASIAN</a:t>
          </a:r>
          <a:endParaRPr lang="en-US" sz="2000" kern="1200" dirty="0">
            <a:solidFill>
              <a:srgbClr val="C00000"/>
            </a:solidFill>
          </a:endParaRPr>
        </a:p>
      </dsp:txBody>
      <dsp:txXfrm>
        <a:off x="3042829" y="2253448"/>
        <a:ext cx="2890148" cy="946594"/>
      </dsp:txXfrm>
    </dsp:sp>
    <dsp:sp modelId="{30322D62-02B0-4AD2-9D7E-45A51AD28700}">
      <dsp:nvSpPr>
        <dsp:cNvPr id="0" name=""/>
        <dsp:cNvSpPr/>
      </dsp:nvSpPr>
      <dsp:spPr>
        <a:xfrm rot="16200000">
          <a:off x="4212119" y="1766881"/>
          <a:ext cx="551567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551567" y="1473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474114" y="1767829"/>
        <a:ext cx="27578" cy="27578"/>
      </dsp:txXfrm>
    </dsp:sp>
    <dsp:sp modelId="{7C8DADD9-24A5-46AD-99F0-9DBB189F0CAB}">
      <dsp:nvSpPr>
        <dsp:cNvPr id="0" name=""/>
        <dsp:cNvSpPr/>
      </dsp:nvSpPr>
      <dsp:spPr>
        <a:xfrm>
          <a:off x="3326880" y="179509"/>
          <a:ext cx="2322046" cy="1326325"/>
        </a:xfrm>
        <a:prstGeom prst="ellipse">
          <a:avLst/>
        </a:prstGeom>
        <a:solidFill>
          <a:schemeClr val="bg2">
            <a:lumMod val="20000"/>
            <a:lumOff val="80000"/>
          </a:schemeClr>
        </a:solidFill>
        <a:ln w="3810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1.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Merancang</a:t>
          </a: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Pekerjaan</a:t>
          </a:r>
          <a:endParaRPr lang="en-US" sz="2000" kern="1200" dirty="0">
            <a:solidFill>
              <a:schemeClr val="accent4">
                <a:lumMod val="25000"/>
              </a:schemeClr>
            </a:solidFill>
          </a:endParaRPr>
        </a:p>
      </dsp:txBody>
      <dsp:txXfrm>
        <a:off x="3666936" y="373745"/>
        <a:ext cx="1641934" cy="937853"/>
      </dsp:txXfrm>
    </dsp:sp>
    <dsp:sp modelId="{1439C381-5848-414B-9A4A-0EED75BC92E4}">
      <dsp:nvSpPr>
        <dsp:cNvPr id="0" name=""/>
        <dsp:cNvSpPr/>
      </dsp:nvSpPr>
      <dsp:spPr>
        <a:xfrm rot="19791792">
          <a:off x="5428495" y="1892850"/>
          <a:ext cx="940878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940878" y="1473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875412" y="1884066"/>
        <a:ext cx="47043" cy="47043"/>
      </dsp:txXfrm>
    </dsp:sp>
    <dsp:sp modelId="{28FA42FD-2647-4FF8-9649-136927D58DF3}">
      <dsp:nvSpPr>
        <dsp:cNvPr id="0" name=""/>
        <dsp:cNvSpPr/>
      </dsp:nvSpPr>
      <dsp:spPr>
        <a:xfrm>
          <a:off x="5693344" y="533400"/>
          <a:ext cx="2977451" cy="1258557"/>
        </a:xfrm>
        <a:prstGeom prst="ellipse">
          <a:avLst/>
        </a:prstGeom>
        <a:solidFill>
          <a:schemeClr val="accent4">
            <a:lumMod val="20000"/>
            <a:lumOff val="80000"/>
          </a:schemeClr>
        </a:solidFill>
        <a:ln w="3810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2.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Mengelompokan</a:t>
          </a: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pekerjaan</a:t>
          </a:r>
          <a:endParaRPr lang="en-US" sz="2000" kern="1200" dirty="0">
            <a:solidFill>
              <a:schemeClr val="accent4">
                <a:lumMod val="25000"/>
              </a:schemeClr>
            </a:solidFill>
          </a:endParaRPr>
        </a:p>
      </dsp:txBody>
      <dsp:txXfrm>
        <a:off x="6129382" y="717711"/>
        <a:ext cx="2105375" cy="889935"/>
      </dsp:txXfrm>
    </dsp:sp>
    <dsp:sp modelId="{92A2A45D-7CB6-424F-B2F2-40718ACC70C5}">
      <dsp:nvSpPr>
        <dsp:cNvPr id="0" name=""/>
        <dsp:cNvSpPr/>
      </dsp:nvSpPr>
      <dsp:spPr>
        <a:xfrm rot="1681938">
          <a:off x="5511652" y="3470476"/>
          <a:ext cx="801571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801571" y="1473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892399" y="3465175"/>
        <a:ext cx="40078" cy="40078"/>
      </dsp:txXfrm>
    </dsp:sp>
    <dsp:sp modelId="{00497451-AC5F-4A18-BC0D-4083262F42BB}">
      <dsp:nvSpPr>
        <dsp:cNvPr id="0" name=""/>
        <dsp:cNvSpPr/>
      </dsp:nvSpPr>
      <dsp:spPr>
        <a:xfrm>
          <a:off x="5757569" y="3505200"/>
          <a:ext cx="2960371" cy="1371311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 w="3810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3.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Menciptakan</a:t>
          </a: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Hubungan</a:t>
          </a: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Pelaporan</a:t>
          </a:r>
          <a:endParaRPr lang="en-US" sz="2000" kern="1200" dirty="0">
            <a:solidFill>
              <a:schemeClr val="accent4">
                <a:lumMod val="25000"/>
              </a:schemeClr>
            </a:solidFill>
          </a:endParaRPr>
        </a:p>
      </dsp:txBody>
      <dsp:txXfrm>
        <a:off x="6191105" y="3706024"/>
        <a:ext cx="2093299" cy="969663"/>
      </dsp:txXfrm>
    </dsp:sp>
    <dsp:sp modelId="{785C936C-6BC9-4275-A10A-43AD685986C0}">
      <dsp:nvSpPr>
        <dsp:cNvPr id="0" name=""/>
        <dsp:cNvSpPr/>
      </dsp:nvSpPr>
      <dsp:spPr>
        <a:xfrm rot="5419404">
          <a:off x="4046107" y="3816902"/>
          <a:ext cx="871119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871119" y="1473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4459889" y="3809862"/>
        <a:ext cx="43555" cy="43555"/>
      </dsp:txXfrm>
    </dsp:sp>
    <dsp:sp modelId="{7D3CE7C6-46B8-4FB6-946E-04CBACF62956}">
      <dsp:nvSpPr>
        <dsp:cNvPr id="0" name=""/>
        <dsp:cNvSpPr/>
      </dsp:nvSpPr>
      <dsp:spPr>
        <a:xfrm>
          <a:off x="2908721" y="4267192"/>
          <a:ext cx="3135697" cy="934944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3810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4.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Mendistribusikan</a:t>
          </a: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Otoritas</a:t>
          </a:r>
          <a:endParaRPr lang="en-US" sz="2000" kern="1200" dirty="0">
            <a:solidFill>
              <a:schemeClr val="accent4">
                <a:lumMod val="25000"/>
              </a:schemeClr>
            </a:solidFill>
          </a:endParaRPr>
        </a:p>
      </dsp:txBody>
      <dsp:txXfrm>
        <a:off x="3367933" y="4404111"/>
        <a:ext cx="2217273" cy="661106"/>
      </dsp:txXfrm>
    </dsp:sp>
    <dsp:sp modelId="{E9FCAF7E-091B-45B0-A5B6-7C698C1753DA}">
      <dsp:nvSpPr>
        <dsp:cNvPr id="0" name=""/>
        <dsp:cNvSpPr/>
      </dsp:nvSpPr>
      <dsp:spPr>
        <a:xfrm rot="9408132">
          <a:off x="3035647" y="3287193"/>
          <a:ext cx="220211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220211" y="1473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140247" y="3296425"/>
        <a:ext cx="11010" cy="11010"/>
      </dsp:txXfrm>
    </dsp:sp>
    <dsp:sp modelId="{7932F543-66B4-40FA-9E78-710919EF381E}">
      <dsp:nvSpPr>
        <dsp:cNvPr id="0" name=""/>
        <dsp:cNvSpPr/>
      </dsp:nvSpPr>
      <dsp:spPr>
        <a:xfrm>
          <a:off x="359348" y="3200399"/>
          <a:ext cx="3250665" cy="1198229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 w="3810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5.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Mengkoordinasikan</a:t>
          </a: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Aktivitas</a:t>
          </a:r>
          <a:endParaRPr lang="en-US" sz="2000" kern="1200" dirty="0">
            <a:solidFill>
              <a:schemeClr val="accent4">
                <a:lumMod val="25000"/>
              </a:schemeClr>
            </a:solidFill>
          </a:endParaRPr>
        </a:p>
      </dsp:txBody>
      <dsp:txXfrm>
        <a:off x="835397" y="3375876"/>
        <a:ext cx="2298567" cy="847275"/>
      </dsp:txXfrm>
    </dsp:sp>
    <dsp:sp modelId="{448DE319-4952-4607-8E50-3502F50C9EB0}">
      <dsp:nvSpPr>
        <dsp:cNvPr id="0" name=""/>
        <dsp:cNvSpPr/>
      </dsp:nvSpPr>
      <dsp:spPr>
        <a:xfrm rot="12297546">
          <a:off x="2643084" y="2016607"/>
          <a:ext cx="701487" cy="29474"/>
        </a:xfrm>
        <a:custGeom>
          <a:avLst/>
          <a:gdLst/>
          <a:ahLst/>
          <a:cxnLst/>
          <a:rect l="0" t="0" r="0" b="0"/>
          <a:pathLst>
            <a:path>
              <a:moveTo>
                <a:pt x="0" y="14737"/>
              </a:moveTo>
              <a:lnTo>
                <a:pt x="701487" y="1473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976291" y="2013807"/>
        <a:ext cx="35074" cy="35074"/>
      </dsp:txXfrm>
    </dsp:sp>
    <dsp:sp modelId="{352587AC-0DAF-4BC5-8098-B69A90E961EF}">
      <dsp:nvSpPr>
        <dsp:cNvPr id="0" name=""/>
        <dsp:cNvSpPr/>
      </dsp:nvSpPr>
      <dsp:spPr>
        <a:xfrm>
          <a:off x="50268" y="609603"/>
          <a:ext cx="3032481" cy="1514822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38100" cap="flat" cmpd="sng" algn="ctr">
          <a:solidFill>
            <a:srgbClr val="FF0000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6.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Membedakan</a:t>
          </a: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Antar</a:t>
          </a:r>
          <a:r>
            <a:rPr lang="en-US" sz="2000" kern="1200" dirty="0" smtClean="0">
              <a:solidFill>
                <a:schemeClr val="accent4">
                  <a:lumMod val="25000"/>
                </a:schemeClr>
              </a:solidFill>
            </a:rPr>
            <a:t> </a:t>
          </a:r>
          <a:r>
            <a:rPr lang="en-US" sz="2000" kern="1200" dirty="0" err="1" smtClean="0">
              <a:solidFill>
                <a:schemeClr val="accent4">
                  <a:lumMod val="25000"/>
                </a:schemeClr>
              </a:solidFill>
            </a:rPr>
            <a:t>Posisi</a:t>
          </a:r>
          <a:endParaRPr lang="en-US" sz="2000" kern="1200" dirty="0">
            <a:solidFill>
              <a:schemeClr val="accent4">
                <a:lumMod val="25000"/>
              </a:schemeClr>
            </a:solidFill>
          </a:endParaRPr>
        </a:p>
      </dsp:txBody>
      <dsp:txXfrm>
        <a:off x="494365" y="831444"/>
        <a:ext cx="2144287" cy="1071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824F8-37FF-4E75-865B-C73C7B40AAB5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35551-C4AC-4CEF-9341-6C9F2305E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948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7CB475-6466-4AAC-B3C4-166BEB50486A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0" y="4650640"/>
            <a:ext cx="7635250" cy="1221641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872279"/>
            <a:ext cx="7635250" cy="45811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7335077" cy="6804025"/>
          </a:xfrm>
          <a:solidFill>
            <a:schemeClr val="bg1">
              <a:lumMod val="85000"/>
            </a:schemeClr>
          </a:solidFill>
        </p:spPr>
        <p:txBody>
          <a:bodyPr tIns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798354"/>
            <a:ext cx="280035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noProof="0"/>
              <a:t>Thank You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43650" y="3957705"/>
            <a:ext cx="2182757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xmlns="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3650" y="4306722"/>
            <a:ext cx="2182757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xmlns="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43650" y="4655739"/>
            <a:ext cx="2182757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xmlns="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43650" y="5004756"/>
            <a:ext cx="2182757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504A767-1C0B-484E-BF7D-CD42D30A52EE}"/>
              </a:ext>
            </a:extLst>
          </p:cNvPr>
          <p:cNvSpPr/>
          <p:nvPr userDrawn="1"/>
        </p:nvSpPr>
        <p:spPr>
          <a:xfrm>
            <a:off x="8820000" y="6803351"/>
            <a:ext cx="324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7335078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C0FBB1B-4F0E-4365-BF27-3150FC6C3B90}"/>
              </a:ext>
            </a:extLst>
          </p:cNvPr>
          <p:cNvSpPr/>
          <p:nvPr userDrawn="1"/>
        </p:nvSpPr>
        <p:spPr>
          <a:xfrm>
            <a:off x="7335078" y="6803351"/>
            <a:ext cx="1484923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1DD44D8-4A8F-4693-B90A-166855B29D25}"/>
              </a:ext>
            </a:extLst>
          </p:cNvPr>
          <p:cNvSpPr/>
          <p:nvPr userDrawn="1"/>
        </p:nvSpPr>
        <p:spPr>
          <a:xfrm>
            <a:off x="6343650" y="2685912"/>
            <a:ext cx="280035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13120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222195"/>
            <a:ext cx="8093212" cy="763525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F8025A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985720"/>
            <a:ext cx="8085130" cy="4275739"/>
          </a:xfrm>
        </p:spPr>
        <p:txBody>
          <a:bodyPr/>
          <a:lstStyle>
            <a:lvl1pPr algn="l">
              <a:defRPr sz="2800">
                <a:solidFill>
                  <a:srgbClr val="FFFF00"/>
                </a:solidFill>
              </a:defRPr>
            </a:lvl1pPr>
            <a:lvl2pPr algn="l">
              <a:defRPr>
                <a:solidFill>
                  <a:srgbClr val="FFFF00"/>
                </a:solidFill>
              </a:defRPr>
            </a:lvl2pPr>
            <a:lvl3pPr algn="l">
              <a:defRPr>
                <a:solidFill>
                  <a:srgbClr val="FFFF00"/>
                </a:solidFill>
              </a:defRPr>
            </a:lvl3pPr>
            <a:lvl4pPr algn="l">
              <a:defRPr>
                <a:solidFill>
                  <a:srgbClr val="FFFF00"/>
                </a:solidFill>
              </a:defRPr>
            </a:lvl4pPr>
            <a:lvl5pPr algn="l">
              <a:defRPr>
                <a:solidFill>
                  <a:srgbClr val="FFFF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374901"/>
            <a:ext cx="6566315" cy="916230"/>
          </a:xfrm>
          <a:noFill/>
        </p:spPr>
        <p:txBody>
          <a:bodyPr>
            <a:normAutofit/>
          </a:bodyPr>
          <a:lstStyle>
            <a:lvl1pPr algn="r">
              <a:defRPr sz="3600">
                <a:solidFill>
                  <a:srgbClr val="F8025A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443835"/>
            <a:ext cx="6566314" cy="4886559"/>
          </a:xfrm>
        </p:spPr>
        <p:txBody>
          <a:bodyPr/>
          <a:lstStyle>
            <a:lvl1pPr>
              <a:defRPr sz="2800">
                <a:solidFill>
                  <a:srgbClr val="FFFF00"/>
                </a:solidFill>
              </a:defRPr>
            </a:lvl1pPr>
            <a:lvl2pPr>
              <a:defRPr>
                <a:solidFill>
                  <a:srgbClr val="FFFF00"/>
                </a:solidFill>
              </a:defRPr>
            </a:lvl2pPr>
            <a:lvl3pPr>
              <a:defRPr>
                <a:solidFill>
                  <a:srgbClr val="FFFF00"/>
                </a:solidFill>
              </a:defRPr>
            </a:lvl3pPr>
            <a:lvl4pPr>
              <a:defRPr>
                <a:solidFill>
                  <a:srgbClr val="FFFF00"/>
                </a:solidFill>
              </a:defRPr>
            </a:lvl4pPr>
            <a:lvl5pPr>
              <a:defRPr>
                <a:solidFill>
                  <a:srgbClr val="FFFF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46070" cy="763525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EE006C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208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1950"/>
            <a:ext cx="4040188" cy="331107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208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01950"/>
            <a:ext cx="4041775" cy="3311079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04800"/>
            <a:ext cx="7635250" cy="122164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effectLst/>
              </a:rPr>
              <a:t>PERENCANAAN &amp; PENGORGANISASIAN DALAM PELAYANAN PUBLIK</a:t>
            </a:r>
            <a:endParaRPr lang="en-US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5486400"/>
            <a:ext cx="7863850" cy="83911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/>
            <a:r>
              <a:rPr lang="en-US" dirty="0" err="1" smtClean="0"/>
              <a:t>Oleh</a:t>
            </a:r>
            <a:endParaRPr lang="en-US" dirty="0" smtClean="0"/>
          </a:p>
          <a:p>
            <a:pPr algn="ctr"/>
            <a:r>
              <a:rPr lang="en-US" dirty="0" err="1" smtClean="0"/>
              <a:t>Dewie</a:t>
            </a:r>
            <a:r>
              <a:rPr lang="en-US" dirty="0" smtClean="0"/>
              <a:t> </a:t>
            </a:r>
            <a:r>
              <a:rPr lang="en-US" dirty="0" err="1" smtClean="0"/>
              <a:t>Brima</a:t>
            </a:r>
            <a:r>
              <a:rPr lang="en-US" dirty="0" smtClean="0"/>
              <a:t> </a:t>
            </a:r>
            <a:r>
              <a:rPr lang="en-US" dirty="0" err="1" smtClean="0"/>
              <a:t>Atika</a:t>
            </a:r>
            <a:r>
              <a:rPr lang="en-US" dirty="0" smtClean="0"/>
              <a:t>, S.I.P, </a:t>
            </a:r>
            <a:r>
              <a:rPr lang="en-US" dirty="0" err="1" smtClean="0"/>
              <a:t>M.Si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smtClean="0">
                <a:solidFill>
                  <a:sysClr val="windowText" lastClr="000000"/>
                </a:solidFill>
              </a:rPr>
              <a:t> </a:t>
            </a:r>
            <a:r>
              <a:rPr lang="en-US" dirty="0" err="1" smtClean="0">
                <a:solidFill>
                  <a:sysClr val="windowText" lastClr="000000"/>
                </a:solidFill>
              </a:rPr>
              <a:t>Elemen</a:t>
            </a:r>
            <a:r>
              <a:rPr lang="en-US" dirty="0" smtClean="0">
                <a:solidFill>
                  <a:sysClr val="windowText" lastClr="000000"/>
                </a:solidFill>
              </a:rPr>
              <a:t> </a:t>
            </a:r>
            <a:r>
              <a:rPr lang="en-US" dirty="0" err="1" smtClean="0">
                <a:solidFill>
                  <a:sysClr val="windowText" lastClr="000000"/>
                </a:solidFill>
              </a:rPr>
              <a:t>Pengorganisasian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61568780"/>
              </p:ext>
            </p:extLst>
          </p:nvPr>
        </p:nvGraphicFramePr>
        <p:xfrm>
          <a:off x="0" y="1295400"/>
          <a:ext cx="8839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8093212" cy="763525"/>
          </a:xfrm>
          <a:solidFill>
            <a:srgbClr val="FFFF00"/>
          </a:solidFill>
        </p:spPr>
        <p:txBody>
          <a:bodyPr/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Pengorganisasian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8085130" cy="4275739"/>
          </a:xfrm>
          <a:solidFill>
            <a:srgbClr val="FFFF00"/>
          </a:solidFill>
        </p:spPr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Menyesuaikan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jumlah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jenis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kualitas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tuntutan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pekerjaan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yang </a:t>
            </a:r>
            <a:r>
              <a:rPr lang="en-US" dirty="0" err="1">
                <a:solidFill>
                  <a:srgbClr val="FF0000"/>
                </a:solidFill>
              </a:rPr>
              <a:t>ada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err="1" smtClean="0">
                <a:solidFill>
                  <a:srgbClr val="FF0000"/>
                </a:solidFill>
              </a:rPr>
              <a:t>Mengatur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distribusi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pegawai</a:t>
            </a:r>
            <a:r>
              <a:rPr lang="en-US" dirty="0">
                <a:solidFill>
                  <a:srgbClr val="FF0000"/>
                </a:solidFill>
              </a:rPr>
              <a:t> agar </a:t>
            </a:r>
            <a:r>
              <a:rPr lang="en-US" dirty="0" err="1">
                <a:solidFill>
                  <a:srgbClr val="FF0000"/>
                </a:solidFill>
              </a:rPr>
              <a:t>sesuai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dengan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beban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kerja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tiap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unit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431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Placeholder 31" descr="hand clapping">
            <a:extLst>
              <a:ext uri="{FF2B5EF4-FFF2-40B4-BE49-F238E27FC236}">
                <a16:creationId xmlns:a16="http://schemas.microsoft.com/office/drawing/2014/main" xmlns="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xmlns="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800" y="2895600"/>
            <a:ext cx="4267200" cy="916438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6726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ncrypted-tbn1.gstatic.com/images?q=tbn:ANd9GcSPJVzn85DLg436QF0INNsJR_4bfl9a3ld_Kzg-SNOsCQTActc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9550" y="785813"/>
            <a:ext cx="56642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3643313" y="1000125"/>
            <a:ext cx="3571875" cy="1785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Perencanaan</a:t>
            </a:r>
            <a:r>
              <a:rPr lang="en-US" sz="2800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95738" y="274638"/>
            <a:ext cx="4691062" cy="490537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Copperplate Gothic Light" pitchFamily="34" charset="0"/>
              </a:rPr>
              <a:t>A. </a:t>
            </a:r>
            <a:r>
              <a:rPr lang="en-US" sz="2400" dirty="0" err="1" smtClean="0">
                <a:latin typeface="Copperplate Gothic Light" pitchFamily="34" charset="0"/>
              </a:rPr>
              <a:t>Perencanaan</a:t>
            </a:r>
            <a:endParaRPr lang="en-US" sz="2400" dirty="0" smtClean="0">
              <a:latin typeface="Copperplate Gothic Light" pitchFamily="34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4714875" y="836613"/>
            <a:ext cx="4178300" cy="54721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latin typeface="Book Antiqua" pitchFamily="18" charset="0"/>
              </a:rPr>
              <a:t>Penentuan sasarn yg ingin dicapai, tindakan yg hrs dilaks, bntk orgi yg tepat u/ mcapainya &amp; org2 yg btjawab thdp keg2 yg ak dilaks. </a:t>
            </a:r>
            <a:r>
              <a:rPr lang="en-US" sz="2000" i="1" smtClean="0">
                <a:latin typeface="Book Antiqua" pitchFamily="18" charset="0"/>
              </a:rPr>
              <a:t>(Kadarman &amp; Udaya:54)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i="1" smtClean="0">
              <a:latin typeface="Book Antiqua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latin typeface="Book Antiqua" pitchFamily="18" charset="0"/>
              </a:rPr>
              <a:t>Merencana : mbuat langkah2 yg prl dilakukan sblm pelaks krj nyata dilakukan, dg maksud agar pelaksanaan dpt bjalan dg baik. </a:t>
            </a:r>
            <a:r>
              <a:rPr lang="en-US" sz="2000" i="1" smtClean="0">
                <a:latin typeface="Book Antiqua" pitchFamily="18" charset="0"/>
              </a:rPr>
              <a:t>(Syamsi:49)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smtClean="0"/>
          </a:p>
        </p:txBody>
      </p:sp>
      <p:pic>
        <p:nvPicPr>
          <p:cNvPr id="6148" name="Picture 8" descr="https://encrypted-tbn1.gstatic.com/images?q=tbn:ANd9GcSviP-J9q2zXpX4PZHMCWcDYxxLHKWaq146IqsxAIkIw2dXgEsQ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2513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10" descr="https://encrypted-tbn0.gstatic.com/images?q=tbn:ANd9GcQAFGMHm9E_RWK4b7XPftexRkGCmwW9Pu-ZnOtUepx97HwdQYHy5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14563"/>
            <a:ext cx="41433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2" descr="https://encrypted-tbn2.gstatic.com/images?q=tbn:ANd9GcQfiY6lAy4ThQaZ0UcbVobcJhJyK-OIzj_7RhGFBt_jR09Hmp2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68850"/>
            <a:ext cx="4071938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143000" y="285750"/>
            <a:ext cx="4643438" cy="79692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err="1" smtClean="0">
                <a:solidFill>
                  <a:schemeClr val="tx2">
                    <a:satMod val="130000"/>
                  </a:schemeClr>
                </a:solidFill>
              </a:rPr>
              <a:t>Tingkatan</a:t>
            </a:r>
            <a:r>
              <a:rPr lang="en-US" sz="3200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tx2">
                    <a:satMod val="130000"/>
                  </a:schemeClr>
                </a:solidFill>
              </a:rPr>
              <a:t>Tujuan</a:t>
            </a:r>
            <a:r>
              <a:rPr lang="en-US" sz="3200" dirty="0" smtClean="0">
                <a:solidFill>
                  <a:schemeClr val="tx2">
                    <a:satMod val="130000"/>
                  </a:schemeClr>
                </a:solidFill>
              </a:rPr>
              <a:t>/</a:t>
            </a:r>
            <a:r>
              <a:rPr lang="en-US" sz="3200" dirty="0" err="1" smtClean="0">
                <a:solidFill>
                  <a:schemeClr val="tx2">
                    <a:satMod val="130000"/>
                  </a:schemeClr>
                </a:solidFill>
              </a:rPr>
              <a:t>Rencana</a:t>
            </a:r>
            <a:endParaRPr lang="en-US" sz="3200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1428750" y="1285875"/>
            <a:ext cx="6072188" cy="49291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4143375" y="1857375"/>
            <a:ext cx="577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Misi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3857625" y="2357438"/>
            <a:ext cx="1214438" cy="15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928938" y="3857625"/>
            <a:ext cx="307181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143125" y="5072063"/>
            <a:ext cx="4643438" cy="158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248" name="TextBox 18"/>
          <p:cNvSpPr txBox="1">
            <a:spLocks noChangeArrowheads="1"/>
          </p:cNvSpPr>
          <p:nvPr/>
        </p:nvSpPr>
        <p:spPr bwMode="auto">
          <a:xfrm>
            <a:off x="3203575" y="2643188"/>
            <a:ext cx="24479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b="1">
                <a:latin typeface="Calibri" pitchFamily="34" charset="0"/>
              </a:rPr>
              <a:t>    Rencana/Tujuan</a:t>
            </a:r>
          </a:p>
          <a:p>
            <a:pPr algn="ctr"/>
            <a:r>
              <a:rPr lang="en-US" sz="1600" b="1">
                <a:latin typeface="Calibri" pitchFamily="34" charset="0"/>
              </a:rPr>
              <a:t>Strategis</a:t>
            </a:r>
          </a:p>
          <a:p>
            <a:pPr algn="ctr"/>
            <a:r>
              <a:rPr lang="en-US" sz="1600" b="1">
                <a:latin typeface="Calibri" pitchFamily="34" charset="0"/>
              </a:rPr>
              <a:t>Manajemen Tkt Atas</a:t>
            </a:r>
          </a:p>
          <a:p>
            <a:pPr algn="ctr"/>
            <a:r>
              <a:rPr lang="en-US" sz="1600" b="1">
                <a:latin typeface="Calibri" pitchFamily="34" charset="0"/>
              </a:rPr>
              <a:t>(Org sec keseluruhan)</a:t>
            </a:r>
          </a:p>
        </p:txBody>
      </p:sp>
      <p:sp>
        <p:nvSpPr>
          <p:cNvPr id="10249" name="TextBox 24"/>
          <p:cNvSpPr txBox="1">
            <a:spLocks noChangeArrowheads="1"/>
          </p:cNvSpPr>
          <p:nvPr/>
        </p:nvSpPr>
        <p:spPr bwMode="auto">
          <a:xfrm>
            <a:off x="2847975" y="4005263"/>
            <a:ext cx="30289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latin typeface="Calibri" pitchFamily="34" charset="0"/>
              </a:rPr>
              <a:t>Rencana/Tujuan Taktis</a:t>
            </a:r>
          </a:p>
          <a:p>
            <a:pPr algn="ctr"/>
            <a:r>
              <a:rPr lang="en-US" b="1">
                <a:latin typeface="Calibri" pitchFamily="34" charset="0"/>
              </a:rPr>
              <a:t>Manajemen Tkt Menengah</a:t>
            </a:r>
          </a:p>
          <a:p>
            <a:pPr algn="ctr"/>
            <a:r>
              <a:rPr lang="en-US" b="1">
                <a:latin typeface="Calibri" pitchFamily="34" charset="0"/>
              </a:rPr>
              <a:t>(Divisi utama, fungsi)</a:t>
            </a:r>
          </a:p>
        </p:txBody>
      </p:sp>
      <p:sp>
        <p:nvSpPr>
          <p:cNvPr id="10250" name="TextBox 25"/>
          <p:cNvSpPr txBox="1">
            <a:spLocks noChangeArrowheads="1"/>
          </p:cNvSpPr>
          <p:nvPr/>
        </p:nvSpPr>
        <p:spPr bwMode="auto">
          <a:xfrm>
            <a:off x="2844800" y="5249863"/>
            <a:ext cx="33337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b="1">
                <a:latin typeface="Calibri" pitchFamily="34" charset="0"/>
              </a:rPr>
              <a:t>Rencana/Tujuan Operasional</a:t>
            </a:r>
          </a:p>
          <a:p>
            <a:pPr algn="ctr"/>
            <a:r>
              <a:rPr lang="en-US" b="1">
                <a:latin typeface="Calibri" pitchFamily="34" charset="0"/>
              </a:rPr>
              <a:t>Manajemen Tkt Bawah</a:t>
            </a:r>
          </a:p>
          <a:p>
            <a:pPr algn="ctr"/>
            <a:r>
              <a:rPr lang="en-US" b="1">
                <a:latin typeface="Calibri" pitchFamily="34" charset="0"/>
              </a:rPr>
              <a:t>(Departemen, individu)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113713" cy="5514975"/>
          </a:xfrm>
        </p:spPr>
        <p:txBody>
          <a:bodyPr>
            <a:noAutofit/>
          </a:bodyPr>
          <a:lstStyle/>
          <a:p>
            <a:r>
              <a:rPr lang="en-US" b="1" dirty="0" err="1" smtClean="0"/>
              <a:t>Rencana</a:t>
            </a:r>
            <a:r>
              <a:rPr lang="en-US" b="1" dirty="0" smtClean="0"/>
              <a:t> </a:t>
            </a:r>
            <a:r>
              <a:rPr lang="en-US" b="1" dirty="0" err="1" smtClean="0"/>
              <a:t>Sekali</a:t>
            </a:r>
            <a:r>
              <a:rPr lang="en-US" b="1" dirty="0" smtClean="0"/>
              <a:t> </a:t>
            </a:r>
            <a:r>
              <a:rPr lang="en-US" b="1" dirty="0" err="1" smtClean="0"/>
              <a:t>Pakai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renana</a:t>
            </a:r>
            <a:r>
              <a:rPr lang="en-US" dirty="0" smtClean="0"/>
              <a:t> yang </a:t>
            </a:r>
            <a:r>
              <a:rPr lang="en-US" dirty="0" err="1" smtClean="0"/>
              <a:t>dikembangan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diulangi</a:t>
            </a:r>
            <a:r>
              <a:rPr lang="en-US" dirty="0" smtClean="0"/>
              <a:t>/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datang</a:t>
            </a:r>
            <a:r>
              <a:rPr lang="en-US" dirty="0" smtClean="0"/>
              <a:t> (single-use plan)</a:t>
            </a:r>
          </a:p>
          <a:p>
            <a:r>
              <a:rPr lang="en-US" b="1" dirty="0" err="1" smtClean="0"/>
              <a:t>Rencana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Beragam</a:t>
            </a:r>
            <a:r>
              <a:rPr lang="en-US" b="1" dirty="0" smtClean="0"/>
              <a:t> </a:t>
            </a:r>
            <a:r>
              <a:rPr lang="en-US" b="1" dirty="0" err="1" smtClean="0"/>
              <a:t>Kegunaan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yang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dijalankan</a:t>
            </a:r>
            <a:r>
              <a:rPr lang="en-US" dirty="0" smtClean="0"/>
              <a:t>,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memri</a:t>
            </a:r>
            <a:r>
              <a:rPr lang="en-US" dirty="0" smtClean="0"/>
              <a:t> </a:t>
            </a:r>
            <a:r>
              <a:rPr lang="en-US" dirty="0" err="1" smtClean="0"/>
              <a:t>bimbingan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tugas-tugas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berualng-ulang</a:t>
            </a:r>
            <a:r>
              <a:rPr lang="en-US" dirty="0" smtClean="0"/>
              <a:t> kali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(standing plan)</a:t>
            </a:r>
          </a:p>
          <a:p>
            <a:r>
              <a:rPr lang="en-US" b="1" dirty="0" err="1" smtClean="0"/>
              <a:t>Rencana</a:t>
            </a:r>
            <a:r>
              <a:rPr lang="en-US" b="1" dirty="0" smtClean="0"/>
              <a:t> </a:t>
            </a:r>
            <a:r>
              <a:rPr lang="en-US" b="1" dirty="0" err="1" smtClean="0"/>
              <a:t>Bekesinambungan</a:t>
            </a:r>
            <a:r>
              <a:rPr lang="en-US" b="1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yang </a:t>
            </a:r>
            <a:r>
              <a:rPr lang="en-US" dirty="0" err="1" smtClean="0"/>
              <a:t>menunjukkan</a:t>
            </a:r>
            <a:r>
              <a:rPr lang="en-US" dirty="0" smtClean="0"/>
              <a:t> </a:t>
            </a:r>
            <a:r>
              <a:rPr lang="en-US" dirty="0" err="1" smtClean="0"/>
              <a:t>respons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situasi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darurat</a:t>
            </a:r>
            <a:r>
              <a:rPr lang="en-US" dirty="0" smtClean="0"/>
              <a:t>, </a:t>
            </a:r>
            <a:r>
              <a:rPr lang="en-US" dirty="0" err="1" smtClean="0"/>
              <a:t>kemunduran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diharapkan</a:t>
            </a:r>
            <a:r>
              <a:rPr lang="en-US" dirty="0" smtClean="0"/>
              <a:t> </a:t>
            </a:r>
            <a:r>
              <a:rPr lang="en-US" dirty="0" err="1" smtClean="0"/>
              <a:t>lainnya.b</a:t>
            </a:r>
            <a:r>
              <a:rPr lang="en-US" dirty="0" smtClean="0"/>
              <a:t>(</a:t>
            </a:r>
            <a:r>
              <a:rPr lang="en-US" dirty="0" err="1" smtClean="0"/>
              <a:t>contigency</a:t>
            </a:r>
            <a:r>
              <a:rPr lang="en-US" dirty="0" smtClean="0"/>
              <a:t> plan)</a:t>
            </a:r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1676400" y="0"/>
            <a:ext cx="5815013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/>
              <a:t>JENIS PERENCANAAN 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Kegiatan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8001000" cy="3585059"/>
          </a:xfrm>
        </p:spPr>
        <p:txBody>
          <a:bodyPr/>
          <a:lstStyle/>
          <a:p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standard </a:t>
            </a:r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aturan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rencana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ramalan</a:t>
            </a:r>
            <a:r>
              <a:rPr lang="en-US" dirty="0" smtClean="0"/>
              <a:t> (</a:t>
            </a:r>
            <a:r>
              <a:rPr lang="en-US" dirty="0" err="1" smtClean="0"/>
              <a:t>prediksi</a:t>
            </a:r>
            <a:r>
              <a:rPr lang="en-US" dirty="0" smtClean="0"/>
              <a:t>, forecasting) </a:t>
            </a:r>
          </a:p>
          <a:p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Mengevaluasi</a:t>
            </a:r>
            <a:r>
              <a:rPr lang="en-US" dirty="0" smtClean="0"/>
              <a:t> </a:t>
            </a:r>
            <a:r>
              <a:rPr lang="en-US" dirty="0" err="1" smtClean="0"/>
              <a:t>efektivitas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ysClr val="windowText" lastClr="000000"/>
                </a:solidFill>
              </a:rPr>
              <a:t>B. </a:t>
            </a:r>
            <a:r>
              <a:rPr lang="en-US" dirty="0" err="1" smtClean="0">
                <a:solidFill>
                  <a:sysClr val="windowText" lastClr="000000"/>
                </a:solidFill>
              </a:rPr>
              <a:t>Penggorganisasian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Stoner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Walker (1986)</a:t>
            </a:r>
            <a:b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</a:b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Pengorganisasian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merupakan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satu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proses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di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mana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aktivitas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kerja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disusun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dialihkan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kepada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sumber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tenaga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untuk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mencapai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tujuan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sebuah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organisasi.Jaafar</a:t>
            </a:r>
            <a:endParaRPr lang="en-US" sz="2400" dirty="0" smtClean="0">
              <a:solidFill>
                <a:schemeClr val="accent4">
                  <a:lumMod val="25000"/>
                </a:schemeClr>
              </a:solidFill>
            </a:endParaRPr>
          </a:p>
          <a:p>
            <a:pPr>
              <a:buNone/>
            </a:pP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Muhammad (1992)</a:t>
            </a:r>
            <a:b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</a:b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Pengorganisasian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adalah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penyusunan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sumber-sumber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organisasi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dalam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bentuk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kesatuan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dengan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cara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berkesan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agar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tujuan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objektif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organisasi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dirancang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dapat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</a:rPr>
              <a:t>dicapai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.</a:t>
            </a:r>
          </a:p>
          <a:p>
            <a:pPr>
              <a:buNone/>
            </a:pP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 </a:t>
            </a:r>
            <a:r>
              <a:rPr lang="en-US" sz="2400" b="1" dirty="0" err="1" smtClean="0">
                <a:solidFill>
                  <a:schemeClr val="accent4">
                    <a:lumMod val="25000"/>
                  </a:schemeClr>
                </a:solidFill>
              </a:rPr>
              <a:t>Pengorganisasian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 proses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penyusunan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struktur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organisasi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yg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sesuai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dengan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tujuan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organisasi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,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sumberdaya-sumberdaya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yg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dimiliki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dan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lingkungan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yg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 </a:t>
            </a:r>
            <a:r>
              <a:rPr lang="en-US" sz="2400" dirty="0" err="1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melingkupinya</a:t>
            </a:r>
            <a:r>
              <a:rPr lang="en-US" sz="2400" dirty="0" smtClean="0">
                <a:solidFill>
                  <a:schemeClr val="accent4">
                    <a:lumMod val="25000"/>
                  </a:schemeClr>
                </a:solidFill>
                <a:sym typeface="Wingdings" pitchFamily="2" charset="2"/>
              </a:rPr>
              <a:t>.</a:t>
            </a:r>
          </a:p>
          <a:p>
            <a:pPr>
              <a:buNone/>
            </a:pPr>
            <a:endParaRPr lang="en-US" sz="2400" dirty="0">
              <a:solidFill>
                <a:schemeClr val="accent4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26568451"/>
              </p:ext>
            </p:extLst>
          </p:nvPr>
        </p:nvGraphicFramePr>
        <p:xfrm>
          <a:off x="533400" y="457200"/>
          <a:ext cx="82296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en-US" dirty="0" smtClean="0">
                <a:solidFill>
                  <a:sysClr val="windowText" lastClr="000000"/>
                </a:solidFill>
              </a:rPr>
              <a:t> </a:t>
            </a:r>
            <a:r>
              <a:rPr lang="id-ID" dirty="0" smtClean="0">
                <a:solidFill>
                  <a:sysClr val="windowText" lastClr="000000"/>
                </a:solidFill>
              </a:rPr>
              <a:t>Fungsi Pengorganisasian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eaLnBrk="1" hangingPunct="1"/>
            <a:r>
              <a:rPr lang="id-ID" dirty="0" smtClean="0">
                <a:solidFill>
                  <a:sysClr val="windowText" lastClr="000000"/>
                </a:solidFill>
              </a:rPr>
              <a:t>Kejelasan ekspektasi kerja</a:t>
            </a:r>
          </a:p>
          <a:p>
            <a:pPr eaLnBrk="1" hangingPunct="1"/>
            <a:r>
              <a:rPr lang="id-ID" dirty="0" smtClean="0">
                <a:solidFill>
                  <a:sysClr val="windowText" lastClr="000000"/>
                </a:solidFill>
              </a:rPr>
              <a:t>Menghindari overlapping kerja-tugas</a:t>
            </a:r>
          </a:p>
          <a:p>
            <a:pPr eaLnBrk="1" hangingPunct="1"/>
            <a:r>
              <a:rPr lang="id-ID" dirty="0" smtClean="0">
                <a:solidFill>
                  <a:sysClr val="windowText" lastClr="000000"/>
                </a:solidFill>
              </a:rPr>
              <a:t>Mengetahui arus aktivitas kerja</a:t>
            </a:r>
          </a:p>
          <a:p>
            <a:pPr eaLnBrk="1" hangingPunct="1"/>
            <a:r>
              <a:rPr lang="id-ID" dirty="0" smtClean="0">
                <a:solidFill>
                  <a:sysClr val="windowText" lastClr="000000"/>
                </a:solidFill>
              </a:rPr>
              <a:t>Menentukan saluran</a:t>
            </a:r>
            <a:r>
              <a:rPr lang="en-US" dirty="0" smtClean="0">
                <a:solidFill>
                  <a:sysClr val="windowText" lastClr="000000"/>
                </a:solidFill>
              </a:rPr>
              <a:t>-</a:t>
            </a:r>
            <a:r>
              <a:rPr lang="en-US" dirty="0" err="1" smtClean="0">
                <a:solidFill>
                  <a:sysClr val="windowText" lastClr="000000"/>
                </a:solidFill>
              </a:rPr>
              <a:t>saluran</a:t>
            </a:r>
            <a:r>
              <a:rPr lang="id-ID" dirty="0" smtClean="0">
                <a:solidFill>
                  <a:sysClr val="windowText" lastClr="000000"/>
                </a:solidFill>
              </a:rPr>
              <a:t> komunikasi</a:t>
            </a:r>
          </a:p>
          <a:p>
            <a:pPr eaLnBrk="1" hangingPunct="1"/>
            <a:r>
              <a:rPr lang="id-ID" dirty="0" smtClean="0">
                <a:solidFill>
                  <a:sysClr val="windowText" lastClr="000000"/>
                </a:solidFill>
              </a:rPr>
              <a:t>Mekanisme koordinasi</a:t>
            </a:r>
          </a:p>
          <a:p>
            <a:pPr eaLnBrk="1" hangingPunct="1">
              <a:buNone/>
            </a:pPr>
            <a:endParaRPr lang="id-ID" dirty="0" smtClean="0">
              <a:solidFill>
                <a:sysClr val="windowText" lastClr="000000"/>
              </a:solidFill>
            </a:endParaRPr>
          </a:p>
          <a:p>
            <a:pPr eaLnBrk="1" hangingPunct="1"/>
            <a:endParaRPr lang="id-ID" dirty="0" smtClean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021-colorful-men-powerpoint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3021-colorful-men-powerpoint-template</Template>
  <TotalTime>133</TotalTime>
  <Words>346</Words>
  <Application>Microsoft Office PowerPoint</Application>
  <PresentationFormat>On-screen Show (4:3)</PresentationFormat>
  <Paragraphs>61</Paragraphs>
  <Slides>12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3021-colorful-men-powerpoint-template</vt:lpstr>
      <vt:lpstr>PERENCANAAN &amp; PENGORGANISASIAN DALAM PELAYANAN PUBLIK</vt:lpstr>
      <vt:lpstr>PowerPoint Presentation</vt:lpstr>
      <vt:lpstr>A. Perencanaan</vt:lpstr>
      <vt:lpstr>Tingkatan Tujuan/Rencana</vt:lpstr>
      <vt:lpstr>PowerPoint Presentation</vt:lpstr>
      <vt:lpstr>Kegiatan yang dilakukan dalam perencanaan:</vt:lpstr>
      <vt:lpstr>B. Penggorganisasian</vt:lpstr>
      <vt:lpstr>PowerPoint Presentation</vt:lpstr>
      <vt:lpstr> Fungsi Pengorganisasian</vt:lpstr>
      <vt:lpstr> Elemen Pengorganisasian</vt:lpstr>
      <vt:lpstr>Tujuan Pengorganisasian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PERENCANAAN PELAYANAN PUBLIK</dc:title>
  <dc:creator/>
  <cp:lastModifiedBy>user</cp:lastModifiedBy>
  <cp:revision>7</cp:revision>
  <dcterms:created xsi:type="dcterms:W3CDTF">2006-08-16T00:00:00Z</dcterms:created>
  <dcterms:modified xsi:type="dcterms:W3CDTF">2021-10-24T13:16:17Z</dcterms:modified>
</cp:coreProperties>
</file>