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66" r:id="rId2"/>
    <p:sldId id="258" r:id="rId3"/>
    <p:sldId id="259" r:id="rId4"/>
    <p:sldId id="287" r:id="rId5"/>
    <p:sldId id="288" r:id="rId6"/>
    <p:sldId id="289" r:id="rId7"/>
    <p:sldId id="290" r:id="rId8"/>
    <p:sldId id="291" r:id="rId9"/>
    <p:sldId id="292" r:id="rId10"/>
    <p:sldId id="294" r:id="rId11"/>
    <p:sldId id="295" r:id="rId12"/>
    <p:sldId id="296" r:id="rId13"/>
    <p:sldId id="297" r:id="rId14"/>
    <p:sldId id="299" r:id="rId15"/>
    <p:sldId id="300" r:id="rId16"/>
    <p:sldId id="301" r:id="rId17"/>
    <p:sldId id="302" r:id="rId18"/>
    <p:sldId id="314" r:id="rId19"/>
    <p:sldId id="315" r:id="rId20"/>
    <p:sldId id="316" r:id="rId21"/>
    <p:sldId id="317" r:id="rId22"/>
    <p:sldId id="318" r:id="rId23"/>
    <p:sldId id="319" r:id="rId24"/>
    <p:sldId id="320" r:id="rId25"/>
    <p:sldId id="321" r:id="rId26"/>
    <p:sldId id="322" r:id="rId27"/>
    <p:sldId id="323" r:id="rId28"/>
    <p:sldId id="32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F9A0F-0413-45E3-9824-2303A198DC15}" type="doc">
      <dgm:prSet loTypeId="urn:microsoft.com/office/officeart/2005/8/layout/pyramid2" loCatId="pyramid" qsTypeId="urn:microsoft.com/office/officeart/2005/8/quickstyle/3d3" qsCatId="3D" csTypeId="urn:microsoft.com/office/officeart/2005/8/colors/accent2_2" csCatId="accent2" phldr="1"/>
      <dgm:spPr/>
    </dgm:pt>
    <dgm:pt modelId="{6AA0E690-39E0-46BD-8903-BBD3E0A80472}">
      <dgm:prSet phldrT="[Text]" custT="1"/>
      <dgm:spPr/>
      <dgm:t>
        <a:bodyPr/>
        <a:lstStyle/>
        <a:p>
          <a:pPr marL="231775" indent="-231775" algn="l"/>
          <a:r>
            <a:rPr lang="fi-FI" sz="2400" dirty="0" smtClean="0"/>
            <a:t>	Aturan atau cara menuliskan bahasa (kata atau kalimat) dengan mengunakan huruf dan tanda baca. </a:t>
          </a:r>
          <a:endParaRPr lang="en-US" sz="2400" dirty="0">
            <a:latin typeface="Agency FB" pitchFamily="34" charset="0"/>
          </a:endParaRPr>
        </a:p>
      </dgm:t>
    </dgm:pt>
    <dgm:pt modelId="{D87EF7D2-CCFB-4DA7-A00D-0D08889A2188}" type="parTrans" cxnId="{C82F0F40-ABD6-407C-900F-62BB6D6995C6}">
      <dgm:prSet/>
      <dgm:spPr/>
      <dgm:t>
        <a:bodyPr/>
        <a:lstStyle/>
        <a:p>
          <a:endParaRPr lang="en-US"/>
        </a:p>
      </dgm:t>
    </dgm:pt>
    <dgm:pt modelId="{60DE7145-7C6A-4FE9-A844-48266EA4CFC4}" type="sibTrans" cxnId="{C82F0F40-ABD6-407C-900F-62BB6D6995C6}">
      <dgm:prSet/>
      <dgm:spPr/>
      <dgm:t>
        <a:bodyPr/>
        <a:lstStyle/>
        <a:p>
          <a:endParaRPr lang="en-US"/>
        </a:p>
      </dgm:t>
    </dgm:pt>
    <dgm:pt modelId="{23673859-AFD1-4F14-B3D4-F3D18AE878C2}">
      <dgm:prSet phldrT="[Text]" custT="1"/>
      <dgm:spPr/>
      <dgm:t>
        <a:bodyPr/>
        <a:lstStyle/>
        <a:p>
          <a:pPr algn="l"/>
          <a:r>
            <a:rPr lang="fi-FI" sz="2800" dirty="0" smtClean="0"/>
            <a:t>Adapun cakupan ejaan:</a:t>
          </a:r>
        </a:p>
        <a:p>
          <a:pPr algn="l"/>
          <a:r>
            <a:rPr lang="fi-FI" sz="2800" dirty="0" smtClean="0"/>
            <a:t>- Pemakaian huruf</a:t>
          </a:r>
        </a:p>
        <a:p>
          <a:pPr algn="l"/>
          <a:r>
            <a:rPr lang="fi-FI" sz="2800" dirty="0" smtClean="0"/>
            <a:t>- Penulisan kata</a:t>
          </a:r>
        </a:p>
        <a:p>
          <a:pPr algn="l"/>
          <a:r>
            <a:rPr lang="fi-FI" sz="2800" dirty="0" smtClean="0"/>
            <a:t>- Penulisan unsur serapan</a:t>
          </a:r>
        </a:p>
        <a:p>
          <a:pPr algn="l"/>
          <a:r>
            <a:rPr lang="fi-FI" sz="2800" dirty="0" smtClean="0"/>
            <a:t>- Pemakaian tanda baca.</a:t>
          </a:r>
          <a:endParaRPr lang="en-US" sz="2800" dirty="0">
            <a:latin typeface="Agency FB" pitchFamily="34" charset="0"/>
          </a:endParaRPr>
        </a:p>
      </dgm:t>
    </dgm:pt>
    <dgm:pt modelId="{128B27D4-D3A6-410D-A29A-C1A7AC6E4BD8}" type="sibTrans" cxnId="{655F39BF-83DB-4005-A0BB-AF359B06C12D}">
      <dgm:prSet/>
      <dgm:spPr/>
      <dgm:t>
        <a:bodyPr/>
        <a:lstStyle/>
        <a:p>
          <a:endParaRPr lang="en-US"/>
        </a:p>
      </dgm:t>
    </dgm:pt>
    <dgm:pt modelId="{5B3BB9B0-42C5-417B-B3F0-81364ABEB36D}" type="parTrans" cxnId="{655F39BF-83DB-4005-A0BB-AF359B06C12D}">
      <dgm:prSet/>
      <dgm:spPr/>
      <dgm:t>
        <a:bodyPr/>
        <a:lstStyle/>
        <a:p>
          <a:endParaRPr lang="en-US"/>
        </a:p>
      </dgm:t>
    </dgm:pt>
    <dgm:pt modelId="{31F6D8D7-3940-4941-AD8A-BD4489ED5E7C}" type="pres">
      <dgm:prSet presAssocID="{C4DF9A0F-0413-45E3-9824-2303A198DC15}" presName="compositeShape" presStyleCnt="0">
        <dgm:presLayoutVars>
          <dgm:dir/>
          <dgm:resizeHandles/>
        </dgm:presLayoutVars>
      </dgm:prSet>
      <dgm:spPr/>
    </dgm:pt>
    <dgm:pt modelId="{66892122-E824-4D38-8167-071AE538D695}" type="pres">
      <dgm:prSet presAssocID="{C4DF9A0F-0413-45E3-9824-2303A198DC15}" presName="pyramid" presStyleLbl="node1" presStyleIdx="0" presStyleCnt="1" custLinFactNeighborX="-29375" custLinFactNeighborY="-625"/>
      <dgm:spPr/>
    </dgm:pt>
    <dgm:pt modelId="{F2B67B5E-5E8E-410C-A20E-2479DF961FBE}" type="pres">
      <dgm:prSet presAssocID="{C4DF9A0F-0413-45E3-9824-2303A198DC15}" presName="theList" presStyleCnt="0"/>
      <dgm:spPr/>
    </dgm:pt>
    <dgm:pt modelId="{022DF825-E552-4E6B-BF64-B550DFCE65B0}" type="pres">
      <dgm:prSet presAssocID="{6AA0E690-39E0-46BD-8903-BBD3E0A80472}" presName="aNode" presStyleLbl="fgAcc1" presStyleIdx="0" presStyleCnt="2" custScaleX="249721" custScaleY="93843" custLinFactNeighborX="1443" custLinFactNeighborY="-56070">
        <dgm:presLayoutVars>
          <dgm:bulletEnabled val="1"/>
        </dgm:presLayoutVars>
      </dgm:prSet>
      <dgm:spPr/>
      <dgm:t>
        <a:bodyPr/>
        <a:lstStyle/>
        <a:p>
          <a:endParaRPr lang="en-US"/>
        </a:p>
      </dgm:t>
    </dgm:pt>
    <dgm:pt modelId="{AB4E9DB0-50A0-4F7E-85D9-2C4326201521}" type="pres">
      <dgm:prSet presAssocID="{6AA0E690-39E0-46BD-8903-BBD3E0A80472}" presName="aSpace" presStyleCnt="0"/>
      <dgm:spPr/>
    </dgm:pt>
    <dgm:pt modelId="{AD477660-ACB4-4805-9EB7-531014F95F7C}" type="pres">
      <dgm:prSet presAssocID="{23673859-AFD1-4F14-B3D4-F3D18AE878C2}" presName="aNode" presStyleLbl="fgAcc1" presStyleIdx="1" presStyleCnt="2" custScaleX="249721" custScaleY="225742" custLinFactNeighborX="1443" custLinFactNeighborY="-64499">
        <dgm:presLayoutVars>
          <dgm:bulletEnabled val="1"/>
        </dgm:presLayoutVars>
      </dgm:prSet>
      <dgm:spPr/>
      <dgm:t>
        <a:bodyPr/>
        <a:lstStyle/>
        <a:p>
          <a:endParaRPr lang="en-US"/>
        </a:p>
      </dgm:t>
    </dgm:pt>
    <dgm:pt modelId="{47980417-0D1D-41B0-9C75-EE1AA4783384}" type="pres">
      <dgm:prSet presAssocID="{23673859-AFD1-4F14-B3D4-F3D18AE878C2}" presName="aSpace" presStyleCnt="0"/>
      <dgm:spPr/>
    </dgm:pt>
  </dgm:ptLst>
  <dgm:cxnLst>
    <dgm:cxn modelId="{12685577-A5A2-4BF2-A385-2F719176C0B8}" type="presOf" srcId="{6AA0E690-39E0-46BD-8903-BBD3E0A80472}" destId="{022DF825-E552-4E6B-BF64-B550DFCE65B0}" srcOrd="0" destOrd="0" presId="urn:microsoft.com/office/officeart/2005/8/layout/pyramid2"/>
    <dgm:cxn modelId="{4291F8F8-07A8-4B07-AF1C-7404B9817CF1}" type="presOf" srcId="{C4DF9A0F-0413-45E3-9824-2303A198DC15}" destId="{31F6D8D7-3940-4941-AD8A-BD4489ED5E7C}" srcOrd="0" destOrd="0" presId="urn:microsoft.com/office/officeart/2005/8/layout/pyramid2"/>
    <dgm:cxn modelId="{655F39BF-83DB-4005-A0BB-AF359B06C12D}" srcId="{C4DF9A0F-0413-45E3-9824-2303A198DC15}" destId="{23673859-AFD1-4F14-B3D4-F3D18AE878C2}" srcOrd="1" destOrd="0" parTransId="{5B3BB9B0-42C5-417B-B3F0-81364ABEB36D}" sibTransId="{128B27D4-D3A6-410D-A29A-C1A7AC6E4BD8}"/>
    <dgm:cxn modelId="{DDF83267-39FE-455E-A09C-C646BB35D454}" type="presOf" srcId="{23673859-AFD1-4F14-B3D4-F3D18AE878C2}" destId="{AD477660-ACB4-4805-9EB7-531014F95F7C}" srcOrd="0" destOrd="0" presId="urn:microsoft.com/office/officeart/2005/8/layout/pyramid2"/>
    <dgm:cxn modelId="{C82F0F40-ABD6-407C-900F-62BB6D6995C6}" srcId="{C4DF9A0F-0413-45E3-9824-2303A198DC15}" destId="{6AA0E690-39E0-46BD-8903-BBD3E0A80472}" srcOrd="0" destOrd="0" parTransId="{D87EF7D2-CCFB-4DA7-A00D-0D08889A2188}" sibTransId="{60DE7145-7C6A-4FE9-A844-48266EA4CFC4}"/>
    <dgm:cxn modelId="{32C52FBD-1503-4403-BCCD-2122F466936B}" type="presParOf" srcId="{31F6D8D7-3940-4941-AD8A-BD4489ED5E7C}" destId="{66892122-E824-4D38-8167-071AE538D695}" srcOrd="0" destOrd="0" presId="urn:microsoft.com/office/officeart/2005/8/layout/pyramid2"/>
    <dgm:cxn modelId="{F2FE4C28-BE29-44AF-8B4E-3592720EBB66}" type="presParOf" srcId="{31F6D8D7-3940-4941-AD8A-BD4489ED5E7C}" destId="{F2B67B5E-5E8E-410C-A20E-2479DF961FBE}" srcOrd="1" destOrd="0" presId="urn:microsoft.com/office/officeart/2005/8/layout/pyramid2"/>
    <dgm:cxn modelId="{D499E2AA-686F-462D-B70D-F3F86181AF38}" type="presParOf" srcId="{F2B67B5E-5E8E-410C-A20E-2479DF961FBE}" destId="{022DF825-E552-4E6B-BF64-B550DFCE65B0}" srcOrd="0" destOrd="0" presId="urn:microsoft.com/office/officeart/2005/8/layout/pyramid2"/>
    <dgm:cxn modelId="{EDAC1B6A-F931-4250-9DF1-5CBCB4B2EE85}" type="presParOf" srcId="{F2B67B5E-5E8E-410C-A20E-2479DF961FBE}" destId="{AB4E9DB0-50A0-4F7E-85D9-2C4326201521}" srcOrd="1" destOrd="0" presId="urn:microsoft.com/office/officeart/2005/8/layout/pyramid2"/>
    <dgm:cxn modelId="{EFBC99A9-66C9-4052-B10E-9B7C4C1B5E66}" type="presParOf" srcId="{F2B67B5E-5E8E-410C-A20E-2479DF961FBE}" destId="{AD477660-ACB4-4805-9EB7-531014F95F7C}" srcOrd="2" destOrd="0" presId="urn:microsoft.com/office/officeart/2005/8/layout/pyramid2"/>
    <dgm:cxn modelId="{AC8F4E45-6852-42F0-8743-CCC46EB741EC}" type="presParOf" srcId="{F2B67B5E-5E8E-410C-A20E-2479DF961FBE}" destId="{47980417-0D1D-41B0-9C75-EE1AA4783384}" srcOrd="3"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2E8D3B2C-A294-443E-A16B-565B11BE4846}"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39BCA8EB-1349-41DD-839D-34F17E130DC6}">
      <dgm:prSet phldrT="[Text]" custT="1"/>
      <dgm:spPr/>
      <dgm:t>
        <a:bodyPr/>
        <a:lstStyle/>
        <a:p>
          <a:r>
            <a:rPr lang="en-US" sz="4800" dirty="0" err="1" smtClean="0"/>
            <a:t>Pemakaian</a:t>
          </a:r>
          <a:r>
            <a:rPr lang="en-US" sz="4800" dirty="0" smtClean="0"/>
            <a:t> </a:t>
          </a:r>
          <a:r>
            <a:rPr lang="en-US" sz="4800" dirty="0" err="1" smtClean="0"/>
            <a:t>Huruf</a:t>
          </a:r>
          <a:endParaRPr lang="en-US" sz="4800" dirty="0"/>
        </a:p>
      </dgm:t>
    </dgm:pt>
    <dgm:pt modelId="{D14FE91C-DEF9-4892-A84D-6EC24917E4EF}" type="parTrans" cxnId="{F75CEC86-0596-4B7E-9199-F899B8B580FA}">
      <dgm:prSet/>
      <dgm:spPr/>
      <dgm:t>
        <a:bodyPr/>
        <a:lstStyle/>
        <a:p>
          <a:endParaRPr lang="en-US"/>
        </a:p>
      </dgm:t>
    </dgm:pt>
    <dgm:pt modelId="{30C2B7C8-5DEC-4409-8B01-5CCEFAE3A5AB}" type="sibTrans" cxnId="{F75CEC86-0596-4B7E-9199-F899B8B580FA}">
      <dgm:prSet/>
      <dgm:spPr/>
      <dgm:t>
        <a:bodyPr/>
        <a:lstStyle/>
        <a:p>
          <a:endParaRPr lang="en-US"/>
        </a:p>
      </dgm:t>
    </dgm:pt>
    <dgm:pt modelId="{078B4FBA-AF06-4A9B-9459-1351AC5D6EBE}">
      <dgm:prSet phldrT="[Text]"/>
      <dgm:spPr/>
      <dgm:t>
        <a:bodyPr/>
        <a:lstStyle/>
        <a:p>
          <a:r>
            <a:rPr lang="en-US" dirty="0" smtClean="0"/>
            <a:t>B. </a:t>
          </a:r>
        </a:p>
        <a:p>
          <a:r>
            <a:rPr lang="en-US" dirty="0" err="1" smtClean="0"/>
            <a:t>Penggunaan</a:t>
          </a:r>
          <a:r>
            <a:rPr lang="en-US" dirty="0" smtClean="0"/>
            <a:t> </a:t>
          </a:r>
          <a:r>
            <a:rPr lang="en-US" dirty="0" err="1" smtClean="0"/>
            <a:t>Huruf</a:t>
          </a:r>
          <a:r>
            <a:rPr lang="en-US" dirty="0" smtClean="0"/>
            <a:t> </a:t>
          </a:r>
          <a:r>
            <a:rPr lang="en-US" dirty="0" err="1" smtClean="0"/>
            <a:t>Kapital</a:t>
          </a:r>
          <a:r>
            <a:rPr lang="en-US" dirty="0" smtClean="0"/>
            <a:t> </a:t>
          </a:r>
          <a:r>
            <a:rPr lang="en-US" dirty="0" err="1" smtClean="0"/>
            <a:t>dan</a:t>
          </a:r>
          <a:r>
            <a:rPr lang="en-US" dirty="0" smtClean="0"/>
            <a:t> </a:t>
          </a:r>
          <a:r>
            <a:rPr lang="en-US" dirty="0" err="1" smtClean="0"/>
            <a:t>Huruf</a:t>
          </a:r>
          <a:r>
            <a:rPr lang="en-US" dirty="0" smtClean="0"/>
            <a:t> Miring</a:t>
          </a:r>
          <a:endParaRPr lang="en-US" dirty="0"/>
        </a:p>
      </dgm:t>
    </dgm:pt>
    <dgm:pt modelId="{B231EEAD-3F41-4997-A4F8-9604C7986427}" type="parTrans" cxnId="{ADE0DBD8-D2A5-4145-9D5A-FEC08F46302E}">
      <dgm:prSet/>
      <dgm:spPr/>
      <dgm:t>
        <a:bodyPr/>
        <a:lstStyle/>
        <a:p>
          <a:endParaRPr lang="en-US"/>
        </a:p>
      </dgm:t>
    </dgm:pt>
    <dgm:pt modelId="{6C1AF332-7261-4E98-9D78-9820F500CCA7}" type="sibTrans" cxnId="{ADE0DBD8-D2A5-4145-9D5A-FEC08F46302E}">
      <dgm:prSet/>
      <dgm:spPr/>
      <dgm:t>
        <a:bodyPr/>
        <a:lstStyle/>
        <a:p>
          <a:endParaRPr lang="en-US"/>
        </a:p>
      </dgm:t>
    </dgm:pt>
    <dgm:pt modelId="{7BDFEE2C-C255-48C5-9196-BB9575FBC17E}">
      <dgm:prSet phldrT="[Text]"/>
      <dgm:spPr/>
      <dgm:t>
        <a:bodyPr/>
        <a:lstStyle/>
        <a:p>
          <a:r>
            <a:rPr lang="en-US" dirty="0" smtClean="0"/>
            <a:t>A. </a:t>
          </a:r>
        </a:p>
        <a:p>
          <a:r>
            <a:rPr lang="en-US" dirty="0" err="1" smtClean="0"/>
            <a:t>Pemenggalan</a:t>
          </a:r>
          <a:r>
            <a:rPr lang="en-US" dirty="0" smtClean="0"/>
            <a:t> </a:t>
          </a:r>
          <a:r>
            <a:rPr lang="en-US" dirty="0" err="1" smtClean="0"/>
            <a:t>Kata</a:t>
          </a:r>
          <a:endParaRPr lang="en-US" dirty="0"/>
        </a:p>
      </dgm:t>
    </dgm:pt>
    <dgm:pt modelId="{2C094D57-CA1A-44BA-B225-EC724C6F57C1}" type="parTrans" cxnId="{8D029FA1-D01C-4A19-94C7-7E96FEECB81E}">
      <dgm:prSet/>
      <dgm:spPr/>
      <dgm:t>
        <a:bodyPr/>
        <a:lstStyle/>
        <a:p>
          <a:endParaRPr lang="en-US"/>
        </a:p>
      </dgm:t>
    </dgm:pt>
    <dgm:pt modelId="{C189104A-E8FA-4EE1-8066-09B2D492DDB0}" type="sibTrans" cxnId="{8D029FA1-D01C-4A19-94C7-7E96FEECB81E}">
      <dgm:prSet/>
      <dgm:spPr/>
      <dgm:t>
        <a:bodyPr/>
        <a:lstStyle/>
        <a:p>
          <a:endParaRPr lang="en-US"/>
        </a:p>
      </dgm:t>
    </dgm:pt>
    <dgm:pt modelId="{7CB9DEE5-3821-4F22-B73A-D85097C54236}" type="pres">
      <dgm:prSet presAssocID="{2E8D3B2C-A294-443E-A16B-565B11BE4846}" presName="Name0" presStyleCnt="0">
        <dgm:presLayoutVars>
          <dgm:dir/>
          <dgm:resizeHandles val="exact"/>
        </dgm:presLayoutVars>
      </dgm:prSet>
      <dgm:spPr/>
      <dgm:t>
        <a:bodyPr/>
        <a:lstStyle/>
        <a:p>
          <a:endParaRPr lang="id-ID"/>
        </a:p>
      </dgm:t>
    </dgm:pt>
    <dgm:pt modelId="{3F7247E2-96CB-4920-BCD6-746E707D4C84}" type="pres">
      <dgm:prSet presAssocID="{39BCA8EB-1349-41DD-839D-34F17E130DC6}" presName="node" presStyleLbl="node1" presStyleIdx="0" presStyleCnt="3" custScaleX="160140" custRadScaleRad="87021" custRadScaleInc="3025">
        <dgm:presLayoutVars>
          <dgm:bulletEnabled val="1"/>
        </dgm:presLayoutVars>
      </dgm:prSet>
      <dgm:spPr/>
      <dgm:t>
        <a:bodyPr/>
        <a:lstStyle/>
        <a:p>
          <a:endParaRPr lang="en-US"/>
        </a:p>
      </dgm:t>
    </dgm:pt>
    <dgm:pt modelId="{80F4ACCB-27FD-4846-98BF-B692B1ED75F1}" type="pres">
      <dgm:prSet presAssocID="{30C2B7C8-5DEC-4409-8B01-5CCEFAE3A5AB}" presName="sibTrans" presStyleLbl="sibTrans2D1" presStyleIdx="0" presStyleCnt="3" custScaleX="47127" custLinFactNeighborX="-45086" custLinFactNeighborY="-7142"/>
      <dgm:spPr/>
      <dgm:t>
        <a:bodyPr/>
        <a:lstStyle/>
        <a:p>
          <a:endParaRPr lang="id-ID"/>
        </a:p>
      </dgm:t>
    </dgm:pt>
    <dgm:pt modelId="{41CED56A-E515-4180-9D1B-ED92AC77B8F3}" type="pres">
      <dgm:prSet presAssocID="{30C2B7C8-5DEC-4409-8B01-5CCEFAE3A5AB}" presName="connectorText" presStyleLbl="sibTrans2D1" presStyleIdx="0" presStyleCnt="3"/>
      <dgm:spPr/>
      <dgm:t>
        <a:bodyPr/>
        <a:lstStyle/>
        <a:p>
          <a:endParaRPr lang="id-ID"/>
        </a:p>
      </dgm:t>
    </dgm:pt>
    <dgm:pt modelId="{77EA18BD-A7D8-4A8E-9E31-657C008FA571}" type="pres">
      <dgm:prSet presAssocID="{078B4FBA-AF06-4A9B-9459-1351AC5D6EBE}" presName="node" presStyleLbl="node1" presStyleIdx="1" presStyleCnt="3" custScaleX="116062" custRadScaleRad="85329" custRadScaleInc="-61168">
        <dgm:presLayoutVars>
          <dgm:bulletEnabled val="1"/>
        </dgm:presLayoutVars>
      </dgm:prSet>
      <dgm:spPr/>
      <dgm:t>
        <a:bodyPr/>
        <a:lstStyle/>
        <a:p>
          <a:endParaRPr lang="id-ID"/>
        </a:p>
      </dgm:t>
    </dgm:pt>
    <dgm:pt modelId="{D1DE1966-E72F-4C41-8F0B-B339F16DB471}" type="pres">
      <dgm:prSet presAssocID="{6C1AF332-7261-4E98-9D78-9820F500CCA7}" presName="sibTrans" presStyleLbl="sibTrans2D1" presStyleIdx="1" presStyleCnt="3"/>
      <dgm:spPr/>
      <dgm:t>
        <a:bodyPr/>
        <a:lstStyle/>
        <a:p>
          <a:endParaRPr lang="id-ID"/>
        </a:p>
      </dgm:t>
    </dgm:pt>
    <dgm:pt modelId="{E275C7BC-614A-458F-9467-C74AD5B9D165}" type="pres">
      <dgm:prSet presAssocID="{6C1AF332-7261-4E98-9D78-9820F500CCA7}" presName="connectorText" presStyleLbl="sibTrans2D1" presStyleIdx="1" presStyleCnt="3"/>
      <dgm:spPr/>
      <dgm:t>
        <a:bodyPr/>
        <a:lstStyle/>
        <a:p>
          <a:endParaRPr lang="id-ID"/>
        </a:p>
      </dgm:t>
    </dgm:pt>
    <dgm:pt modelId="{A6CBA9BD-6F07-42D2-93AC-F8D9417D0C9F}" type="pres">
      <dgm:prSet presAssocID="{7BDFEE2C-C255-48C5-9196-BB9575FBC17E}" presName="node" presStyleLbl="node1" presStyleIdx="2" presStyleCnt="3" custScaleX="122650" custRadScaleRad="77392" custRadScaleInc="62320">
        <dgm:presLayoutVars>
          <dgm:bulletEnabled val="1"/>
        </dgm:presLayoutVars>
      </dgm:prSet>
      <dgm:spPr/>
      <dgm:t>
        <a:bodyPr/>
        <a:lstStyle/>
        <a:p>
          <a:endParaRPr lang="id-ID"/>
        </a:p>
      </dgm:t>
    </dgm:pt>
    <dgm:pt modelId="{3B302670-D10F-4AE8-8262-DF1BC0E526AD}" type="pres">
      <dgm:prSet presAssocID="{C189104A-E8FA-4EE1-8066-09B2D492DDB0}" presName="sibTrans" presStyleLbl="sibTrans2D1" presStyleIdx="2" presStyleCnt="3" custScaleX="47127" custLinFactNeighborX="47359" custLinFactNeighborY="-7268"/>
      <dgm:spPr/>
      <dgm:t>
        <a:bodyPr/>
        <a:lstStyle/>
        <a:p>
          <a:endParaRPr lang="id-ID"/>
        </a:p>
      </dgm:t>
    </dgm:pt>
    <dgm:pt modelId="{B0BF750D-7BEB-4C56-B371-58AE75EF52E2}" type="pres">
      <dgm:prSet presAssocID="{C189104A-E8FA-4EE1-8066-09B2D492DDB0}" presName="connectorText" presStyleLbl="sibTrans2D1" presStyleIdx="2" presStyleCnt="3"/>
      <dgm:spPr/>
      <dgm:t>
        <a:bodyPr/>
        <a:lstStyle/>
        <a:p>
          <a:endParaRPr lang="id-ID"/>
        </a:p>
      </dgm:t>
    </dgm:pt>
  </dgm:ptLst>
  <dgm:cxnLst>
    <dgm:cxn modelId="{8BF612BD-910C-43BC-BC97-D69F0607C927}" type="presOf" srcId="{2E8D3B2C-A294-443E-A16B-565B11BE4846}" destId="{7CB9DEE5-3821-4F22-B73A-D85097C54236}" srcOrd="0" destOrd="0" presId="urn:microsoft.com/office/officeart/2005/8/layout/cycle7"/>
    <dgm:cxn modelId="{89E3BAE8-E236-4EEF-839B-966AF78E0700}" type="presOf" srcId="{C189104A-E8FA-4EE1-8066-09B2D492DDB0}" destId="{B0BF750D-7BEB-4C56-B371-58AE75EF52E2}" srcOrd="1" destOrd="0" presId="urn:microsoft.com/office/officeart/2005/8/layout/cycle7"/>
    <dgm:cxn modelId="{8D029FA1-D01C-4A19-94C7-7E96FEECB81E}" srcId="{2E8D3B2C-A294-443E-A16B-565B11BE4846}" destId="{7BDFEE2C-C255-48C5-9196-BB9575FBC17E}" srcOrd="2" destOrd="0" parTransId="{2C094D57-CA1A-44BA-B225-EC724C6F57C1}" sibTransId="{C189104A-E8FA-4EE1-8066-09B2D492DDB0}"/>
    <dgm:cxn modelId="{F8561E37-0383-482D-A40C-90467A88D18C}" type="presOf" srcId="{6C1AF332-7261-4E98-9D78-9820F500CCA7}" destId="{E275C7BC-614A-458F-9467-C74AD5B9D165}" srcOrd="1" destOrd="0" presId="urn:microsoft.com/office/officeart/2005/8/layout/cycle7"/>
    <dgm:cxn modelId="{25AB18DF-B222-45B3-B198-7CB441253C07}" type="presOf" srcId="{6C1AF332-7261-4E98-9D78-9820F500CCA7}" destId="{D1DE1966-E72F-4C41-8F0B-B339F16DB471}" srcOrd="0" destOrd="0" presId="urn:microsoft.com/office/officeart/2005/8/layout/cycle7"/>
    <dgm:cxn modelId="{C4590581-6B71-402A-ADEE-FD72E86BF5BC}" type="presOf" srcId="{30C2B7C8-5DEC-4409-8B01-5CCEFAE3A5AB}" destId="{80F4ACCB-27FD-4846-98BF-B692B1ED75F1}" srcOrd="0" destOrd="0" presId="urn:microsoft.com/office/officeart/2005/8/layout/cycle7"/>
    <dgm:cxn modelId="{82D08AEE-7169-4240-9988-F32E1EA67CBF}" type="presOf" srcId="{C189104A-E8FA-4EE1-8066-09B2D492DDB0}" destId="{3B302670-D10F-4AE8-8262-DF1BC0E526AD}" srcOrd="0" destOrd="0" presId="urn:microsoft.com/office/officeart/2005/8/layout/cycle7"/>
    <dgm:cxn modelId="{93D802BC-6D4F-4D69-8790-84A3EE292B21}" type="presOf" srcId="{39BCA8EB-1349-41DD-839D-34F17E130DC6}" destId="{3F7247E2-96CB-4920-BCD6-746E707D4C84}" srcOrd="0" destOrd="0" presId="urn:microsoft.com/office/officeart/2005/8/layout/cycle7"/>
    <dgm:cxn modelId="{F75CEC86-0596-4B7E-9199-F899B8B580FA}" srcId="{2E8D3B2C-A294-443E-A16B-565B11BE4846}" destId="{39BCA8EB-1349-41DD-839D-34F17E130DC6}" srcOrd="0" destOrd="0" parTransId="{D14FE91C-DEF9-4892-A84D-6EC24917E4EF}" sibTransId="{30C2B7C8-5DEC-4409-8B01-5CCEFAE3A5AB}"/>
    <dgm:cxn modelId="{ADE0DBD8-D2A5-4145-9D5A-FEC08F46302E}" srcId="{2E8D3B2C-A294-443E-A16B-565B11BE4846}" destId="{078B4FBA-AF06-4A9B-9459-1351AC5D6EBE}" srcOrd="1" destOrd="0" parTransId="{B231EEAD-3F41-4997-A4F8-9604C7986427}" sibTransId="{6C1AF332-7261-4E98-9D78-9820F500CCA7}"/>
    <dgm:cxn modelId="{D8CD5F24-6578-422A-8455-B9D3B1320CED}" type="presOf" srcId="{7BDFEE2C-C255-48C5-9196-BB9575FBC17E}" destId="{A6CBA9BD-6F07-42D2-93AC-F8D9417D0C9F}" srcOrd="0" destOrd="0" presId="urn:microsoft.com/office/officeart/2005/8/layout/cycle7"/>
    <dgm:cxn modelId="{18B535B6-A89B-485D-9763-6C390D193E7A}" type="presOf" srcId="{078B4FBA-AF06-4A9B-9459-1351AC5D6EBE}" destId="{77EA18BD-A7D8-4A8E-9E31-657C008FA571}" srcOrd="0" destOrd="0" presId="urn:microsoft.com/office/officeart/2005/8/layout/cycle7"/>
    <dgm:cxn modelId="{77EE4DE8-3E2E-4F16-B3C8-00F94F2C353E}" type="presOf" srcId="{30C2B7C8-5DEC-4409-8B01-5CCEFAE3A5AB}" destId="{41CED56A-E515-4180-9D1B-ED92AC77B8F3}" srcOrd="1" destOrd="0" presId="urn:microsoft.com/office/officeart/2005/8/layout/cycle7"/>
    <dgm:cxn modelId="{34E1FE72-66E5-42C2-8D87-8D090DC43330}" type="presParOf" srcId="{7CB9DEE5-3821-4F22-B73A-D85097C54236}" destId="{3F7247E2-96CB-4920-BCD6-746E707D4C84}" srcOrd="0" destOrd="0" presId="urn:microsoft.com/office/officeart/2005/8/layout/cycle7"/>
    <dgm:cxn modelId="{0D2837E8-21BC-44F5-A10D-39308D981392}" type="presParOf" srcId="{7CB9DEE5-3821-4F22-B73A-D85097C54236}" destId="{80F4ACCB-27FD-4846-98BF-B692B1ED75F1}" srcOrd="1" destOrd="0" presId="urn:microsoft.com/office/officeart/2005/8/layout/cycle7"/>
    <dgm:cxn modelId="{4B450A01-F372-43F8-BB58-311B339F352D}" type="presParOf" srcId="{80F4ACCB-27FD-4846-98BF-B692B1ED75F1}" destId="{41CED56A-E515-4180-9D1B-ED92AC77B8F3}" srcOrd="0" destOrd="0" presId="urn:microsoft.com/office/officeart/2005/8/layout/cycle7"/>
    <dgm:cxn modelId="{5C3342B3-AE74-446C-9336-3AD31B881EBE}" type="presParOf" srcId="{7CB9DEE5-3821-4F22-B73A-D85097C54236}" destId="{77EA18BD-A7D8-4A8E-9E31-657C008FA571}" srcOrd="2" destOrd="0" presId="urn:microsoft.com/office/officeart/2005/8/layout/cycle7"/>
    <dgm:cxn modelId="{93982EA4-9577-4AE0-B4DE-F2808F98BF86}" type="presParOf" srcId="{7CB9DEE5-3821-4F22-B73A-D85097C54236}" destId="{D1DE1966-E72F-4C41-8F0B-B339F16DB471}" srcOrd="3" destOrd="0" presId="urn:microsoft.com/office/officeart/2005/8/layout/cycle7"/>
    <dgm:cxn modelId="{007158AD-E2A8-4146-8407-C2D98C237ABE}" type="presParOf" srcId="{D1DE1966-E72F-4C41-8F0B-B339F16DB471}" destId="{E275C7BC-614A-458F-9467-C74AD5B9D165}" srcOrd="0" destOrd="0" presId="urn:microsoft.com/office/officeart/2005/8/layout/cycle7"/>
    <dgm:cxn modelId="{07616296-CC53-4877-8319-7BC092C0C1BA}" type="presParOf" srcId="{7CB9DEE5-3821-4F22-B73A-D85097C54236}" destId="{A6CBA9BD-6F07-42D2-93AC-F8D9417D0C9F}" srcOrd="4" destOrd="0" presId="urn:microsoft.com/office/officeart/2005/8/layout/cycle7"/>
    <dgm:cxn modelId="{55263324-1D48-4DE1-A2C9-8DF025A47EEE}" type="presParOf" srcId="{7CB9DEE5-3821-4F22-B73A-D85097C54236}" destId="{3B302670-D10F-4AE8-8262-DF1BC0E526AD}" srcOrd="5" destOrd="0" presId="urn:microsoft.com/office/officeart/2005/8/layout/cycle7"/>
    <dgm:cxn modelId="{70D327A4-FA3B-440D-BAB4-35A50251817D}" type="presParOf" srcId="{3B302670-D10F-4AE8-8262-DF1BC0E526AD}" destId="{B0BF750D-7BEB-4C56-B371-58AE75EF52E2}"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481A7-F1BB-46C8-A030-4D36351DAA27}" type="datetimeFigureOut">
              <a:rPr lang="en-US" smtClean="0"/>
              <a:pPr/>
              <a:t>9/25/2020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EC58D-F2CE-4068-AC2A-3BF85BF5EB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6EA1E48F-BC0C-44EC-848A-EAF313E4BFE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LQ (4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4" name="Rectangle 4"/>
          <p:cNvSpPr>
            <a:spLocks noGrp="1" noChangeArrowheads="1"/>
          </p:cNvSpPr>
          <p:nvPr>
            <p:ph type="body" idx="1"/>
          </p:nvPr>
        </p:nvSpPr>
        <p:spPr>
          <a:xfrm>
            <a:off x="457200" y="3429000"/>
            <a:ext cx="8229600" cy="2590800"/>
          </a:xfrm>
        </p:spPr>
        <p:txBody>
          <a:bodyPr>
            <a:normAutofit fontScale="92500" lnSpcReduction="10000"/>
          </a:bodyPr>
          <a:lstStyle/>
          <a:p>
            <a:pPr marL="0" indent="0" eaLnBrk="1" hangingPunct="1">
              <a:lnSpc>
                <a:spcPct val="80000"/>
              </a:lnSpc>
              <a:buFontTx/>
              <a:buNone/>
              <a:defRPr/>
            </a:pPr>
            <a:endParaRPr lang="en-US" sz="2800" b="1" dirty="0" smtClean="0"/>
          </a:p>
          <a:p>
            <a:pPr marL="0" indent="0" eaLnBrk="1" hangingPunct="1">
              <a:lnSpc>
                <a:spcPct val="80000"/>
              </a:lnSpc>
              <a:buFontTx/>
              <a:buNone/>
              <a:defRPr/>
            </a:pPr>
            <a:endParaRPr lang="en-US" sz="2800" b="1" dirty="0" smtClean="0"/>
          </a:p>
          <a:p>
            <a:pPr marL="0" indent="0" eaLnBrk="1" hangingPunct="1">
              <a:lnSpc>
                <a:spcPct val="80000"/>
              </a:lnSpc>
              <a:buFontTx/>
              <a:buNone/>
              <a:defRPr/>
            </a:pPr>
            <a:endParaRPr lang="en-US" sz="2800" b="1" dirty="0" smtClean="0"/>
          </a:p>
          <a:p>
            <a:pPr marL="0" indent="0" eaLnBrk="1" hangingPunct="1">
              <a:lnSpc>
                <a:spcPct val="80000"/>
              </a:lnSpc>
              <a:buFontTx/>
              <a:buNone/>
              <a:defRPr/>
            </a:pPr>
            <a:endParaRPr lang="en-US" sz="2800" b="1" dirty="0" smtClean="0"/>
          </a:p>
          <a:p>
            <a:pPr marL="0" indent="0" algn="ctr" eaLnBrk="1" hangingPunct="1">
              <a:lnSpc>
                <a:spcPct val="80000"/>
              </a:lnSpc>
              <a:buFontTx/>
              <a:buNone/>
              <a:defRPr/>
            </a:pPr>
            <a:endParaRPr lang="en-US" sz="2800" b="1" dirty="0" smtClean="0"/>
          </a:p>
          <a:p>
            <a:pPr marL="0" indent="0" algn="ctr" eaLnBrk="1" hangingPunct="1">
              <a:lnSpc>
                <a:spcPct val="80000"/>
              </a:lnSpc>
              <a:buFontTx/>
              <a:buNone/>
              <a:defRPr/>
            </a:pPr>
            <a:r>
              <a:rPr lang="id-ID" sz="2800" b="1" dirty="0" smtClean="0"/>
              <a:t>UNIVERSITAS LAMPUNG</a:t>
            </a:r>
            <a:endParaRPr lang="en-US" sz="2800" b="1" dirty="0" smtClean="0"/>
          </a:p>
          <a:p>
            <a:pPr algn="ctr" eaLnBrk="1" hangingPunct="1">
              <a:lnSpc>
                <a:spcPct val="80000"/>
              </a:lnSpc>
              <a:buFontTx/>
              <a:buNone/>
              <a:defRPr/>
            </a:pPr>
            <a:r>
              <a:rPr lang="en-US" sz="2800" b="1" dirty="0" smtClean="0"/>
              <a:t>		</a:t>
            </a:r>
            <a:r>
              <a:rPr lang="en-US" sz="2800" b="1" dirty="0" smtClean="0"/>
              <a:t>20</a:t>
            </a:r>
            <a:r>
              <a:rPr lang="id-ID" sz="2800" b="1" smtClean="0"/>
              <a:t>20</a:t>
            </a:r>
            <a:r>
              <a:rPr lang="en-US" sz="2800" b="1" dirty="0" smtClean="0">
                <a:latin typeface="Times New Roman" pitchFamily="18" charset="0"/>
              </a:rPr>
              <a:t>		</a:t>
            </a:r>
          </a:p>
          <a:p>
            <a:pPr algn="ctr" eaLnBrk="1" hangingPunct="1">
              <a:lnSpc>
                <a:spcPct val="80000"/>
              </a:lnSpc>
              <a:buFontTx/>
              <a:buNone/>
              <a:defRPr/>
            </a:pPr>
            <a:endParaRPr lang="en-US" sz="2800" b="1" dirty="0" smtClean="0">
              <a:latin typeface="Times New Roman" pitchFamily="18" charset="0"/>
            </a:endParaRPr>
          </a:p>
          <a:p>
            <a:pPr algn="ctr" eaLnBrk="1" hangingPunct="1">
              <a:lnSpc>
                <a:spcPct val="80000"/>
              </a:lnSpc>
              <a:buFontTx/>
              <a:buNone/>
              <a:defRPr/>
            </a:pPr>
            <a:endParaRPr lang="en-US" sz="2800" b="1" dirty="0" smtClean="0">
              <a:latin typeface="Times New Roman" pitchFamily="18" charset="0"/>
            </a:endParaRPr>
          </a:p>
          <a:p>
            <a:pPr algn="ctr" eaLnBrk="1" hangingPunct="1">
              <a:lnSpc>
                <a:spcPct val="80000"/>
              </a:lnSpc>
              <a:buFontTx/>
              <a:buNone/>
              <a:defRPr/>
            </a:pPr>
            <a:endParaRPr lang="en-US" sz="2800" b="1" dirty="0" smtClean="0">
              <a:latin typeface="Times New Roman" pitchFamily="18" charset="0"/>
            </a:endParaRPr>
          </a:p>
        </p:txBody>
      </p:sp>
      <p:sp>
        <p:nvSpPr>
          <p:cNvPr id="2052" name="Title 5"/>
          <p:cNvSpPr>
            <a:spLocks noGrp="1"/>
          </p:cNvSpPr>
          <p:nvPr>
            <p:ph type="title"/>
          </p:nvPr>
        </p:nvSpPr>
        <p:spPr>
          <a:xfrm>
            <a:off x="457200" y="428625"/>
            <a:ext cx="8229600" cy="2214563"/>
          </a:xfrm>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id-ID" sz="4000" b="1" dirty="0" smtClean="0"/>
              <a:t>TATA </a:t>
            </a:r>
            <a:r>
              <a:rPr lang="id-ID" sz="4000" b="1" smtClean="0"/>
              <a:t>EJAAN  I</a:t>
            </a:r>
            <a:r>
              <a:rPr lang="id-ID" sz="4000" b="1" dirty="0" smtClean="0"/>
              <a:t/>
            </a:r>
            <a:br>
              <a:rPr lang="id-ID" sz="4000" b="1" dirty="0" smtClean="0"/>
            </a:br>
            <a:r>
              <a:rPr lang="en-US" sz="4000" b="1" dirty="0" smtClean="0"/>
              <a:t>BAHASA INDONESIA</a:t>
            </a:r>
            <a:br>
              <a:rPr lang="en-US" sz="4000" b="1" dirty="0" smtClean="0"/>
            </a:br>
            <a:r>
              <a:rPr lang="en-US" sz="4000" b="1" dirty="0" smtClean="0"/>
              <a:t/>
            </a:r>
            <a:br>
              <a:rPr lang="en-US" sz="4000" b="1" dirty="0" smtClean="0"/>
            </a:br>
            <a:endParaRPr lang="en-US" sz="4000" b="1" dirty="0" smtClean="0"/>
          </a:p>
        </p:txBody>
      </p:sp>
      <p:pic>
        <p:nvPicPr>
          <p:cNvPr id="2053" name="Picture 5" descr="LogoUnila"/>
          <p:cNvPicPr>
            <a:picLocks noChangeAspect="1" noChangeArrowheads="1"/>
          </p:cNvPicPr>
          <p:nvPr/>
        </p:nvPicPr>
        <p:blipFill>
          <a:blip r:embed="rId4"/>
          <a:srcRect/>
          <a:stretch>
            <a:fillRect/>
          </a:stretch>
        </p:blipFill>
        <p:spPr bwMode="auto">
          <a:xfrm>
            <a:off x="4038600" y="4038600"/>
            <a:ext cx="1009650" cy="981075"/>
          </a:xfrm>
          <a:prstGeom prst="rect">
            <a:avLst/>
          </a:prstGeom>
          <a:noFill/>
          <a:ln w="9525">
            <a:noFill/>
            <a:miter lim="800000"/>
            <a:headEnd/>
            <a:tailEnd/>
          </a:ln>
        </p:spPr>
      </p:pic>
      <p:sp>
        <p:nvSpPr>
          <p:cNvPr id="8" name="Oval 7"/>
          <p:cNvSpPr/>
          <p:nvPr/>
        </p:nvSpPr>
        <p:spPr>
          <a:xfrm>
            <a:off x="1857375" y="2786063"/>
            <a:ext cx="5357813" cy="1143000"/>
          </a:xfrm>
          <a:prstGeom prst="ellipse">
            <a:avLst/>
          </a:prstGeom>
          <a:solidFill>
            <a:srgbClr val="CC66FF"/>
          </a:solidFill>
        </p:spPr>
        <p:style>
          <a:lnRef idx="1">
            <a:schemeClr val="accent2"/>
          </a:lnRef>
          <a:fillRef idx="3">
            <a:schemeClr val="accent2"/>
          </a:fillRef>
          <a:effectRef idx="2">
            <a:schemeClr val="accent2"/>
          </a:effectRef>
          <a:fontRef idx="minor">
            <a:schemeClr val="lt1"/>
          </a:fontRef>
        </p:style>
        <p:txBody>
          <a:bodyPr anchor="ctr"/>
          <a:lstStyle/>
          <a:p>
            <a:pPr algn="ctr">
              <a:lnSpc>
                <a:spcPct val="80000"/>
              </a:lnSpc>
              <a:defRPr/>
            </a:pPr>
            <a:r>
              <a:rPr lang="id-ID" sz="2800" b="1" dirty="0" smtClean="0">
                <a:solidFill>
                  <a:schemeClr val="tx1"/>
                </a:solidFill>
              </a:rPr>
              <a:t>MKU</a:t>
            </a:r>
            <a:r>
              <a:rPr lang="en-US" sz="2800" b="1" dirty="0" smtClean="0">
                <a:solidFill>
                  <a:schemeClr val="tx1"/>
                </a:solidFill>
              </a:rPr>
              <a:t> </a:t>
            </a:r>
            <a:endParaRPr lang="en-US" sz="2800" b="1" dirty="0">
              <a:solidFill>
                <a:schemeClr val="tx1"/>
              </a:solidFill>
            </a:endParaRPr>
          </a:p>
          <a:p>
            <a:pPr algn="ctr">
              <a:lnSpc>
                <a:spcPct val="80000"/>
              </a:lnSpc>
              <a:defRPr/>
            </a:pPr>
            <a:r>
              <a:rPr lang="en-US" sz="2800" b="1" dirty="0">
                <a:solidFill>
                  <a:schemeClr val="tx1"/>
                </a:solidFill>
              </a:rPr>
              <a:t>BAHASA INDONESIA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4">
                                            <p:txEl>
                                              <p:pRg st="5" end="5"/>
                                            </p:txEl>
                                          </p:spTgt>
                                        </p:tgtEl>
                                        <p:attrNameLst>
                                          <p:attrName>style.visibility</p:attrName>
                                        </p:attrNameLst>
                                      </p:cBhvr>
                                      <p:to>
                                        <p:strVal val="visible"/>
                                      </p:to>
                                    </p:set>
                                    <p:anim calcmode="lin" valueType="num">
                                      <p:cBhvr>
                                        <p:cTn id="7" dur="500" fill="hold"/>
                                        <p:tgtEl>
                                          <p:spTgt spid="1536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1536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1536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4">
                                            <p:txEl>
                                              <p:pRg st="6" end="6"/>
                                            </p:txEl>
                                          </p:spTgt>
                                        </p:tgtEl>
                                        <p:attrNameLst>
                                          <p:attrName>style.visibility</p:attrName>
                                        </p:attrNameLst>
                                      </p:cBhvr>
                                      <p:to>
                                        <p:strVal val="visible"/>
                                      </p:to>
                                    </p:set>
                                    <p:anim calcmode="lin" valueType="num">
                                      <p:cBhvr>
                                        <p:cTn id="14" dur="500" fill="hold"/>
                                        <p:tgtEl>
                                          <p:spTgt spid="15364">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15364">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1536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1"/>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248400"/>
          </a:xfrm>
        </p:spPr>
        <p:style>
          <a:lnRef idx="1">
            <a:schemeClr val="accent3"/>
          </a:lnRef>
          <a:fillRef idx="2">
            <a:schemeClr val="accent3"/>
          </a:fillRef>
          <a:effectRef idx="1">
            <a:schemeClr val="accent3"/>
          </a:effectRef>
          <a:fontRef idx="minor">
            <a:schemeClr val="dk1"/>
          </a:fontRef>
        </p:style>
        <p:txBody>
          <a:bodyPr>
            <a:noAutofit/>
          </a:bodyPr>
          <a:lstStyle/>
          <a:p>
            <a:pPr lvl="0">
              <a:buNone/>
            </a:pPr>
            <a:endParaRPr lang="en-US" sz="2400" dirty="0" smtClean="0">
              <a:latin typeface="Perpetua" pitchFamily="18" charset="0"/>
            </a:endParaRPr>
          </a:p>
          <a:p>
            <a:pPr lvl="0">
              <a:buNone/>
            </a:pPr>
            <a:endParaRPr lang="en-US" sz="2400" dirty="0" smtClean="0">
              <a:latin typeface="Perpetua" pitchFamily="18" charset="0"/>
            </a:endParaRPr>
          </a:p>
          <a:p>
            <a:pPr lvl="0">
              <a:buNone/>
            </a:pPr>
            <a:r>
              <a:rPr lang="en-US" sz="2400" dirty="0" smtClean="0">
                <a:latin typeface="Perpetua" pitchFamily="18" charset="0"/>
              </a:rPr>
              <a:t>8.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kapital</a:t>
            </a:r>
            <a:r>
              <a:rPr lang="en-US" sz="2400" dirty="0" smtClean="0">
                <a:latin typeface="Perpetua" pitchFamily="18" charset="0"/>
              </a:rPr>
              <a:t>  </a:t>
            </a:r>
            <a:r>
              <a:rPr lang="en-US" sz="2400" dirty="0" err="1" smtClean="0">
                <a:latin typeface="Perpetua" pitchFamily="18" charset="0"/>
              </a:rPr>
              <a:t>dipakai</a:t>
            </a:r>
            <a:r>
              <a:rPr lang="en-US" sz="2400" dirty="0" smtClean="0">
                <a:latin typeface="Perpetua" pitchFamily="18" charset="0"/>
              </a:rPr>
              <a:t> </a:t>
            </a:r>
            <a:r>
              <a:rPr lang="en-US" sz="2400" dirty="0" err="1" smtClean="0">
                <a:latin typeface="Perpetua" pitchFamily="18" charset="0"/>
              </a:rPr>
              <a:t>sebagai</a:t>
            </a:r>
            <a:r>
              <a:rPr lang="en-US" sz="2400" dirty="0" smtClean="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pertama</a:t>
            </a:r>
            <a:r>
              <a:rPr lang="en-US" sz="2400" dirty="0" smtClean="0">
                <a:latin typeface="Perpetua" pitchFamily="18" charset="0"/>
              </a:rPr>
              <a:t> </a:t>
            </a:r>
            <a:r>
              <a:rPr lang="en-US" sz="2400" dirty="0" err="1" smtClean="0">
                <a:latin typeface="Perpetua" pitchFamily="18" charset="0"/>
              </a:rPr>
              <a:t>nama</a:t>
            </a:r>
            <a:r>
              <a:rPr lang="en-US" sz="2400" dirty="0" smtClean="0">
                <a:latin typeface="Perpetua" pitchFamily="18" charset="0"/>
              </a:rPr>
              <a:t> </a:t>
            </a:r>
            <a:r>
              <a:rPr lang="en-US" sz="2400" dirty="0" err="1" smtClean="0">
                <a:latin typeface="Perpetua" pitchFamily="18" charset="0"/>
              </a:rPr>
              <a:t>tahun</a:t>
            </a:r>
            <a:r>
              <a:rPr lang="en-US" sz="2400" dirty="0" smtClean="0">
                <a:latin typeface="Perpetua" pitchFamily="18" charset="0"/>
              </a:rPr>
              <a:t>, </a:t>
            </a:r>
            <a:r>
              <a:rPr lang="en-US" sz="2400" dirty="0" err="1" smtClean="0">
                <a:latin typeface="Perpetua" pitchFamily="18" charset="0"/>
              </a:rPr>
              <a:t>bulan</a:t>
            </a:r>
            <a:r>
              <a:rPr lang="en-US" sz="2400" dirty="0" smtClean="0">
                <a:latin typeface="Perpetua" pitchFamily="18" charset="0"/>
              </a:rPr>
              <a:t>, </a:t>
            </a:r>
            <a:r>
              <a:rPr lang="en-US" sz="2400" dirty="0" err="1" smtClean="0">
                <a:latin typeface="Perpetua" pitchFamily="18" charset="0"/>
              </a:rPr>
              <a:t>hari</a:t>
            </a:r>
            <a:r>
              <a:rPr lang="en-US" sz="2400" dirty="0" smtClean="0">
                <a:latin typeface="Perpetua" pitchFamily="18" charset="0"/>
              </a:rPr>
              <a:t>, </a:t>
            </a:r>
            <a:r>
              <a:rPr lang="en-US" sz="2400" dirty="0" err="1" smtClean="0">
                <a:latin typeface="Perpetua" pitchFamily="18" charset="0"/>
              </a:rPr>
              <a:t>hari</a:t>
            </a:r>
            <a:r>
              <a:rPr lang="en-US" sz="2400" dirty="0" smtClean="0">
                <a:latin typeface="Perpetua" pitchFamily="18" charset="0"/>
              </a:rPr>
              <a:t> </a:t>
            </a:r>
            <a:r>
              <a:rPr lang="en-US" sz="2400" dirty="0" err="1" smtClean="0">
                <a:latin typeface="Perpetua" pitchFamily="18" charset="0"/>
              </a:rPr>
              <a:t>raya</a:t>
            </a:r>
            <a:r>
              <a:rPr lang="en-US" sz="2400" dirty="0" smtClean="0">
                <a:latin typeface="Perpetua" pitchFamily="18" charset="0"/>
              </a:rPr>
              <a:t>, </a:t>
            </a:r>
            <a:r>
              <a:rPr lang="en-US" sz="2400" dirty="0" err="1" smtClean="0">
                <a:latin typeface="Perpetua" pitchFamily="18" charset="0"/>
              </a:rPr>
              <a:t>dan</a:t>
            </a:r>
            <a:r>
              <a:rPr lang="en-US" sz="2400" dirty="0" smtClean="0">
                <a:latin typeface="Perpetua" pitchFamily="18" charset="0"/>
              </a:rPr>
              <a:t> </a:t>
            </a:r>
            <a:r>
              <a:rPr lang="en-US" sz="2400" dirty="0" err="1" smtClean="0">
                <a:latin typeface="Perpetua" pitchFamily="18" charset="0"/>
              </a:rPr>
              <a:t>peristiwa</a:t>
            </a:r>
            <a:r>
              <a:rPr lang="en-US" sz="2400" dirty="0" smtClean="0">
                <a:latin typeface="Perpetua" pitchFamily="18" charset="0"/>
              </a:rPr>
              <a:t> </a:t>
            </a:r>
            <a:r>
              <a:rPr lang="en-US" sz="2400" dirty="0" err="1" smtClean="0">
                <a:latin typeface="Perpetua" pitchFamily="18" charset="0"/>
              </a:rPr>
              <a:t>sejarah</a:t>
            </a:r>
            <a:r>
              <a:rPr lang="en-US" sz="2400" dirty="0" smtClean="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p>
          <a:p>
            <a:pPr>
              <a:buNone/>
            </a:pPr>
            <a:r>
              <a:rPr lang="en-US" sz="2400" dirty="0" smtClean="0">
                <a:solidFill>
                  <a:srgbClr val="FF0000"/>
                </a:solidFill>
                <a:latin typeface="Perpetua" pitchFamily="18" charset="0"/>
              </a:rPr>
              <a:t>		</a:t>
            </a:r>
            <a:r>
              <a:rPr lang="en-US" sz="2400" b="1" dirty="0" err="1" smtClean="0">
                <a:solidFill>
                  <a:srgbClr val="FF0000"/>
                </a:solidFill>
                <a:latin typeface="Perpetua" pitchFamily="18" charset="0"/>
              </a:rPr>
              <a:t>tahun</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H</a:t>
            </a:r>
            <a:r>
              <a:rPr lang="en-US" sz="2400" b="1" dirty="0" err="1" smtClean="0">
                <a:solidFill>
                  <a:srgbClr val="FF0000"/>
                </a:solidFill>
                <a:latin typeface="Perpetua" pitchFamily="18" charset="0"/>
              </a:rPr>
              <a:t>ijriyah</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tarikh</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M</a:t>
            </a:r>
            <a:r>
              <a:rPr lang="en-US" sz="2400" b="1" dirty="0" err="1" smtClean="0">
                <a:solidFill>
                  <a:srgbClr val="FF0000"/>
                </a:solidFill>
                <a:latin typeface="Perpetua" pitchFamily="18" charset="0"/>
              </a:rPr>
              <a:t>asehi</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bulan</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A</a:t>
            </a:r>
            <a:r>
              <a:rPr lang="en-US" sz="2400" b="1" dirty="0" err="1" smtClean="0">
                <a:solidFill>
                  <a:srgbClr val="FF0000"/>
                </a:solidFill>
                <a:latin typeface="Perpetua" pitchFamily="18" charset="0"/>
              </a:rPr>
              <a:t>gustus</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bulan</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M</a:t>
            </a:r>
            <a:r>
              <a:rPr lang="en-US" sz="2400" b="1" dirty="0" err="1" smtClean="0">
                <a:solidFill>
                  <a:srgbClr val="FF0000"/>
                </a:solidFill>
                <a:latin typeface="Perpetua" pitchFamily="18" charset="0"/>
              </a:rPr>
              <a:t>aulid</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J</a:t>
            </a:r>
            <a:r>
              <a:rPr lang="en-US" sz="2400" b="1" dirty="0" err="1" smtClean="0">
                <a:solidFill>
                  <a:srgbClr val="FF0000"/>
                </a:solidFill>
                <a:latin typeface="Perpetua" pitchFamily="18" charset="0"/>
              </a:rPr>
              <a:t>umat</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G</a:t>
            </a:r>
            <a:r>
              <a:rPr lang="en-US" sz="2400" b="1" dirty="0" err="1" smtClean="0">
                <a:solidFill>
                  <a:srgbClr val="FF0000"/>
                </a:solidFill>
                <a:latin typeface="Perpetua" pitchFamily="18" charset="0"/>
              </a:rPr>
              <a:t>alungan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L</a:t>
            </a:r>
            <a:r>
              <a:rPr lang="en-US" sz="2400" b="1" dirty="0" err="1" smtClean="0">
                <a:solidFill>
                  <a:srgbClr val="FF0000"/>
                </a:solidFill>
                <a:latin typeface="Perpetua" pitchFamily="18" charset="0"/>
              </a:rPr>
              <a:t>ebaran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hari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N</a:t>
            </a:r>
            <a:r>
              <a:rPr lang="en-US" sz="2400" b="1" dirty="0" err="1" smtClean="0">
                <a:solidFill>
                  <a:srgbClr val="FF0000"/>
                </a:solidFill>
                <a:latin typeface="Perpetua" pitchFamily="18" charset="0"/>
              </a:rPr>
              <a:t>atal,</a:t>
            </a:r>
            <a:r>
              <a:rPr lang="en-US" sz="2400" b="1" i="1" dirty="0" err="1" smtClean="0">
                <a:solidFill>
                  <a:srgbClr val="FF0000"/>
                </a:solidFill>
                <a:latin typeface="Perpetua" pitchFamily="18" charset="0"/>
              </a:rPr>
              <a:t>P</a:t>
            </a:r>
            <a:r>
              <a:rPr lang="en-US" sz="2400" b="1" dirty="0" err="1" smtClean="0">
                <a:solidFill>
                  <a:srgbClr val="FF0000"/>
                </a:solidFill>
                <a:latin typeface="Perpetua" pitchFamily="18" charset="0"/>
              </a:rPr>
              <a:t>erang</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C</a:t>
            </a:r>
            <a:r>
              <a:rPr lang="en-US" sz="2400" b="1" dirty="0" err="1" smtClean="0">
                <a:solidFill>
                  <a:srgbClr val="FF0000"/>
                </a:solidFill>
                <a:latin typeface="Perpetua" pitchFamily="18" charset="0"/>
              </a:rPr>
              <a:t>andu</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P</a:t>
            </a:r>
            <a:r>
              <a:rPr lang="en-US" sz="2400" b="1" dirty="0" err="1" smtClean="0">
                <a:solidFill>
                  <a:srgbClr val="FF0000"/>
                </a:solidFill>
                <a:latin typeface="Perpetua" pitchFamily="18" charset="0"/>
              </a:rPr>
              <a:t>roklamasi</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K</a:t>
            </a:r>
            <a:r>
              <a:rPr lang="en-US" sz="2400" b="1" dirty="0" err="1" smtClean="0">
                <a:solidFill>
                  <a:srgbClr val="FF0000"/>
                </a:solidFill>
                <a:latin typeface="Perpetua" pitchFamily="18" charset="0"/>
              </a:rPr>
              <a:t>emerdekaan</a:t>
            </a:r>
            <a:r>
              <a:rPr lang="en-US" sz="2400" b="1" dirty="0" smtClean="0">
                <a:solidFill>
                  <a:srgbClr val="FF0000"/>
                </a:solidFill>
                <a:latin typeface="Perpetua" pitchFamily="18" charset="0"/>
              </a:rPr>
              <a:t> 	</a:t>
            </a:r>
            <a:r>
              <a:rPr lang="en-US" sz="2400" b="1" i="1" dirty="0" smtClean="0">
                <a:solidFill>
                  <a:srgbClr val="FF0000"/>
                </a:solidFill>
                <a:latin typeface="Perpetua" pitchFamily="18" charset="0"/>
              </a:rPr>
              <a:t>Indonesia</a:t>
            </a:r>
            <a:r>
              <a:rPr lang="en-US" sz="2400" b="1" dirty="0" smtClean="0">
                <a:solidFill>
                  <a:srgbClr val="FF0000"/>
                </a:solidFill>
                <a:latin typeface="Perpetua" pitchFamily="18" charset="0"/>
              </a:rPr>
              <a:t>.</a:t>
            </a:r>
          </a:p>
          <a:p>
            <a:pPr>
              <a:buNone/>
            </a:pPr>
            <a:r>
              <a:rPr lang="en-US" sz="2400" b="1" dirty="0" smtClean="0">
                <a:solidFill>
                  <a:srgbClr val="FF0000"/>
                </a:solidFill>
                <a:latin typeface="Perpetua" pitchFamily="18" charset="0"/>
              </a:rPr>
              <a:t>	</a:t>
            </a:r>
          </a:p>
          <a:p>
            <a:pPr>
              <a:buNone/>
            </a:pPr>
            <a:r>
              <a:rPr lang="en-US" sz="2400" dirty="0" smtClean="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kapital</a:t>
            </a:r>
            <a:r>
              <a:rPr lang="en-US" sz="2400" dirty="0" smtClean="0">
                <a:latin typeface="Perpetua" pitchFamily="18" charset="0"/>
              </a:rPr>
              <a:t> </a:t>
            </a:r>
            <a:r>
              <a:rPr lang="en-US" sz="2400" dirty="0" err="1" smtClean="0">
                <a:latin typeface="Perpetua" pitchFamily="18" charset="0"/>
              </a:rPr>
              <a:t>tidak</a:t>
            </a:r>
            <a:r>
              <a:rPr lang="en-US" sz="2400" dirty="0" smtClean="0">
                <a:latin typeface="Perpetua" pitchFamily="18" charset="0"/>
              </a:rPr>
              <a:t> </a:t>
            </a:r>
            <a:r>
              <a:rPr lang="en-US" sz="2400" dirty="0" err="1" smtClean="0">
                <a:latin typeface="Perpetua" pitchFamily="18" charset="0"/>
              </a:rPr>
              <a:t>dipakai</a:t>
            </a:r>
            <a:r>
              <a:rPr lang="en-US" sz="2400" dirty="0" smtClean="0">
                <a:latin typeface="Perpetua" pitchFamily="18" charset="0"/>
              </a:rPr>
              <a:t> </a:t>
            </a:r>
            <a:r>
              <a:rPr lang="en-US" sz="2400" dirty="0" err="1" smtClean="0">
                <a:latin typeface="Perpetua" pitchFamily="18" charset="0"/>
              </a:rPr>
              <a:t>sebagai</a:t>
            </a:r>
            <a:r>
              <a:rPr lang="en-US" sz="2400" dirty="0" smtClean="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pertama</a:t>
            </a:r>
            <a:r>
              <a:rPr lang="en-US" sz="2400" dirty="0" smtClean="0">
                <a:latin typeface="Perpetua" pitchFamily="18" charset="0"/>
              </a:rPr>
              <a:t> </a:t>
            </a:r>
            <a:r>
              <a:rPr lang="en-US" sz="2400" dirty="0" err="1" smtClean="0">
                <a:latin typeface="Perpetua" pitchFamily="18" charset="0"/>
              </a:rPr>
              <a:t>peristiwa</a:t>
            </a:r>
            <a:r>
              <a:rPr lang="en-US" sz="2400" dirty="0" smtClean="0">
                <a:latin typeface="Perpetua" pitchFamily="18" charset="0"/>
              </a:rPr>
              <a:t> </a:t>
            </a:r>
            <a:r>
              <a:rPr lang="en-US" sz="2400" dirty="0" err="1" smtClean="0">
                <a:latin typeface="Perpetua" pitchFamily="18" charset="0"/>
              </a:rPr>
              <a:t>sejarah</a:t>
            </a:r>
            <a:r>
              <a:rPr lang="en-US" sz="2400" dirty="0" smtClean="0">
                <a:latin typeface="Perpetua" pitchFamily="18" charset="0"/>
              </a:rPr>
              <a:t> yang </a:t>
            </a:r>
            <a:r>
              <a:rPr lang="en-US" sz="2400" dirty="0" err="1" smtClean="0">
                <a:latin typeface="Perpetua" pitchFamily="18" charset="0"/>
              </a:rPr>
              <a:t>tidak</a:t>
            </a:r>
            <a:r>
              <a:rPr lang="en-US" sz="2400" dirty="0" smtClean="0">
                <a:latin typeface="Perpetua" pitchFamily="18" charset="0"/>
              </a:rPr>
              <a:t> </a:t>
            </a:r>
            <a:r>
              <a:rPr lang="en-US" sz="2400" dirty="0" err="1" smtClean="0">
                <a:latin typeface="Perpetua" pitchFamily="18" charset="0"/>
              </a:rPr>
              <a:t>dipakai</a:t>
            </a:r>
            <a:r>
              <a:rPr lang="en-US" sz="2400" dirty="0" smtClean="0">
                <a:latin typeface="Perpetua" pitchFamily="18" charset="0"/>
              </a:rPr>
              <a:t> </a:t>
            </a:r>
            <a:r>
              <a:rPr lang="en-US" sz="2400" dirty="0" err="1" smtClean="0">
                <a:latin typeface="Perpetua" pitchFamily="18" charset="0"/>
              </a:rPr>
              <a:t>sebagai</a:t>
            </a:r>
            <a:r>
              <a:rPr lang="en-US" sz="2400" dirty="0" smtClean="0">
                <a:latin typeface="Perpetua" pitchFamily="18" charset="0"/>
              </a:rPr>
              <a:t>  </a:t>
            </a:r>
            <a:r>
              <a:rPr lang="en-US" sz="2400" dirty="0" err="1" smtClean="0">
                <a:latin typeface="Perpetua" pitchFamily="18" charset="0"/>
              </a:rPr>
              <a:t>nama</a:t>
            </a:r>
            <a:r>
              <a:rPr lang="en-US" sz="2400" dirty="0" smtClean="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p>
          <a:p>
            <a:pPr>
              <a:buNone/>
            </a:pPr>
            <a:r>
              <a:rPr lang="en-US" sz="2400" dirty="0" smtClean="0">
                <a:solidFill>
                  <a:srgbClr val="FF0000"/>
                </a:solidFill>
                <a:latin typeface="Perpetua" pitchFamily="18" charset="0"/>
              </a:rPr>
              <a:t>		</a:t>
            </a:r>
            <a:r>
              <a:rPr lang="en-US" sz="2400" b="1" dirty="0" err="1" smtClean="0">
                <a:solidFill>
                  <a:srgbClr val="FF0000"/>
                </a:solidFill>
                <a:latin typeface="Perpetua" pitchFamily="18" charset="0"/>
              </a:rPr>
              <a:t>Soekarno</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dan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Hatta</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memproklamasikan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kemerdekaan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bangsanya</a:t>
            </a:r>
            <a:r>
              <a:rPr lang="en-US" sz="2400" b="1" dirty="0" smtClean="0">
                <a:solidFill>
                  <a:srgbClr val="FF0000"/>
                </a:solidFill>
                <a:latin typeface="Perpetua" pitchFamily="18" charset="0"/>
              </a:rPr>
              <a:t>.</a:t>
            </a:r>
          </a:p>
          <a:p>
            <a:pPr>
              <a:buNone/>
            </a:pP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Perlombaan</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senjata</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membawa</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risiko</a:t>
            </a:r>
            <a:endParaRPr lang="en-US" sz="2400" dirty="0">
              <a:solidFill>
                <a:srgbClr val="FF0000"/>
              </a:solidFill>
              <a:latin typeface="Perpetua"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a:ln w="38100"/>
        </p:spPr>
        <p:style>
          <a:lnRef idx="1">
            <a:schemeClr val="accent2"/>
          </a:lnRef>
          <a:fillRef idx="2">
            <a:schemeClr val="accent2"/>
          </a:fillRef>
          <a:effectRef idx="1">
            <a:schemeClr val="accent2"/>
          </a:effectRef>
          <a:fontRef idx="minor">
            <a:schemeClr val="dk1"/>
          </a:fontRef>
        </p:style>
        <p:txBody>
          <a:bodyPr>
            <a:noAutofit/>
          </a:bodyPr>
          <a:lstStyle/>
          <a:p>
            <a:pPr lvl="0">
              <a:buNone/>
            </a:pPr>
            <a:endParaRPr lang="en-US" sz="2000" dirty="0" smtClean="0">
              <a:latin typeface="Perpetua" pitchFamily="18" charset="0"/>
            </a:endParaRPr>
          </a:p>
          <a:p>
            <a:pPr lvl="0">
              <a:buNone/>
            </a:pPr>
            <a:r>
              <a:rPr lang="en-US" sz="2000" dirty="0" smtClean="0">
                <a:latin typeface="Perpetua" pitchFamily="18" charset="0"/>
              </a:rPr>
              <a:t>9. </a:t>
            </a:r>
            <a:r>
              <a:rPr lang="en-US" sz="2000" dirty="0" err="1" smtClean="0">
                <a:latin typeface="Perpetua" pitchFamily="18" charset="0"/>
              </a:rPr>
              <a:t>Huruf</a:t>
            </a:r>
            <a:r>
              <a:rPr lang="en-US" sz="2000" dirty="0" smtClean="0">
                <a:latin typeface="Perpetua" pitchFamily="18" charset="0"/>
              </a:rPr>
              <a:t> </a:t>
            </a:r>
            <a:r>
              <a:rPr lang="en-US" sz="2000" dirty="0" err="1">
                <a:latin typeface="Perpetua" pitchFamily="18" charset="0"/>
              </a:rPr>
              <a:t>kapital</a:t>
            </a:r>
            <a:r>
              <a:rPr lang="en-US" sz="2000" dirty="0">
                <a:latin typeface="Perpetua" pitchFamily="18" charset="0"/>
              </a:rPr>
              <a:t> </a:t>
            </a:r>
            <a:r>
              <a:rPr lang="en-US" sz="2000" dirty="0" err="1">
                <a:latin typeface="Perpetua" pitchFamily="18" charset="0"/>
              </a:rPr>
              <a:t>dipakai</a:t>
            </a:r>
            <a:r>
              <a:rPr lang="en-US" sz="2000" dirty="0">
                <a:latin typeface="Perpetua" pitchFamily="18" charset="0"/>
              </a:rPr>
              <a:t> </a:t>
            </a:r>
            <a:r>
              <a:rPr lang="en-US" sz="2000" dirty="0" err="1">
                <a:latin typeface="Perpetua" pitchFamily="18" charset="0"/>
              </a:rPr>
              <a:t>sebagai</a:t>
            </a:r>
            <a:r>
              <a:rPr lang="en-US" sz="2000" dirty="0">
                <a:latin typeface="Perpetua" pitchFamily="18" charset="0"/>
              </a:rPr>
              <a:t> </a:t>
            </a:r>
            <a:r>
              <a:rPr lang="en-US" sz="2000" dirty="0" err="1">
                <a:latin typeface="Perpetua" pitchFamily="18" charset="0"/>
              </a:rPr>
              <a:t>huruf</a:t>
            </a:r>
            <a:r>
              <a:rPr lang="en-US" sz="2000" dirty="0">
                <a:latin typeface="Perpetua" pitchFamily="18" charset="0"/>
              </a:rPr>
              <a:t> </a:t>
            </a:r>
            <a:r>
              <a:rPr lang="en-US" sz="2000" dirty="0" err="1">
                <a:latin typeface="Perpetua" pitchFamily="18" charset="0"/>
              </a:rPr>
              <a:t>pertama</a:t>
            </a:r>
            <a:r>
              <a:rPr lang="en-US" sz="2000" dirty="0">
                <a:latin typeface="Perpetua" pitchFamily="18" charset="0"/>
              </a:rPr>
              <a:t> </a:t>
            </a:r>
            <a:r>
              <a:rPr lang="en-US" sz="2000" dirty="0" err="1">
                <a:latin typeface="Perpetua" pitchFamily="18" charset="0"/>
              </a:rPr>
              <a:t>nama</a:t>
            </a:r>
            <a:r>
              <a:rPr lang="en-US" sz="2000" dirty="0">
                <a:latin typeface="Perpetua" pitchFamily="18" charset="0"/>
              </a:rPr>
              <a:t> </a:t>
            </a:r>
            <a:r>
              <a:rPr lang="en-US" sz="2000" dirty="0" err="1">
                <a:latin typeface="Perpetua" pitchFamily="18" charset="0"/>
              </a:rPr>
              <a:t>geografi</a:t>
            </a:r>
            <a:r>
              <a:rPr lang="en-US" sz="2000" dirty="0">
                <a:latin typeface="Perpetua" pitchFamily="18" charset="0"/>
              </a:rPr>
              <a:t>.</a:t>
            </a:r>
          </a:p>
          <a:p>
            <a:pPr>
              <a:buNone/>
            </a:pPr>
            <a:r>
              <a:rPr lang="en-US" sz="2000" dirty="0" smtClean="0">
                <a:latin typeface="Perpetua" pitchFamily="18" charset="0"/>
              </a:rPr>
              <a:t>	</a:t>
            </a:r>
            <a:r>
              <a:rPr lang="en-US" sz="2000" dirty="0" err="1" smtClean="0">
                <a:solidFill>
                  <a:srgbClr val="FF0000"/>
                </a:solidFill>
                <a:latin typeface="Perpetua" pitchFamily="18" charset="0"/>
              </a:rPr>
              <a:t>Misalnya</a:t>
            </a:r>
            <a:r>
              <a:rPr lang="en-US" sz="2000" dirty="0" smtClean="0">
                <a:solidFill>
                  <a:srgbClr val="FF0000"/>
                </a:solidFill>
                <a:latin typeface="Perpetua" pitchFamily="18" charset="0"/>
              </a:rPr>
              <a:t> </a:t>
            </a:r>
            <a:r>
              <a:rPr lang="en-US" sz="2000" dirty="0">
                <a:solidFill>
                  <a:srgbClr val="FF0000"/>
                </a:solidFill>
                <a:latin typeface="Perpetua" pitchFamily="18" charset="0"/>
              </a:rPr>
              <a:t>:</a:t>
            </a:r>
          </a:p>
          <a:p>
            <a:pPr>
              <a:buNone/>
            </a:pPr>
            <a:r>
              <a:rPr lang="en-US" sz="2000" dirty="0" smtClean="0">
                <a:solidFill>
                  <a:srgbClr val="FF0000"/>
                </a:solidFill>
                <a:latin typeface="Perpetua" pitchFamily="18" charset="0"/>
              </a:rPr>
              <a:t>	</a:t>
            </a:r>
            <a:r>
              <a:rPr lang="en-US" sz="2000" dirty="0">
                <a:solidFill>
                  <a:srgbClr val="FF0000"/>
                </a:solidFill>
                <a:latin typeface="Perpetua" pitchFamily="18" charset="0"/>
              </a:rPr>
              <a:t>	</a:t>
            </a:r>
            <a:r>
              <a:rPr lang="en-US" sz="2000" b="1" i="1" dirty="0">
                <a:solidFill>
                  <a:srgbClr val="FF0000"/>
                </a:solidFill>
                <a:latin typeface="Perpetua" pitchFamily="18" charset="0"/>
              </a:rPr>
              <a:t>A</a:t>
            </a:r>
            <a:r>
              <a:rPr lang="en-US" sz="2000" b="1" dirty="0">
                <a:solidFill>
                  <a:srgbClr val="FF0000"/>
                </a:solidFill>
                <a:latin typeface="Perpetua" pitchFamily="18" charset="0"/>
              </a:rPr>
              <a:t>sia </a:t>
            </a:r>
            <a:r>
              <a:rPr lang="en-US" sz="2000" b="1" i="1" dirty="0">
                <a:solidFill>
                  <a:srgbClr val="FF0000"/>
                </a:solidFill>
                <a:latin typeface="Perpetua" pitchFamily="18" charset="0"/>
              </a:rPr>
              <a:t>T</a:t>
            </a:r>
            <a:r>
              <a:rPr lang="en-US" sz="2000" b="1" dirty="0">
                <a:solidFill>
                  <a:srgbClr val="FF0000"/>
                </a:solidFill>
                <a:latin typeface="Perpetua" pitchFamily="18" charset="0"/>
              </a:rPr>
              <a:t>enggara, </a:t>
            </a:r>
            <a:r>
              <a:rPr lang="en-US" sz="2000" b="1" i="1" dirty="0" err="1">
                <a:solidFill>
                  <a:srgbClr val="FF0000"/>
                </a:solidFill>
                <a:latin typeface="Perpetua" pitchFamily="18" charset="0"/>
              </a:rPr>
              <a:t>B</a:t>
            </a:r>
            <a:r>
              <a:rPr lang="en-US" sz="2000" b="1" dirty="0" err="1">
                <a:solidFill>
                  <a:srgbClr val="FF0000"/>
                </a:solidFill>
                <a:latin typeface="Perpetua" pitchFamily="18" charset="0"/>
              </a:rPr>
              <a:t>anyuwangi</a:t>
            </a:r>
            <a:r>
              <a:rPr lang="en-US" sz="2000" b="1" dirty="0">
                <a:solidFill>
                  <a:srgbClr val="FF0000"/>
                </a:solidFill>
                <a:latin typeface="Perpetua" pitchFamily="18" charset="0"/>
              </a:rPr>
              <a:t>, </a:t>
            </a:r>
            <a:r>
              <a:rPr lang="en-US" sz="2000" b="1" i="1" dirty="0">
                <a:solidFill>
                  <a:srgbClr val="FF0000"/>
                </a:solidFill>
                <a:latin typeface="Perpetua" pitchFamily="18" charset="0"/>
              </a:rPr>
              <a:t>B</a:t>
            </a:r>
            <a:r>
              <a:rPr lang="en-US" sz="2000" b="1" dirty="0">
                <a:solidFill>
                  <a:srgbClr val="FF0000"/>
                </a:solidFill>
                <a:latin typeface="Perpetua" pitchFamily="18" charset="0"/>
              </a:rPr>
              <a:t>ukit </a:t>
            </a:r>
            <a:r>
              <a:rPr lang="en-US" sz="2000" b="1" i="1" dirty="0" err="1" smtClean="0">
                <a:solidFill>
                  <a:srgbClr val="FF0000"/>
                </a:solidFill>
                <a:latin typeface="Perpetua" pitchFamily="18" charset="0"/>
              </a:rPr>
              <a:t>B</a:t>
            </a:r>
            <a:r>
              <a:rPr lang="en-US" sz="2000" b="1" dirty="0" err="1" smtClean="0">
                <a:solidFill>
                  <a:srgbClr val="FF0000"/>
                </a:solidFill>
                <a:latin typeface="Perpetua" pitchFamily="18" charset="0"/>
              </a:rPr>
              <a:t>arisan</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D</a:t>
            </a:r>
            <a:r>
              <a:rPr lang="en-US" sz="2000" b="1" dirty="0" err="1">
                <a:solidFill>
                  <a:srgbClr val="FF0000"/>
                </a:solidFill>
                <a:latin typeface="Perpetua" pitchFamily="18" charset="0"/>
              </a:rPr>
              <a:t>anau</a:t>
            </a:r>
            <a:r>
              <a:rPr lang="en-US" sz="2000" b="1" dirty="0">
                <a:solidFill>
                  <a:srgbClr val="FF0000"/>
                </a:solidFill>
                <a:latin typeface="Perpetua" pitchFamily="18" charset="0"/>
              </a:rPr>
              <a:t> </a:t>
            </a:r>
            <a:r>
              <a:rPr lang="en-US" sz="2000" b="1" i="1" dirty="0">
                <a:solidFill>
                  <a:srgbClr val="FF0000"/>
                </a:solidFill>
                <a:latin typeface="Perpetua" pitchFamily="18" charset="0"/>
              </a:rPr>
              <a:t>T</a:t>
            </a:r>
            <a:r>
              <a:rPr lang="en-US" sz="2000" b="1" dirty="0">
                <a:solidFill>
                  <a:srgbClr val="FF0000"/>
                </a:solidFill>
                <a:latin typeface="Perpetua" pitchFamily="18" charset="0"/>
              </a:rPr>
              <a:t>oba, </a:t>
            </a:r>
            <a:r>
              <a:rPr lang="en-US" sz="2000" b="1" i="1" dirty="0" err="1">
                <a:solidFill>
                  <a:srgbClr val="FF0000"/>
                </a:solidFill>
                <a:latin typeface="Perpetua" pitchFamily="18" charset="0"/>
              </a:rPr>
              <a:t>D</a:t>
            </a:r>
            <a:r>
              <a:rPr lang="en-US" sz="2000" b="1" dirty="0" err="1">
                <a:solidFill>
                  <a:srgbClr val="FF0000"/>
                </a:solidFill>
                <a:latin typeface="Perpetua" pitchFamily="18" charset="0"/>
              </a:rPr>
              <a:t>ataran</a:t>
            </a:r>
            <a:r>
              <a:rPr lang="en-US" sz="2000" b="1" dirty="0">
                <a:solidFill>
                  <a:srgbClr val="FF0000"/>
                </a:solidFill>
                <a:latin typeface="Perpetua" pitchFamily="18" charset="0"/>
              </a:rPr>
              <a:t>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T</a:t>
            </a:r>
            <a:r>
              <a:rPr lang="en-US" sz="2000" b="1" dirty="0" err="1" smtClean="0">
                <a:solidFill>
                  <a:srgbClr val="FF0000"/>
                </a:solidFill>
                <a:latin typeface="Perpetua" pitchFamily="18" charset="0"/>
              </a:rPr>
              <a:t>inggi</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D</a:t>
            </a:r>
            <a:r>
              <a:rPr lang="en-US" sz="2000" b="1" dirty="0" err="1" smtClean="0">
                <a:solidFill>
                  <a:srgbClr val="FF0000"/>
                </a:solidFill>
                <a:latin typeface="Perpetua" pitchFamily="18" charset="0"/>
              </a:rPr>
              <a:t>ieng</a:t>
            </a:r>
            <a:r>
              <a:rPr lang="en-US" sz="2000" b="1" dirty="0">
                <a:solidFill>
                  <a:srgbClr val="FF0000"/>
                </a:solidFill>
                <a:latin typeface="Perpetua" pitchFamily="18" charset="0"/>
              </a:rPr>
              <a:t>,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G</a:t>
            </a:r>
            <a:r>
              <a:rPr lang="en-US" sz="2000" b="1" dirty="0" err="1" smtClean="0">
                <a:solidFill>
                  <a:srgbClr val="FF0000"/>
                </a:solidFill>
                <a:latin typeface="Perpetua" pitchFamily="18" charset="0"/>
              </a:rPr>
              <a:t>unung</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S</a:t>
            </a:r>
            <a:r>
              <a:rPr lang="en-US" sz="2000" b="1" dirty="0" err="1">
                <a:solidFill>
                  <a:srgbClr val="FF0000"/>
                </a:solidFill>
                <a:latin typeface="Perpetua" pitchFamily="18" charset="0"/>
              </a:rPr>
              <a:t>emeru</a:t>
            </a:r>
            <a:r>
              <a:rPr lang="en-US" sz="2000" b="1" dirty="0">
                <a:solidFill>
                  <a:srgbClr val="FF0000"/>
                </a:solidFill>
                <a:latin typeface="Perpetua" pitchFamily="18" charset="0"/>
              </a:rPr>
              <a:t>, </a:t>
            </a:r>
            <a:r>
              <a:rPr lang="en-US" sz="2000" b="1" i="1" dirty="0" err="1" smtClean="0">
                <a:solidFill>
                  <a:srgbClr val="FF0000"/>
                </a:solidFill>
                <a:latin typeface="Perpetua" pitchFamily="18" charset="0"/>
              </a:rPr>
              <a:t>J</a:t>
            </a:r>
            <a:r>
              <a:rPr lang="en-US" sz="2000" b="1" dirty="0" err="1" smtClean="0">
                <a:solidFill>
                  <a:srgbClr val="FF0000"/>
                </a:solidFill>
                <a:latin typeface="Perpetua" pitchFamily="18" charset="0"/>
              </a:rPr>
              <a:t>alan</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D</a:t>
            </a:r>
            <a:r>
              <a:rPr lang="en-US" sz="2000" b="1" dirty="0" err="1">
                <a:solidFill>
                  <a:srgbClr val="FF0000"/>
                </a:solidFill>
                <a:latin typeface="Perpetua" pitchFamily="18" charset="0"/>
              </a:rPr>
              <a:t>iponegoro</a:t>
            </a:r>
            <a:r>
              <a:rPr lang="en-US" sz="2000" b="1" dirty="0">
                <a:solidFill>
                  <a:srgbClr val="FF0000"/>
                </a:solidFill>
                <a:latin typeface="Perpetua" pitchFamily="18" charset="0"/>
              </a:rPr>
              <a:t>, </a:t>
            </a:r>
            <a:r>
              <a:rPr lang="en-US" sz="2000" b="1" i="1" dirty="0" smtClean="0">
                <a:solidFill>
                  <a:srgbClr val="FF0000"/>
                </a:solidFill>
                <a:latin typeface="Perpetua" pitchFamily="18" charset="0"/>
              </a:rPr>
              <a:t>K</a:t>
            </a:r>
            <a:r>
              <a:rPr lang="en-US" sz="2000" b="1" dirty="0" smtClean="0">
                <a:solidFill>
                  <a:srgbClr val="FF0000"/>
                </a:solidFill>
                <a:latin typeface="Perpetua" pitchFamily="18" charset="0"/>
              </a:rPr>
              <a:t>ali </a:t>
            </a:r>
            <a:r>
              <a:rPr lang="en-US" sz="2000" b="1" i="1" dirty="0" err="1" smtClean="0">
                <a:solidFill>
                  <a:srgbClr val="FF0000"/>
                </a:solidFill>
                <a:latin typeface="Perpetua" pitchFamily="18" charset="0"/>
              </a:rPr>
              <a:t>B</a:t>
            </a:r>
            <a:r>
              <a:rPr lang="en-US" sz="2000" b="1" dirty="0" err="1" smtClean="0">
                <a:solidFill>
                  <a:srgbClr val="FF0000"/>
                </a:solidFill>
                <a:latin typeface="Perpetua" pitchFamily="18" charset="0"/>
              </a:rPr>
              <a:t>rantas</a:t>
            </a:r>
            <a:r>
              <a:rPr lang="en-US" sz="2000" b="1" dirty="0">
                <a:solidFill>
                  <a:srgbClr val="FF0000"/>
                </a:solidFill>
                <a:latin typeface="Perpetua" pitchFamily="18" charset="0"/>
              </a:rPr>
              <a:t>,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P</a:t>
            </a:r>
            <a:r>
              <a:rPr lang="en-US" sz="2000" b="1" dirty="0" err="1" smtClean="0">
                <a:solidFill>
                  <a:srgbClr val="FF0000"/>
                </a:solidFill>
                <a:latin typeface="Perpetua" pitchFamily="18" charset="0"/>
              </a:rPr>
              <a:t>egunungan</a:t>
            </a:r>
            <a:r>
              <a:rPr lang="en-US" sz="2000" b="1" dirty="0" smtClean="0">
                <a:solidFill>
                  <a:srgbClr val="FF0000"/>
                </a:solidFill>
                <a:latin typeface="Perpetua" pitchFamily="18" charset="0"/>
              </a:rPr>
              <a:t> </a:t>
            </a:r>
            <a:r>
              <a:rPr lang="en-US" sz="2000" b="1" i="1" dirty="0" err="1">
                <a:solidFill>
                  <a:srgbClr val="FF0000"/>
                </a:solidFill>
                <a:latin typeface="Perpetua" pitchFamily="18" charset="0"/>
              </a:rPr>
              <a:t>J</a:t>
            </a:r>
            <a:r>
              <a:rPr lang="en-US" sz="2000" b="1" dirty="0" err="1">
                <a:solidFill>
                  <a:srgbClr val="FF0000"/>
                </a:solidFill>
                <a:latin typeface="Perpetua" pitchFamily="18" charset="0"/>
              </a:rPr>
              <a:t>ayawijaya</a:t>
            </a:r>
            <a:r>
              <a:rPr lang="en-US" sz="2000" b="1" i="1" dirty="0">
                <a:solidFill>
                  <a:srgbClr val="FF0000"/>
                </a:solidFill>
                <a:latin typeface="Perpetua" pitchFamily="18" charset="0"/>
              </a:rPr>
              <a:t> , </a:t>
            </a:r>
            <a:r>
              <a:rPr lang="en-US" sz="2000" b="1" i="1" dirty="0" err="1" smtClean="0">
                <a:solidFill>
                  <a:srgbClr val="FF0000"/>
                </a:solidFill>
                <a:latin typeface="Perpetua" pitchFamily="18" charset="0"/>
              </a:rPr>
              <a:t>S</a:t>
            </a:r>
            <a:r>
              <a:rPr lang="en-US" sz="2000" b="1" dirty="0" err="1" smtClean="0">
                <a:solidFill>
                  <a:srgbClr val="FF0000"/>
                </a:solidFill>
                <a:latin typeface="Perpetua" pitchFamily="18" charset="0"/>
              </a:rPr>
              <a:t>elat</a:t>
            </a:r>
            <a:r>
              <a:rPr lang="en-US" sz="2000" b="1" dirty="0" smtClean="0">
                <a:solidFill>
                  <a:srgbClr val="FF0000"/>
                </a:solidFill>
                <a:latin typeface="Perpetua" pitchFamily="18" charset="0"/>
              </a:rPr>
              <a:t> </a:t>
            </a:r>
            <a:r>
              <a:rPr lang="en-US" sz="2000" b="1" i="1" dirty="0" smtClean="0">
                <a:solidFill>
                  <a:srgbClr val="FF0000"/>
                </a:solidFill>
                <a:latin typeface="Perpetua" pitchFamily="18" charset="0"/>
              </a:rPr>
              <a:t>L</a:t>
            </a:r>
            <a:r>
              <a:rPr lang="en-US" sz="2000" b="1" dirty="0" smtClean="0">
                <a:solidFill>
                  <a:srgbClr val="FF0000"/>
                </a:solidFill>
                <a:latin typeface="Perpetua" pitchFamily="18" charset="0"/>
              </a:rPr>
              <a:t>ombok.</a:t>
            </a:r>
            <a:endParaRPr lang="en-US" sz="2000" b="1" dirty="0">
              <a:solidFill>
                <a:srgbClr val="FF0000"/>
              </a:solidFill>
              <a:latin typeface="Perpetua" pitchFamily="18" charset="0"/>
            </a:endParaRPr>
          </a:p>
          <a:p>
            <a:pPr>
              <a:buNone/>
            </a:pPr>
            <a:r>
              <a:rPr lang="en-US" sz="2000" b="1" dirty="0">
                <a:solidFill>
                  <a:srgbClr val="FF0000"/>
                </a:solidFill>
                <a:latin typeface="Perpetua" pitchFamily="18" charset="0"/>
              </a:rPr>
              <a:t> </a:t>
            </a:r>
            <a:endParaRPr lang="en-US" sz="2000" dirty="0">
              <a:solidFill>
                <a:srgbClr val="FF0000"/>
              </a:solidFill>
              <a:latin typeface="Perpetua" pitchFamily="18" charset="0"/>
            </a:endParaRPr>
          </a:p>
          <a:p>
            <a:pPr>
              <a:buNone/>
            </a:pPr>
            <a:r>
              <a:rPr lang="en-US" sz="2000" dirty="0" smtClean="0">
                <a:latin typeface="Perpetua" pitchFamily="18" charset="0"/>
              </a:rPr>
              <a:t>	</a:t>
            </a:r>
            <a:r>
              <a:rPr lang="en-US" sz="2000" dirty="0" err="1" smtClean="0">
                <a:latin typeface="Perpetua" pitchFamily="18" charset="0"/>
              </a:rPr>
              <a:t>Huruf</a:t>
            </a:r>
            <a:r>
              <a:rPr lang="en-US" sz="2000" dirty="0" smtClean="0">
                <a:latin typeface="Perpetua" pitchFamily="18" charset="0"/>
              </a:rPr>
              <a:t> </a:t>
            </a:r>
            <a:r>
              <a:rPr lang="en-US" sz="2000" dirty="0" err="1">
                <a:latin typeface="Perpetua" pitchFamily="18" charset="0"/>
              </a:rPr>
              <a:t>kapital</a:t>
            </a:r>
            <a:r>
              <a:rPr lang="en-US" sz="2000" dirty="0">
                <a:latin typeface="Perpetua" pitchFamily="18" charset="0"/>
              </a:rPr>
              <a:t> </a:t>
            </a:r>
            <a:r>
              <a:rPr lang="en-US" sz="2000" dirty="0" err="1">
                <a:latin typeface="Perpetua" pitchFamily="18" charset="0"/>
              </a:rPr>
              <a:t>tidak</a:t>
            </a:r>
            <a:r>
              <a:rPr lang="en-US" sz="2000" dirty="0">
                <a:latin typeface="Perpetua" pitchFamily="18" charset="0"/>
              </a:rPr>
              <a:t> </a:t>
            </a:r>
            <a:r>
              <a:rPr lang="en-US" sz="2000" dirty="0" err="1">
                <a:latin typeface="Perpetua" pitchFamily="18" charset="0"/>
              </a:rPr>
              <a:t>dipakai</a:t>
            </a:r>
            <a:r>
              <a:rPr lang="en-US" sz="2000" dirty="0">
                <a:latin typeface="Perpetua" pitchFamily="18" charset="0"/>
              </a:rPr>
              <a:t> </a:t>
            </a:r>
            <a:r>
              <a:rPr lang="en-US" sz="2000" dirty="0" err="1">
                <a:latin typeface="Perpetua" pitchFamily="18" charset="0"/>
              </a:rPr>
              <a:t>sebagai</a:t>
            </a:r>
            <a:r>
              <a:rPr lang="en-US" sz="2000" dirty="0">
                <a:latin typeface="Perpetua" pitchFamily="18" charset="0"/>
              </a:rPr>
              <a:t> </a:t>
            </a:r>
            <a:r>
              <a:rPr lang="en-US" sz="2000" dirty="0" err="1">
                <a:latin typeface="Perpetua" pitchFamily="18" charset="0"/>
              </a:rPr>
              <a:t>huruf</a:t>
            </a:r>
            <a:r>
              <a:rPr lang="en-US" sz="2000" dirty="0">
                <a:latin typeface="Perpetua" pitchFamily="18" charset="0"/>
              </a:rPr>
              <a:t> </a:t>
            </a:r>
            <a:r>
              <a:rPr lang="en-US" sz="2000" dirty="0" err="1">
                <a:latin typeface="Perpetua" pitchFamily="18" charset="0"/>
              </a:rPr>
              <a:t>pertama</a:t>
            </a:r>
            <a:r>
              <a:rPr lang="en-US" sz="2000" dirty="0">
                <a:latin typeface="Perpetua" pitchFamily="18" charset="0"/>
              </a:rPr>
              <a:t> </a:t>
            </a:r>
            <a:r>
              <a:rPr lang="en-US" sz="2000" dirty="0" err="1">
                <a:latin typeface="Perpetua" pitchFamily="18" charset="0"/>
              </a:rPr>
              <a:t>istilah</a:t>
            </a:r>
            <a:r>
              <a:rPr lang="en-US" sz="2000" dirty="0">
                <a:latin typeface="Perpetua" pitchFamily="18" charset="0"/>
              </a:rPr>
              <a:t> </a:t>
            </a:r>
            <a:r>
              <a:rPr lang="en-US" sz="2000" dirty="0" err="1">
                <a:latin typeface="Perpetua" pitchFamily="18" charset="0"/>
              </a:rPr>
              <a:t>geografi</a:t>
            </a:r>
            <a:r>
              <a:rPr lang="en-US" sz="2000" dirty="0">
                <a:latin typeface="Perpetua" pitchFamily="18" charset="0"/>
              </a:rPr>
              <a:t> yang </a:t>
            </a:r>
            <a:r>
              <a:rPr lang="en-US" sz="2000" dirty="0" err="1">
                <a:latin typeface="Perpetua" pitchFamily="18" charset="0"/>
              </a:rPr>
              <a:t>tidak</a:t>
            </a:r>
            <a:r>
              <a:rPr lang="en-US" sz="2000" dirty="0">
                <a:latin typeface="Perpetua" pitchFamily="18" charset="0"/>
              </a:rPr>
              <a:t> </a:t>
            </a:r>
            <a:r>
              <a:rPr lang="en-US" sz="2000" dirty="0" err="1">
                <a:latin typeface="Perpetua" pitchFamily="18" charset="0"/>
              </a:rPr>
              <a:t>menjadi</a:t>
            </a:r>
            <a:r>
              <a:rPr lang="en-US" sz="2000" dirty="0">
                <a:latin typeface="Perpetua" pitchFamily="18" charset="0"/>
              </a:rPr>
              <a:t> </a:t>
            </a:r>
            <a:r>
              <a:rPr lang="en-US" sz="2000" dirty="0" err="1">
                <a:latin typeface="Perpetua" pitchFamily="18" charset="0"/>
              </a:rPr>
              <a:t>unsur</a:t>
            </a:r>
            <a:endParaRPr lang="en-US" sz="2000" dirty="0">
              <a:latin typeface="Perpetua" pitchFamily="18" charset="0"/>
            </a:endParaRPr>
          </a:p>
          <a:p>
            <a:pPr>
              <a:buNone/>
            </a:pPr>
            <a:r>
              <a:rPr lang="en-US" sz="2000" dirty="0" smtClean="0">
                <a:latin typeface="Perpetua" pitchFamily="18" charset="0"/>
              </a:rPr>
              <a:t>	</a:t>
            </a:r>
            <a:r>
              <a:rPr lang="en-US" sz="2000" dirty="0" err="1" smtClean="0">
                <a:latin typeface="Perpetua" pitchFamily="18" charset="0"/>
              </a:rPr>
              <a:t>nama</a:t>
            </a:r>
            <a:r>
              <a:rPr lang="en-US" sz="2000" dirty="0" smtClean="0">
                <a:latin typeface="Perpetua" pitchFamily="18" charset="0"/>
              </a:rPr>
              <a:t> </a:t>
            </a:r>
            <a:r>
              <a:rPr lang="en-US" sz="2000" dirty="0" err="1">
                <a:latin typeface="Perpetua" pitchFamily="18" charset="0"/>
              </a:rPr>
              <a:t>diri</a:t>
            </a:r>
            <a:r>
              <a:rPr lang="en-US" sz="2000" dirty="0">
                <a:latin typeface="Perpetua" pitchFamily="18" charset="0"/>
              </a:rPr>
              <a:t>.</a:t>
            </a:r>
          </a:p>
          <a:p>
            <a:pPr>
              <a:buNone/>
            </a:pPr>
            <a:r>
              <a:rPr lang="en-US" sz="2000" dirty="0" smtClean="0">
                <a:latin typeface="Perpetua" pitchFamily="18" charset="0"/>
              </a:rPr>
              <a:t>	</a:t>
            </a:r>
            <a:r>
              <a:rPr lang="en-US" sz="2000" dirty="0" err="1" smtClean="0">
                <a:solidFill>
                  <a:srgbClr val="FF0000"/>
                </a:solidFill>
                <a:latin typeface="Perpetua" pitchFamily="18" charset="0"/>
              </a:rPr>
              <a:t>Misalnya</a:t>
            </a:r>
            <a:r>
              <a:rPr lang="en-US" sz="2000" dirty="0" smtClean="0">
                <a:solidFill>
                  <a:srgbClr val="FF0000"/>
                </a:solidFill>
                <a:latin typeface="Perpetua" pitchFamily="18" charset="0"/>
              </a:rPr>
              <a:t> </a:t>
            </a:r>
            <a:r>
              <a:rPr lang="en-US" sz="2000" dirty="0">
                <a:solidFill>
                  <a:srgbClr val="FF0000"/>
                </a:solidFill>
                <a:latin typeface="Perpetua" pitchFamily="18" charset="0"/>
              </a:rPr>
              <a:t>:</a:t>
            </a:r>
          </a:p>
          <a:p>
            <a:pPr>
              <a:buNone/>
            </a:pPr>
            <a:r>
              <a:rPr lang="en-US" sz="2000" dirty="0" smtClean="0">
                <a:solidFill>
                  <a:srgbClr val="FF0000"/>
                </a:solidFill>
                <a:latin typeface="Perpetua" pitchFamily="18" charset="0"/>
              </a:rPr>
              <a:t>	</a:t>
            </a:r>
            <a:r>
              <a:rPr lang="en-US" sz="2000" dirty="0">
                <a:solidFill>
                  <a:srgbClr val="FF0000"/>
                </a:solidFill>
                <a:latin typeface="Perpetua" pitchFamily="18" charset="0"/>
              </a:rPr>
              <a:t>	</a:t>
            </a:r>
            <a:r>
              <a:rPr lang="en-US" sz="2000" b="1" dirty="0" err="1">
                <a:solidFill>
                  <a:srgbClr val="FF0000"/>
                </a:solidFill>
                <a:latin typeface="Perpetua" pitchFamily="18" charset="0"/>
              </a:rPr>
              <a:t>Berlayar</a:t>
            </a:r>
            <a:r>
              <a:rPr lang="en-US" sz="2000" b="1" dirty="0">
                <a:solidFill>
                  <a:srgbClr val="FF0000"/>
                </a:solidFill>
                <a:latin typeface="Perpetua" pitchFamily="18" charset="0"/>
              </a:rPr>
              <a:t>  </a:t>
            </a:r>
            <a:r>
              <a:rPr lang="en-US" sz="2000" b="1" dirty="0" err="1">
                <a:solidFill>
                  <a:srgbClr val="FF0000"/>
                </a:solidFill>
                <a:latin typeface="Perpetua" pitchFamily="18" charset="0"/>
              </a:rPr>
              <a:t>ke</a:t>
            </a:r>
            <a:r>
              <a:rPr lang="en-US" sz="2000" b="1" dirty="0">
                <a:solidFill>
                  <a:srgbClr val="FF0000"/>
                </a:solidFill>
                <a:latin typeface="Perpetua" pitchFamily="18" charset="0"/>
              </a:rPr>
              <a:t> </a:t>
            </a:r>
            <a:r>
              <a:rPr lang="en-US" sz="2000" b="1" i="1" dirty="0" err="1">
                <a:solidFill>
                  <a:srgbClr val="FF0000"/>
                </a:solidFill>
                <a:latin typeface="Perpetua" pitchFamily="18" charset="0"/>
              </a:rPr>
              <a:t>t</a:t>
            </a:r>
            <a:r>
              <a:rPr lang="en-US" sz="2000" b="1" dirty="0" err="1">
                <a:solidFill>
                  <a:srgbClr val="FF0000"/>
                </a:solidFill>
                <a:latin typeface="Perpetua" pitchFamily="18" charset="0"/>
              </a:rPr>
              <a:t>eluk</a:t>
            </a:r>
            <a:r>
              <a:rPr lang="en-US" sz="2000" b="1" dirty="0">
                <a:solidFill>
                  <a:srgbClr val="FF0000"/>
                </a:solidFill>
                <a:latin typeface="Perpetua" pitchFamily="18" charset="0"/>
              </a:rPr>
              <a:t>, </a:t>
            </a:r>
            <a:r>
              <a:rPr lang="en-US" sz="2000" b="1" dirty="0" err="1">
                <a:solidFill>
                  <a:srgbClr val="FF0000"/>
                </a:solidFill>
                <a:latin typeface="Perpetua" pitchFamily="18" charset="0"/>
              </a:rPr>
              <a:t>mandi</a:t>
            </a:r>
            <a:r>
              <a:rPr lang="en-US" sz="2000" b="1" dirty="0">
                <a:solidFill>
                  <a:srgbClr val="FF0000"/>
                </a:solidFill>
                <a:latin typeface="Perpetua" pitchFamily="18" charset="0"/>
              </a:rPr>
              <a:t> </a:t>
            </a:r>
            <a:r>
              <a:rPr lang="en-US" sz="2000" b="1" dirty="0" err="1">
                <a:solidFill>
                  <a:srgbClr val="FF0000"/>
                </a:solidFill>
                <a:latin typeface="Perpetua" pitchFamily="18" charset="0"/>
              </a:rPr>
              <a:t>di</a:t>
            </a:r>
            <a:r>
              <a:rPr lang="en-US" sz="2000" b="1" dirty="0">
                <a:solidFill>
                  <a:srgbClr val="FF0000"/>
                </a:solidFill>
                <a:latin typeface="Perpetua" pitchFamily="18" charset="0"/>
              </a:rPr>
              <a:t> </a:t>
            </a:r>
            <a:r>
              <a:rPr lang="en-US" sz="2000" b="1" i="1" dirty="0">
                <a:solidFill>
                  <a:srgbClr val="FF0000"/>
                </a:solidFill>
                <a:latin typeface="Perpetua" pitchFamily="18" charset="0"/>
              </a:rPr>
              <a:t>k</a:t>
            </a:r>
            <a:r>
              <a:rPr lang="en-US" sz="2000" b="1" dirty="0">
                <a:solidFill>
                  <a:srgbClr val="FF0000"/>
                </a:solidFill>
                <a:latin typeface="Perpetua" pitchFamily="18" charset="0"/>
              </a:rPr>
              <a:t>ali, </a:t>
            </a:r>
            <a:r>
              <a:rPr lang="en-US" sz="2000" b="1" dirty="0" err="1">
                <a:solidFill>
                  <a:srgbClr val="FF0000"/>
                </a:solidFill>
                <a:latin typeface="Perpetua" pitchFamily="18" charset="0"/>
              </a:rPr>
              <a:t>menyeberangi</a:t>
            </a:r>
            <a:r>
              <a:rPr lang="en-US" sz="2000" b="1" dirty="0">
                <a:solidFill>
                  <a:srgbClr val="FF0000"/>
                </a:solidFill>
                <a:latin typeface="Perpetua" pitchFamily="18" charset="0"/>
              </a:rPr>
              <a:t> </a:t>
            </a:r>
            <a:r>
              <a:rPr lang="en-US" sz="2000" b="1" i="1" dirty="0" err="1">
                <a:solidFill>
                  <a:srgbClr val="FF0000"/>
                </a:solidFill>
                <a:latin typeface="Perpetua" pitchFamily="18" charset="0"/>
              </a:rPr>
              <a:t>s</a:t>
            </a:r>
            <a:r>
              <a:rPr lang="en-US" sz="2000" b="1" dirty="0" err="1">
                <a:solidFill>
                  <a:srgbClr val="FF0000"/>
                </a:solidFill>
                <a:latin typeface="Perpetua" pitchFamily="18" charset="0"/>
              </a:rPr>
              <a:t>elat</a:t>
            </a:r>
            <a:r>
              <a:rPr lang="en-US" sz="2000" b="1" dirty="0">
                <a:solidFill>
                  <a:srgbClr val="FF0000"/>
                </a:solidFill>
                <a:latin typeface="Perpetua" pitchFamily="18" charset="0"/>
              </a:rPr>
              <a:t>, </a:t>
            </a:r>
            <a:r>
              <a:rPr lang="en-US" sz="2000" b="1" dirty="0" err="1">
                <a:solidFill>
                  <a:srgbClr val="FF0000"/>
                </a:solidFill>
                <a:latin typeface="Perpetua" pitchFamily="18" charset="0"/>
              </a:rPr>
              <a:t>pergi</a:t>
            </a:r>
            <a:r>
              <a:rPr lang="en-US" sz="2000" b="1" dirty="0">
                <a:solidFill>
                  <a:srgbClr val="FF0000"/>
                </a:solidFill>
                <a:latin typeface="Perpetua" pitchFamily="18" charset="0"/>
              </a:rPr>
              <a:t> kea rah </a:t>
            </a:r>
            <a:r>
              <a:rPr lang="en-US" sz="2000" b="1" dirty="0" smtClean="0">
                <a:solidFill>
                  <a:srgbClr val="FF0000"/>
                </a:solidFill>
                <a:latin typeface="Perpetua" pitchFamily="18" charset="0"/>
              </a:rPr>
              <a:t>	</a:t>
            </a:r>
            <a:r>
              <a:rPr lang="en-US" sz="2000" b="1" i="1" dirty="0" err="1" smtClean="0">
                <a:solidFill>
                  <a:srgbClr val="FF0000"/>
                </a:solidFill>
                <a:latin typeface="Perpetua" pitchFamily="18" charset="0"/>
              </a:rPr>
              <a:t>t</a:t>
            </a:r>
            <a:r>
              <a:rPr lang="en-US" sz="2000" b="1" dirty="0" err="1" smtClean="0">
                <a:solidFill>
                  <a:srgbClr val="FF0000"/>
                </a:solidFill>
                <a:latin typeface="Perpetua" pitchFamily="18" charset="0"/>
              </a:rPr>
              <a:t>enggara</a:t>
            </a:r>
            <a:r>
              <a:rPr lang="en-US" sz="2000" b="1" dirty="0">
                <a:solidFill>
                  <a:srgbClr val="FF0000"/>
                </a:solidFill>
                <a:latin typeface="Perpetua" pitchFamily="18" charset="0"/>
              </a:rPr>
              <a:t>.</a:t>
            </a:r>
          </a:p>
          <a:p>
            <a:pPr>
              <a:buNone/>
            </a:pPr>
            <a:r>
              <a:rPr lang="en-US" sz="2000" b="1" dirty="0">
                <a:solidFill>
                  <a:srgbClr val="FF0000"/>
                </a:solidFill>
                <a:latin typeface="Perpetua" pitchFamily="18" charset="0"/>
              </a:rPr>
              <a:t> </a:t>
            </a:r>
            <a:endParaRPr lang="en-US" sz="2000" b="1" dirty="0" smtClean="0">
              <a:solidFill>
                <a:srgbClr val="FF0000"/>
              </a:solidFill>
              <a:latin typeface="Perpetua" pitchFamily="18" charset="0"/>
            </a:endParaRPr>
          </a:p>
          <a:p>
            <a:pPr>
              <a:buNone/>
            </a:pPr>
            <a:r>
              <a:rPr lang="en-US" sz="2000" dirty="0">
                <a:latin typeface="Perpetua" pitchFamily="18" charset="0"/>
              </a:rPr>
              <a:t>	</a:t>
            </a:r>
            <a:r>
              <a:rPr lang="en-US" sz="2000" dirty="0" err="1" smtClean="0">
                <a:latin typeface="Perpetua" pitchFamily="18" charset="0"/>
              </a:rPr>
              <a:t>Huruf</a:t>
            </a:r>
            <a:r>
              <a:rPr lang="en-US" sz="2000" dirty="0" smtClean="0">
                <a:latin typeface="Perpetua" pitchFamily="18" charset="0"/>
              </a:rPr>
              <a:t> </a:t>
            </a:r>
            <a:r>
              <a:rPr lang="en-US" sz="2000" dirty="0" err="1">
                <a:latin typeface="Perpetua" pitchFamily="18" charset="0"/>
              </a:rPr>
              <a:t>kapital</a:t>
            </a:r>
            <a:r>
              <a:rPr lang="en-US" sz="2000" dirty="0">
                <a:latin typeface="Perpetua" pitchFamily="18" charset="0"/>
              </a:rPr>
              <a:t> </a:t>
            </a:r>
            <a:r>
              <a:rPr lang="en-US" sz="2000" dirty="0" err="1">
                <a:latin typeface="Perpetua" pitchFamily="18" charset="0"/>
              </a:rPr>
              <a:t>tidak</a:t>
            </a:r>
            <a:r>
              <a:rPr lang="en-US" sz="2000" dirty="0">
                <a:latin typeface="Perpetua" pitchFamily="18" charset="0"/>
              </a:rPr>
              <a:t> </a:t>
            </a:r>
            <a:r>
              <a:rPr lang="en-US" sz="2000" dirty="0" err="1">
                <a:latin typeface="Perpetua" pitchFamily="18" charset="0"/>
              </a:rPr>
              <a:t>dipakai</a:t>
            </a:r>
            <a:r>
              <a:rPr lang="en-US" sz="2000" dirty="0">
                <a:latin typeface="Perpetua" pitchFamily="18" charset="0"/>
              </a:rPr>
              <a:t> </a:t>
            </a:r>
            <a:r>
              <a:rPr lang="en-US" sz="2000" dirty="0" err="1">
                <a:latin typeface="Perpetua" pitchFamily="18" charset="0"/>
              </a:rPr>
              <a:t>sebagai</a:t>
            </a:r>
            <a:r>
              <a:rPr lang="en-US" sz="2000" dirty="0">
                <a:latin typeface="Perpetua" pitchFamily="18" charset="0"/>
              </a:rPr>
              <a:t> </a:t>
            </a:r>
            <a:r>
              <a:rPr lang="en-US" sz="2000" dirty="0" err="1">
                <a:latin typeface="Perpetua" pitchFamily="18" charset="0"/>
              </a:rPr>
              <a:t>huruf</a:t>
            </a:r>
            <a:r>
              <a:rPr lang="en-US" sz="2000" dirty="0">
                <a:latin typeface="Perpetua" pitchFamily="18" charset="0"/>
              </a:rPr>
              <a:t> </a:t>
            </a:r>
            <a:r>
              <a:rPr lang="en-US" sz="2000" dirty="0" err="1">
                <a:latin typeface="Perpetua" pitchFamily="18" charset="0"/>
              </a:rPr>
              <a:t>pertama</a:t>
            </a:r>
            <a:r>
              <a:rPr lang="en-US" sz="2000" dirty="0">
                <a:latin typeface="Perpetua" pitchFamily="18" charset="0"/>
              </a:rPr>
              <a:t> </a:t>
            </a:r>
            <a:r>
              <a:rPr lang="en-US" sz="2000" dirty="0" err="1">
                <a:latin typeface="Perpetua" pitchFamily="18" charset="0"/>
              </a:rPr>
              <a:t>nama</a:t>
            </a:r>
            <a:r>
              <a:rPr lang="en-US" sz="2000" dirty="0">
                <a:latin typeface="Perpetua" pitchFamily="18" charset="0"/>
              </a:rPr>
              <a:t> </a:t>
            </a:r>
            <a:r>
              <a:rPr lang="en-US" sz="2000" dirty="0" err="1">
                <a:latin typeface="Perpetua" pitchFamily="18" charset="0"/>
              </a:rPr>
              <a:t>geografi</a:t>
            </a:r>
            <a:r>
              <a:rPr lang="en-US" sz="2000" dirty="0">
                <a:latin typeface="Perpetua" pitchFamily="18" charset="0"/>
              </a:rPr>
              <a:t> yang </a:t>
            </a:r>
            <a:r>
              <a:rPr lang="en-US" sz="2000" dirty="0" err="1">
                <a:latin typeface="Perpetua" pitchFamily="18" charset="0"/>
              </a:rPr>
              <a:t>digunakan</a:t>
            </a:r>
            <a:r>
              <a:rPr lang="en-US" sz="2000" dirty="0">
                <a:latin typeface="Perpetua" pitchFamily="18" charset="0"/>
              </a:rPr>
              <a:t> </a:t>
            </a:r>
            <a:r>
              <a:rPr lang="en-US" sz="2000" dirty="0" err="1">
                <a:latin typeface="Perpetua" pitchFamily="18" charset="0"/>
              </a:rPr>
              <a:t>sebagai</a:t>
            </a:r>
            <a:endParaRPr lang="en-US" sz="2000" dirty="0">
              <a:latin typeface="Perpetua" pitchFamily="18" charset="0"/>
            </a:endParaRPr>
          </a:p>
          <a:p>
            <a:pPr>
              <a:buNone/>
            </a:pPr>
            <a:r>
              <a:rPr lang="en-US" sz="2000" dirty="0" smtClean="0">
                <a:latin typeface="Perpetua" pitchFamily="18" charset="0"/>
              </a:rPr>
              <a:t>	</a:t>
            </a:r>
            <a:r>
              <a:rPr lang="en-US" sz="2000" dirty="0" err="1" smtClean="0">
                <a:latin typeface="Perpetua" pitchFamily="18" charset="0"/>
              </a:rPr>
              <a:t>Nama</a:t>
            </a:r>
            <a:r>
              <a:rPr lang="en-US" sz="2000" dirty="0" smtClean="0">
                <a:latin typeface="Perpetua" pitchFamily="18" charset="0"/>
              </a:rPr>
              <a:t> </a:t>
            </a:r>
            <a:r>
              <a:rPr lang="en-US" sz="2000" dirty="0" err="1">
                <a:latin typeface="Perpetua" pitchFamily="18" charset="0"/>
              </a:rPr>
              <a:t>jenis</a:t>
            </a:r>
            <a:r>
              <a:rPr lang="en-US" sz="2000" dirty="0">
                <a:latin typeface="Perpetua" pitchFamily="18" charset="0"/>
              </a:rPr>
              <a:t>.</a:t>
            </a:r>
          </a:p>
          <a:p>
            <a:pPr>
              <a:buNone/>
            </a:pPr>
            <a:r>
              <a:rPr lang="en-US" sz="2000" dirty="0" smtClean="0">
                <a:latin typeface="Perpetua" pitchFamily="18" charset="0"/>
              </a:rPr>
              <a:t>	</a:t>
            </a:r>
            <a:r>
              <a:rPr lang="en-US" sz="2000" dirty="0" err="1" smtClean="0">
                <a:solidFill>
                  <a:srgbClr val="FF0000"/>
                </a:solidFill>
                <a:latin typeface="Perpetua" pitchFamily="18" charset="0"/>
              </a:rPr>
              <a:t>Misalnya</a:t>
            </a:r>
            <a:r>
              <a:rPr lang="en-US" sz="2000" dirty="0" smtClean="0">
                <a:solidFill>
                  <a:srgbClr val="FF0000"/>
                </a:solidFill>
                <a:latin typeface="Perpetua" pitchFamily="18" charset="0"/>
              </a:rPr>
              <a:t> </a:t>
            </a:r>
            <a:r>
              <a:rPr lang="en-US" sz="2000" dirty="0">
                <a:solidFill>
                  <a:srgbClr val="FF0000"/>
                </a:solidFill>
                <a:latin typeface="Perpetua" pitchFamily="18" charset="0"/>
              </a:rPr>
              <a:t>:</a:t>
            </a:r>
          </a:p>
          <a:p>
            <a:pPr>
              <a:buNone/>
            </a:pPr>
            <a:r>
              <a:rPr lang="en-US" sz="2000" dirty="0" smtClean="0">
                <a:solidFill>
                  <a:srgbClr val="FF0000"/>
                </a:solidFill>
                <a:latin typeface="Perpetua" pitchFamily="18" charset="0"/>
              </a:rPr>
              <a:t>	</a:t>
            </a:r>
            <a:r>
              <a:rPr lang="en-US" sz="2000" dirty="0">
                <a:solidFill>
                  <a:srgbClr val="FF0000"/>
                </a:solidFill>
                <a:latin typeface="Perpetua" pitchFamily="18" charset="0"/>
              </a:rPr>
              <a:t>	</a:t>
            </a:r>
            <a:r>
              <a:rPr lang="en-US" sz="2000" b="1" dirty="0" err="1">
                <a:solidFill>
                  <a:srgbClr val="FF0000"/>
                </a:solidFill>
                <a:latin typeface="Perpetua" pitchFamily="18" charset="0"/>
              </a:rPr>
              <a:t>Garam</a:t>
            </a:r>
            <a:r>
              <a:rPr lang="en-US" sz="2000" b="1" dirty="0">
                <a:solidFill>
                  <a:srgbClr val="FF0000"/>
                </a:solidFill>
                <a:latin typeface="Perpetua" pitchFamily="18" charset="0"/>
              </a:rPr>
              <a:t> </a:t>
            </a:r>
            <a:r>
              <a:rPr lang="en-US" sz="2000" b="1" i="1" dirty="0" err="1">
                <a:solidFill>
                  <a:srgbClr val="FF0000"/>
                </a:solidFill>
                <a:latin typeface="Perpetua" pitchFamily="18" charset="0"/>
              </a:rPr>
              <a:t>i</a:t>
            </a:r>
            <a:r>
              <a:rPr lang="en-US" sz="2000" b="1" dirty="0" err="1">
                <a:solidFill>
                  <a:srgbClr val="FF0000"/>
                </a:solidFill>
                <a:latin typeface="Perpetua" pitchFamily="18" charset="0"/>
              </a:rPr>
              <a:t>nggris</a:t>
            </a:r>
            <a:r>
              <a:rPr lang="en-US" sz="2000" b="1" dirty="0">
                <a:solidFill>
                  <a:srgbClr val="FF0000"/>
                </a:solidFill>
                <a:latin typeface="Perpetua" pitchFamily="18" charset="0"/>
              </a:rPr>
              <a:t>, </a:t>
            </a:r>
            <a:r>
              <a:rPr lang="en-US" sz="2000" b="1" dirty="0" err="1">
                <a:solidFill>
                  <a:srgbClr val="FF0000"/>
                </a:solidFill>
                <a:latin typeface="Perpetua" pitchFamily="18" charset="0"/>
              </a:rPr>
              <a:t>gula</a:t>
            </a:r>
            <a:r>
              <a:rPr lang="en-US" sz="2000" b="1" dirty="0">
                <a:solidFill>
                  <a:srgbClr val="FF0000"/>
                </a:solidFill>
                <a:latin typeface="Perpetua" pitchFamily="18" charset="0"/>
              </a:rPr>
              <a:t> </a:t>
            </a:r>
            <a:r>
              <a:rPr lang="en-US" sz="2000" b="1" i="1" dirty="0" err="1">
                <a:solidFill>
                  <a:srgbClr val="FF0000"/>
                </a:solidFill>
                <a:latin typeface="Perpetua" pitchFamily="18" charset="0"/>
              </a:rPr>
              <a:t>j</a:t>
            </a:r>
            <a:r>
              <a:rPr lang="en-US" sz="2000" b="1" dirty="0" err="1">
                <a:solidFill>
                  <a:srgbClr val="FF0000"/>
                </a:solidFill>
                <a:latin typeface="Perpetua" pitchFamily="18" charset="0"/>
              </a:rPr>
              <a:t>awa</a:t>
            </a:r>
            <a:r>
              <a:rPr lang="en-US" sz="2000" b="1" dirty="0">
                <a:solidFill>
                  <a:srgbClr val="FF0000"/>
                </a:solidFill>
                <a:latin typeface="Perpetua" pitchFamily="18" charset="0"/>
              </a:rPr>
              <a:t>, </a:t>
            </a:r>
            <a:r>
              <a:rPr lang="en-US" sz="2000" b="1" dirty="0" err="1">
                <a:solidFill>
                  <a:srgbClr val="FF0000"/>
                </a:solidFill>
                <a:latin typeface="Perpetua" pitchFamily="18" charset="0"/>
              </a:rPr>
              <a:t>kacang</a:t>
            </a:r>
            <a:r>
              <a:rPr lang="en-US" sz="2000" b="1" dirty="0">
                <a:solidFill>
                  <a:srgbClr val="FF0000"/>
                </a:solidFill>
                <a:latin typeface="Perpetua" pitchFamily="18" charset="0"/>
              </a:rPr>
              <a:t> </a:t>
            </a:r>
            <a:r>
              <a:rPr lang="en-US" sz="2000" b="1" i="1" dirty="0" err="1">
                <a:solidFill>
                  <a:srgbClr val="FF0000"/>
                </a:solidFill>
                <a:latin typeface="Perpetua" pitchFamily="18" charset="0"/>
              </a:rPr>
              <a:t>b</a:t>
            </a:r>
            <a:r>
              <a:rPr lang="en-US" sz="2000" b="1" dirty="0" err="1">
                <a:solidFill>
                  <a:srgbClr val="FF0000"/>
                </a:solidFill>
                <a:latin typeface="Perpetua" pitchFamily="18" charset="0"/>
              </a:rPr>
              <a:t>ogor</a:t>
            </a:r>
            <a:r>
              <a:rPr lang="en-US" sz="2000" b="1" dirty="0">
                <a:solidFill>
                  <a:srgbClr val="FF0000"/>
                </a:solidFill>
                <a:latin typeface="Perpetua" pitchFamily="18" charset="0"/>
              </a:rPr>
              <a:t>, </a:t>
            </a:r>
            <a:r>
              <a:rPr lang="en-US" sz="2000" b="1" dirty="0" err="1">
                <a:solidFill>
                  <a:srgbClr val="FF0000"/>
                </a:solidFill>
                <a:latin typeface="Perpetua" pitchFamily="18" charset="0"/>
              </a:rPr>
              <a:t>pisang</a:t>
            </a:r>
            <a:r>
              <a:rPr lang="en-US" sz="2000" b="1" dirty="0">
                <a:solidFill>
                  <a:srgbClr val="FF0000"/>
                </a:solidFill>
                <a:latin typeface="Perpetua" pitchFamily="18" charset="0"/>
              </a:rPr>
              <a:t> </a:t>
            </a:r>
            <a:r>
              <a:rPr lang="en-US" sz="2000" b="1" i="1" dirty="0" err="1">
                <a:solidFill>
                  <a:srgbClr val="FF0000"/>
                </a:solidFill>
                <a:latin typeface="Perpetua" pitchFamily="18" charset="0"/>
              </a:rPr>
              <a:t>a</a:t>
            </a:r>
            <a:r>
              <a:rPr lang="en-US" sz="2000" b="1" dirty="0" err="1">
                <a:solidFill>
                  <a:srgbClr val="FF0000"/>
                </a:solidFill>
                <a:latin typeface="Perpetua" pitchFamily="18" charset="0"/>
              </a:rPr>
              <a:t>mbon</a:t>
            </a:r>
            <a:endParaRPr lang="en-US" sz="2000" b="1" dirty="0">
              <a:solidFill>
                <a:srgbClr val="FF0000"/>
              </a:solidFill>
              <a:latin typeface="Perpetua" pitchFamily="18" charset="0"/>
            </a:endParaRPr>
          </a:p>
          <a:p>
            <a:pPr>
              <a:buNone/>
            </a:pPr>
            <a:r>
              <a:rPr lang="en-US" sz="2000" b="1" dirty="0">
                <a:solidFill>
                  <a:srgbClr val="FF0000"/>
                </a:solidFill>
                <a:latin typeface="Perpetua" pitchFamily="18" charset="0"/>
              </a:rPr>
              <a:t> </a:t>
            </a:r>
          </a:p>
          <a:p>
            <a:pPr>
              <a:buNone/>
            </a:pPr>
            <a:endParaRPr lang="en-US" sz="2000" dirty="0">
              <a:latin typeface="Perpetua" pitchFamily="18" charset="0"/>
            </a:endParaRPr>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a:ln w="57150">
            <a:prstDash val="dashDot"/>
          </a:ln>
        </p:spPr>
        <p:style>
          <a:lnRef idx="3">
            <a:schemeClr val="lt1"/>
          </a:lnRef>
          <a:fillRef idx="1">
            <a:schemeClr val="accent3"/>
          </a:fillRef>
          <a:effectRef idx="1">
            <a:schemeClr val="accent3"/>
          </a:effectRef>
          <a:fontRef idx="minor">
            <a:schemeClr val="lt1"/>
          </a:fontRef>
        </p:style>
        <p:txBody>
          <a:bodyPr>
            <a:noAutofit/>
          </a:bodyPr>
          <a:lstStyle/>
          <a:p>
            <a:pPr lvl="0">
              <a:buNone/>
            </a:pPr>
            <a:endParaRPr lang="en-US" sz="2000" dirty="0" smtClean="0"/>
          </a:p>
          <a:p>
            <a:pPr lvl="0">
              <a:buNone/>
            </a:pPr>
            <a:endParaRPr lang="en-US" sz="2000" dirty="0" smtClean="0"/>
          </a:p>
          <a:p>
            <a:pPr lvl="0">
              <a:buNone/>
            </a:pPr>
            <a:r>
              <a:rPr lang="en-US" sz="2000" dirty="0" smtClean="0"/>
              <a:t>10. </a:t>
            </a:r>
            <a:r>
              <a:rPr lang="en-US" sz="2000" dirty="0" err="1" smtClean="0"/>
              <a:t>Huruf</a:t>
            </a:r>
            <a:r>
              <a:rPr lang="en-US" sz="2000" dirty="0" smtClean="0"/>
              <a:t> </a:t>
            </a:r>
            <a:r>
              <a:rPr lang="en-US" sz="2000" dirty="0" err="1" smtClean="0"/>
              <a:t>kapital</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semua</a:t>
            </a:r>
            <a:r>
              <a:rPr lang="en-US" sz="2000" dirty="0" smtClean="0"/>
              <a:t> </a:t>
            </a:r>
            <a:r>
              <a:rPr lang="en-US" sz="2000" dirty="0" err="1" smtClean="0"/>
              <a:t>unsur</a:t>
            </a:r>
            <a:r>
              <a:rPr lang="en-US" sz="2000" dirty="0" smtClean="0"/>
              <a:t>  </a:t>
            </a:r>
            <a:r>
              <a:rPr lang="en-US" sz="2000" dirty="0" err="1" smtClean="0"/>
              <a:t>nama</a:t>
            </a:r>
            <a:r>
              <a:rPr lang="en-US" sz="2000" dirty="0" smtClean="0"/>
              <a:t> Negara, </a:t>
            </a:r>
            <a:r>
              <a:rPr lang="en-US" sz="2000" dirty="0" err="1" smtClean="0"/>
              <a:t>lembaga</a:t>
            </a:r>
            <a:r>
              <a:rPr lang="en-US" sz="2000" dirty="0" smtClean="0"/>
              <a:t> </a:t>
            </a:r>
            <a:r>
              <a:rPr lang="en-US" sz="2000" dirty="0" err="1" smtClean="0"/>
              <a:t>pemerintah</a:t>
            </a:r>
            <a:r>
              <a:rPr lang="en-US" sz="2000" dirty="0" smtClean="0"/>
              <a:t> </a:t>
            </a:r>
            <a:r>
              <a:rPr lang="en-US" sz="2000" dirty="0" err="1" smtClean="0"/>
              <a:t>dan</a:t>
            </a:r>
            <a:r>
              <a:rPr lang="en-US" sz="2000" dirty="0" smtClean="0"/>
              <a:t> </a:t>
            </a:r>
            <a:r>
              <a:rPr lang="en-US" sz="2000" dirty="0" err="1" smtClean="0"/>
              <a:t>ketatanegaraan</a:t>
            </a:r>
            <a:r>
              <a:rPr lang="en-US" sz="2000" dirty="0" smtClean="0"/>
              <a:t>, </a:t>
            </a:r>
            <a:r>
              <a:rPr lang="en-US" sz="2000" dirty="0" err="1" smtClean="0"/>
              <a:t>serta</a:t>
            </a:r>
            <a:r>
              <a:rPr lang="en-US" sz="2000" dirty="0" smtClean="0"/>
              <a:t> </a:t>
            </a:r>
            <a:r>
              <a:rPr lang="en-US" sz="2000" dirty="0" err="1" smtClean="0"/>
              <a:t>nama</a:t>
            </a:r>
            <a:r>
              <a:rPr lang="en-US" sz="2000" dirty="0" smtClean="0"/>
              <a:t> </a:t>
            </a:r>
            <a:r>
              <a:rPr lang="en-US" sz="2000" dirty="0" err="1" smtClean="0"/>
              <a:t>dokumen</a:t>
            </a:r>
            <a:r>
              <a:rPr lang="en-US" sz="2000" dirty="0" smtClean="0"/>
              <a:t> </a:t>
            </a:r>
            <a:r>
              <a:rPr lang="en-US" sz="2000" dirty="0" err="1" smtClean="0"/>
              <a:t>resmi</a:t>
            </a:r>
            <a:r>
              <a:rPr lang="en-US" sz="2000" dirty="0" smtClean="0"/>
              <a:t> </a:t>
            </a:r>
            <a:r>
              <a:rPr lang="en-US" sz="2000" dirty="0" err="1" smtClean="0"/>
              <a:t>kecuali</a:t>
            </a:r>
            <a:r>
              <a:rPr lang="en-US" sz="2000" dirty="0" smtClean="0"/>
              <a:t> </a:t>
            </a:r>
            <a:r>
              <a:rPr lang="en-US" sz="2000" dirty="0" err="1" smtClean="0"/>
              <a:t>kata</a:t>
            </a:r>
            <a:r>
              <a:rPr lang="en-US" sz="2000" dirty="0" smtClean="0"/>
              <a:t> </a:t>
            </a:r>
            <a:r>
              <a:rPr lang="en-US" sz="2000" dirty="0" err="1" smtClean="0"/>
              <a:t>seperti</a:t>
            </a:r>
            <a:r>
              <a:rPr lang="en-US" sz="2000" dirty="0" smtClean="0"/>
              <a:t> </a:t>
            </a:r>
            <a:r>
              <a:rPr lang="en-US" sz="2000" i="1" dirty="0" err="1" smtClean="0"/>
              <a:t>dan</a:t>
            </a:r>
            <a:r>
              <a:rPr lang="en-US" sz="2000" dirty="0" smtClean="0"/>
              <a:t>.</a:t>
            </a:r>
          </a:p>
          <a:p>
            <a:pPr>
              <a:buNone/>
            </a:pPr>
            <a:r>
              <a:rPr lang="en-US" sz="2000" dirty="0"/>
              <a:t>	</a:t>
            </a:r>
            <a:r>
              <a:rPr lang="en-US" sz="2000" dirty="0" err="1" smtClean="0">
                <a:solidFill>
                  <a:srgbClr val="FF0000"/>
                </a:solidFill>
              </a:rPr>
              <a:t>Misalnya</a:t>
            </a:r>
            <a:r>
              <a:rPr lang="en-US" sz="2000" dirty="0" smtClean="0">
                <a:solidFill>
                  <a:srgbClr val="FF0000"/>
                </a:solidFill>
              </a:rPr>
              <a:t> :</a:t>
            </a:r>
          </a:p>
          <a:p>
            <a:pPr>
              <a:buNone/>
            </a:pPr>
            <a:r>
              <a:rPr lang="en-US" sz="2000" i="1" dirty="0" smtClean="0">
                <a:solidFill>
                  <a:srgbClr val="FF0000"/>
                </a:solidFill>
              </a:rPr>
              <a:t>		</a:t>
            </a:r>
            <a:r>
              <a:rPr lang="en-US" sz="2000" b="1" i="1" dirty="0" err="1" smtClean="0">
                <a:solidFill>
                  <a:srgbClr val="FF0000"/>
                </a:solidFill>
              </a:rPr>
              <a:t>R</a:t>
            </a:r>
            <a:r>
              <a:rPr lang="en-US" sz="2000" b="1" dirty="0" err="1" smtClean="0">
                <a:solidFill>
                  <a:srgbClr val="FF0000"/>
                </a:solidFill>
              </a:rPr>
              <a:t>epublik</a:t>
            </a:r>
            <a:r>
              <a:rPr lang="en-US" sz="2000" b="1" dirty="0" smtClean="0">
                <a:solidFill>
                  <a:srgbClr val="FF0000"/>
                </a:solidFill>
              </a:rPr>
              <a:t> </a:t>
            </a:r>
            <a:r>
              <a:rPr lang="en-US" sz="2000" b="1" i="1" dirty="0" smtClean="0">
                <a:solidFill>
                  <a:srgbClr val="FF0000"/>
                </a:solidFill>
              </a:rPr>
              <a:t>I</a:t>
            </a:r>
            <a:r>
              <a:rPr lang="en-US" sz="2000" b="1" dirty="0" smtClean="0">
                <a:solidFill>
                  <a:srgbClr val="FF0000"/>
                </a:solidFill>
              </a:rPr>
              <a:t>ndonesia; </a:t>
            </a:r>
            <a:r>
              <a:rPr lang="en-US" sz="2000" b="1" i="1" dirty="0" err="1" smtClean="0">
                <a:solidFill>
                  <a:srgbClr val="FF0000"/>
                </a:solidFill>
              </a:rPr>
              <a:t>M</a:t>
            </a:r>
            <a:r>
              <a:rPr lang="en-US" sz="2000" b="1" dirty="0" err="1" smtClean="0">
                <a:solidFill>
                  <a:srgbClr val="FF0000"/>
                </a:solidFill>
              </a:rPr>
              <a:t>ajelis</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ermusyawaratan</a:t>
            </a:r>
            <a:r>
              <a:rPr lang="en-US" sz="2000" b="1" dirty="0" smtClean="0">
                <a:solidFill>
                  <a:srgbClr val="FF0000"/>
                </a:solidFill>
              </a:rPr>
              <a:t> </a:t>
            </a:r>
            <a:r>
              <a:rPr lang="en-US" sz="2000" b="1" i="1" dirty="0" smtClean="0">
                <a:solidFill>
                  <a:srgbClr val="FF0000"/>
                </a:solidFill>
              </a:rPr>
              <a:t>R</a:t>
            </a:r>
            <a:r>
              <a:rPr lang="en-US" sz="2000" b="1" dirty="0" smtClean="0">
                <a:solidFill>
                  <a:srgbClr val="FF0000"/>
                </a:solidFill>
              </a:rPr>
              <a:t>akyat; </a:t>
            </a:r>
            <a:r>
              <a:rPr lang="en-US" sz="2000" b="1" i="1" dirty="0" err="1" smtClean="0">
                <a:solidFill>
                  <a:srgbClr val="FF0000"/>
                </a:solidFill>
              </a:rPr>
              <a:t>D</a:t>
            </a:r>
            <a:r>
              <a:rPr lang="en-US" sz="2000" b="1" dirty="0" err="1" smtClean="0">
                <a:solidFill>
                  <a:srgbClr val="FF0000"/>
                </a:solidFill>
              </a:rPr>
              <a:t>epertemen</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endidikan</a:t>
            </a:r>
            <a:r>
              <a:rPr lang="en-US" sz="2000" b="1" dirty="0" smtClean="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i="1" dirty="0" err="1" smtClean="0">
                <a:solidFill>
                  <a:srgbClr val="FF0000"/>
                </a:solidFill>
              </a:rPr>
              <a:t>K</a:t>
            </a:r>
            <a:r>
              <a:rPr lang="en-US" sz="2000" b="1" dirty="0" err="1" smtClean="0">
                <a:solidFill>
                  <a:srgbClr val="FF0000"/>
                </a:solidFill>
              </a:rPr>
              <a:t>ebudayaan</a:t>
            </a:r>
            <a:r>
              <a:rPr lang="en-US" sz="2000" b="1" dirty="0" smtClean="0">
                <a:solidFill>
                  <a:srgbClr val="FF0000"/>
                </a:solidFill>
              </a:rPr>
              <a:t>; </a:t>
            </a:r>
            <a:r>
              <a:rPr lang="en-US" sz="2000" b="1" i="1" dirty="0" err="1" smtClean="0">
                <a:solidFill>
                  <a:srgbClr val="FF0000"/>
                </a:solidFill>
              </a:rPr>
              <a:t>B</a:t>
            </a:r>
            <a:r>
              <a:rPr lang="en-US" sz="2000" b="1" dirty="0" err="1" smtClean="0">
                <a:solidFill>
                  <a:srgbClr val="FF0000"/>
                </a:solidFill>
              </a:rPr>
              <a:t>adan</a:t>
            </a:r>
            <a:r>
              <a:rPr lang="en-US" sz="2000" b="1" dirty="0" smtClean="0">
                <a:solidFill>
                  <a:srgbClr val="FF0000"/>
                </a:solidFill>
              </a:rPr>
              <a:t> </a:t>
            </a:r>
            <a:r>
              <a:rPr lang="en-US" sz="2000" b="1" i="1" dirty="0" err="1" smtClean="0">
                <a:solidFill>
                  <a:srgbClr val="FF0000"/>
                </a:solidFill>
              </a:rPr>
              <a:t>K</a:t>
            </a:r>
            <a:r>
              <a:rPr lang="en-US" sz="2000" b="1" dirty="0" err="1" smtClean="0">
                <a:solidFill>
                  <a:srgbClr val="FF0000"/>
                </a:solidFill>
              </a:rPr>
              <a:t>esejahteraan</a:t>
            </a:r>
            <a:r>
              <a:rPr lang="en-US" sz="2000" b="1" dirty="0" smtClean="0">
                <a:solidFill>
                  <a:srgbClr val="FF0000"/>
                </a:solidFill>
              </a:rPr>
              <a:t> </a:t>
            </a:r>
            <a:r>
              <a:rPr lang="en-US" sz="2000" b="1" i="1" dirty="0" err="1" smtClean="0">
                <a:solidFill>
                  <a:srgbClr val="FF0000"/>
                </a:solidFill>
              </a:rPr>
              <a:t>I</a:t>
            </a:r>
            <a:r>
              <a:rPr lang="en-US" sz="2000" b="1" dirty="0" err="1" smtClean="0">
                <a:solidFill>
                  <a:srgbClr val="FF0000"/>
                </a:solidFill>
              </a:rPr>
              <a:t>bu</a:t>
            </a:r>
            <a:r>
              <a:rPr lang="en-US" sz="2000" b="1" dirty="0" smtClean="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i="1" dirty="0" err="1" smtClean="0">
                <a:solidFill>
                  <a:srgbClr val="FF0000"/>
                </a:solidFill>
              </a:rPr>
              <a:t>A</a:t>
            </a:r>
            <a:r>
              <a:rPr lang="en-US" sz="2000" b="1" dirty="0" err="1" smtClean="0">
                <a:solidFill>
                  <a:srgbClr val="FF0000"/>
                </a:solidFill>
              </a:rPr>
              <a:t>nak</a:t>
            </a:r>
            <a:r>
              <a:rPr lang="en-US" sz="2000" b="1" dirty="0" smtClean="0">
                <a:solidFill>
                  <a:srgbClr val="FF0000"/>
                </a:solidFill>
              </a:rPr>
              <a:t>; 	</a:t>
            </a:r>
            <a:r>
              <a:rPr lang="en-US" sz="2000" b="1" i="1" dirty="0" err="1" smtClean="0">
                <a:solidFill>
                  <a:srgbClr val="FF0000"/>
                </a:solidFill>
              </a:rPr>
              <a:t>K</a:t>
            </a:r>
            <a:r>
              <a:rPr lang="en-US" sz="2000" b="1" dirty="0" err="1" smtClean="0">
                <a:solidFill>
                  <a:srgbClr val="FF0000"/>
                </a:solidFill>
              </a:rPr>
              <a:t>eputusan</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residen</a:t>
            </a:r>
            <a:r>
              <a:rPr lang="en-US" sz="2000" b="1" dirty="0" smtClean="0">
                <a:solidFill>
                  <a:srgbClr val="FF0000"/>
                </a:solidFill>
              </a:rPr>
              <a:t> </a:t>
            </a:r>
            <a:r>
              <a:rPr lang="en-US" sz="2000" b="1" i="1" dirty="0" err="1" smtClean="0">
                <a:solidFill>
                  <a:srgbClr val="FF0000"/>
                </a:solidFill>
              </a:rPr>
              <a:t>R</a:t>
            </a:r>
            <a:r>
              <a:rPr lang="en-US" sz="2000" b="1" dirty="0" err="1" smtClean="0">
                <a:solidFill>
                  <a:srgbClr val="FF0000"/>
                </a:solidFill>
              </a:rPr>
              <a:t>epublik</a:t>
            </a:r>
            <a:r>
              <a:rPr lang="en-US" sz="2000" b="1" dirty="0" smtClean="0">
                <a:solidFill>
                  <a:srgbClr val="FF0000"/>
                </a:solidFill>
              </a:rPr>
              <a:t> </a:t>
            </a:r>
            <a:r>
              <a:rPr lang="en-US" sz="2000" b="1" i="1" dirty="0" err="1" smtClean="0">
                <a:solidFill>
                  <a:srgbClr val="FF0000"/>
                </a:solidFill>
              </a:rPr>
              <a:t>I</a:t>
            </a:r>
            <a:r>
              <a:rPr lang="en-US" sz="2000" b="1" dirty="0" err="1" smtClean="0">
                <a:solidFill>
                  <a:srgbClr val="FF0000"/>
                </a:solidFill>
              </a:rPr>
              <a:t>ndonesia,</a:t>
            </a:r>
            <a:r>
              <a:rPr lang="en-US" sz="2000" b="1" i="1" dirty="0" err="1" smtClean="0">
                <a:solidFill>
                  <a:srgbClr val="FF0000"/>
                </a:solidFill>
              </a:rPr>
              <a:t>N</a:t>
            </a:r>
            <a:r>
              <a:rPr lang="en-US" sz="2000" b="1" dirty="0" err="1" smtClean="0">
                <a:solidFill>
                  <a:srgbClr val="FF0000"/>
                </a:solidFill>
              </a:rPr>
              <a:t>omor</a:t>
            </a:r>
            <a:r>
              <a:rPr lang="en-US" sz="2000" b="1" dirty="0" smtClean="0">
                <a:solidFill>
                  <a:srgbClr val="FF0000"/>
                </a:solidFill>
              </a:rPr>
              <a:t> 57, </a:t>
            </a:r>
            <a:r>
              <a:rPr lang="en-US" sz="2000" b="1" i="1" dirty="0" err="1" smtClean="0">
                <a:solidFill>
                  <a:srgbClr val="FF0000"/>
                </a:solidFill>
              </a:rPr>
              <a:t>T</a:t>
            </a:r>
            <a:r>
              <a:rPr lang="en-US" sz="2000" b="1" dirty="0" err="1" smtClean="0">
                <a:solidFill>
                  <a:srgbClr val="FF0000"/>
                </a:solidFill>
              </a:rPr>
              <a:t>ahun</a:t>
            </a:r>
            <a:r>
              <a:rPr lang="en-US" sz="2000" b="1" dirty="0" smtClean="0">
                <a:solidFill>
                  <a:srgbClr val="FF0000"/>
                </a:solidFill>
              </a:rPr>
              <a:t> 1972</a:t>
            </a:r>
          </a:p>
          <a:p>
            <a:pPr>
              <a:buNone/>
            </a:pPr>
            <a:r>
              <a:rPr lang="en-US" sz="2000" b="1" dirty="0" smtClean="0">
                <a:solidFill>
                  <a:srgbClr val="FF0000"/>
                </a:solidFill>
              </a:rPr>
              <a:t> </a:t>
            </a:r>
          </a:p>
          <a:p>
            <a:pPr>
              <a:buNone/>
            </a:pPr>
            <a:r>
              <a:rPr lang="en-US" sz="2000" dirty="0" smtClean="0"/>
              <a:t>	</a:t>
            </a:r>
            <a:r>
              <a:rPr lang="en-US" sz="2000" dirty="0" err="1" smtClean="0"/>
              <a:t>Huruf</a:t>
            </a:r>
            <a:r>
              <a:rPr lang="en-US" sz="2000" dirty="0" smtClean="0"/>
              <a:t> </a:t>
            </a:r>
            <a:r>
              <a:rPr lang="en-US" sz="2000" dirty="0" err="1" smtClean="0"/>
              <a:t>kapital</a:t>
            </a:r>
            <a:r>
              <a:rPr lang="en-US" sz="2000" dirty="0" smtClean="0"/>
              <a:t> </a:t>
            </a:r>
            <a:r>
              <a:rPr lang="en-US" sz="2000" dirty="0" err="1" smtClean="0"/>
              <a:t>tidak</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kata</a:t>
            </a:r>
            <a:r>
              <a:rPr lang="en-US" sz="2000" dirty="0" smtClean="0"/>
              <a:t> yang </a:t>
            </a:r>
            <a:r>
              <a:rPr lang="en-US" sz="2000" dirty="0" err="1" smtClean="0"/>
              <a:t>bukan</a:t>
            </a:r>
            <a:r>
              <a:rPr lang="en-US" sz="2000" dirty="0" smtClean="0"/>
              <a:t> </a:t>
            </a:r>
            <a:r>
              <a:rPr lang="en-US" sz="2000" dirty="0" err="1" smtClean="0"/>
              <a:t>nama</a:t>
            </a:r>
            <a:r>
              <a:rPr lang="en-US" sz="2000" dirty="0" smtClean="0"/>
              <a:t> </a:t>
            </a:r>
            <a:r>
              <a:rPr lang="en-US" sz="2000" dirty="0" err="1" smtClean="0"/>
              <a:t>resmi</a:t>
            </a:r>
            <a:r>
              <a:rPr lang="en-US" sz="2000" dirty="0" smtClean="0"/>
              <a:t> Negara, </a:t>
            </a:r>
            <a:r>
              <a:rPr lang="en-US" sz="2000" dirty="0" err="1" smtClean="0"/>
              <a:t>lembaga</a:t>
            </a:r>
            <a:r>
              <a:rPr lang="en-US" sz="2000" dirty="0" smtClean="0"/>
              <a:t> </a:t>
            </a:r>
            <a:r>
              <a:rPr lang="en-US" sz="2000" dirty="0" err="1" smtClean="0"/>
              <a:t>pemerintah</a:t>
            </a:r>
            <a:r>
              <a:rPr lang="en-US" sz="2000" dirty="0" smtClean="0"/>
              <a:t> </a:t>
            </a:r>
            <a:r>
              <a:rPr lang="en-US" sz="2000" dirty="0" err="1" smtClean="0"/>
              <a:t>dan</a:t>
            </a:r>
            <a:r>
              <a:rPr lang="en-US" sz="2000" dirty="0" smtClean="0"/>
              <a:t> </a:t>
            </a:r>
            <a:r>
              <a:rPr lang="en-US" sz="2000" dirty="0" err="1" smtClean="0"/>
              <a:t>ketatanegaraan</a:t>
            </a:r>
            <a:r>
              <a:rPr lang="en-US" sz="2000" dirty="0" smtClean="0"/>
              <a:t>, </a:t>
            </a:r>
            <a:r>
              <a:rPr lang="en-US" sz="2000" dirty="0" err="1" smtClean="0"/>
              <a:t>badan</a:t>
            </a:r>
            <a:r>
              <a:rPr lang="en-US" sz="2000" dirty="0" smtClean="0"/>
              <a:t>, </a:t>
            </a:r>
            <a:r>
              <a:rPr lang="en-US" sz="2000" dirty="0" err="1" smtClean="0"/>
              <a:t>serta</a:t>
            </a:r>
            <a:r>
              <a:rPr lang="en-US" sz="2000" dirty="0" smtClean="0"/>
              <a:t> </a:t>
            </a:r>
            <a:r>
              <a:rPr lang="en-US" sz="2000" dirty="0" err="1" smtClean="0"/>
              <a:t>nama</a:t>
            </a:r>
            <a:r>
              <a:rPr lang="en-US" sz="2000" dirty="0" smtClean="0"/>
              <a:t> </a:t>
            </a:r>
            <a:r>
              <a:rPr lang="en-US" sz="2000" dirty="0" err="1" smtClean="0"/>
              <a:t>dokumen</a:t>
            </a:r>
            <a:r>
              <a:rPr lang="en-US" sz="2000" dirty="0" smtClean="0"/>
              <a:t> </a:t>
            </a:r>
            <a:r>
              <a:rPr lang="en-US" sz="2000" dirty="0" err="1" smtClean="0"/>
              <a:t>resmi</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menjadi</a:t>
            </a:r>
            <a:r>
              <a:rPr lang="en-US" sz="2000" b="1" dirty="0" smtClean="0">
                <a:solidFill>
                  <a:srgbClr val="FF0000"/>
                </a:solidFill>
              </a:rPr>
              <a:t> </a:t>
            </a:r>
            <a:r>
              <a:rPr lang="en-US" sz="2000" b="1" dirty="0" err="1" smtClean="0">
                <a:solidFill>
                  <a:srgbClr val="FF0000"/>
                </a:solidFill>
              </a:rPr>
              <a:t>sebuah</a:t>
            </a:r>
            <a:r>
              <a:rPr lang="en-US" sz="2000" b="1" dirty="0" smtClean="0">
                <a:solidFill>
                  <a:srgbClr val="FF0000"/>
                </a:solidFill>
              </a:rPr>
              <a:t> </a:t>
            </a:r>
            <a:r>
              <a:rPr lang="en-US" sz="2000" b="1" i="1" dirty="0" err="1" smtClean="0">
                <a:solidFill>
                  <a:srgbClr val="FF0000"/>
                </a:solidFill>
              </a:rPr>
              <a:t>r</a:t>
            </a:r>
            <a:r>
              <a:rPr lang="en-US" sz="2000" b="1" dirty="0" err="1" smtClean="0">
                <a:solidFill>
                  <a:srgbClr val="FF0000"/>
                </a:solidFill>
              </a:rPr>
              <a:t>epublik</a:t>
            </a:r>
            <a:r>
              <a:rPr lang="en-US" sz="2000" b="1" dirty="0" smtClean="0">
                <a:solidFill>
                  <a:srgbClr val="FF0000"/>
                </a:solidFill>
              </a:rPr>
              <a:t>, </a:t>
            </a:r>
            <a:r>
              <a:rPr lang="en-US" sz="2000" b="1" dirty="0" err="1" smtClean="0">
                <a:solidFill>
                  <a:srgbClr val="FF0000"/>
                </a:solidFill>
              </a:rPr>
              <a:t>beberapa</a:t>
            </a:r>
            <a:r>
              <a:rPr lang="en-US" sz="2000" b="1" dirty="0" smtClean="0">
                <a:solidFill>
                  <a:srgbClr val="FF0000"/>
                </a:solidFill>
              </a:rPr>
              <a:t> </a:t>
            </a:r>
            <a:r>
              <a:rPr lang="en-US" sz="2000" b="1" i="1" dirty="0" err="1" smtClean="0">
                <a:solidFill>
                  <a:srgbClr val="FF0000"/>
                </a:solidFill>
              </a:rPr>
              <a:t>b</a:t>
            </a:r>
            <a:r>
              <a:rPr lang="en-US" sz="2000" b="1" dirty="0" err="1" smtClean="0">
                <a:solidFill>
                  <a:srgbClr val="FF0000"/>
                </a:solidFill>
              </a:rPr>
              <a:t>adan</a:t>
            </a:r>
            <a:r>
              <a:rPr lang="en-US" sz="2000" b="1" dirty="0" smtClean="0">
                <a:solidFill>
                  <a:srgbClr val="FF0000"/>
                </a:solidFill>
              </a:rPr>
              <a:t> </a:t>
            </a:r>
            <a:r>
              <a:rPr lang="en-US" sz="2000" b="1" i="1" dirty="0" err="1" smtClean="0">
                <a:solidFill>
                  <a:srgbClr val="FF0000"/>
                </a:solidFill>
              </a:rPr>
              <a:t>h</a:t>
            </a:r>
            <a:r>
              <a:rPr lang="en-US" sz="2000" b="1" dirty="0" err="1" smtClean="0">
                <a:solidFill>
                  <a:srgbClr val="FF0000"/>
                </a:solidFill>
              </a:rPr>
              <a:t>ukum,kerja</a:t>
            </a:r>
            <a:r>
              <a:rPr lang="en-US" sz="2000" b="1" dirty="0" smtClean="0">
                <a:solidFill>
                  <a:srgbClr val="FF0000"/>
                </a:solidFill>
              </a:rPr>
              <a:t> </a:t>
            </a:r>
            <a:r>
              <a:rPr lang="en-US" sz="2000" b="1" dirty="0" err="1" smtClean="0">
                <a:solidFill>
                  <a:srgbClr val="FF0000"/>
                </a:solidFill>
              </a:rPr>
              <a:t>sama</a:t>
            </a:r>
            <a:r>
              <a:rPr lang="en-US" sz="2000" b="1" dirty="0" smtClean="0">
                <a:solidFill>
                  <a:srgbClr val="FF0000"/>
                </a:solidFill>
              </a:rPr>
              <a:t> </a:t>
            </a:r>
            <a:r>
              <a:rPr lang="en-US" sz="2000" b="1" dirty="0" err="1" smtClean="0">
                <a:solidFill>
                  <a:srgbClr val="FF0000"/>
                </a:solidFill>
              </a:rPr>
              <a:t>antara</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emerintah</a:t>
            </a:r>
            <a:r>
              <a:rPr lang="en-US" sz="2000" b="1" dirty="0" smtClean="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i="1" dirty="0" err="1" smtClean="0">
                <a:solidFill>
                  <a:srgbClr val="FF0000"/>
                </a:solidFill>
              </a:rPr>
              <a:t>r</a:t>
            </a:r>
            <a:r>
              <a:rPr lang="en-US" sz="2000" b="1" dirty="0" err="1" smtClean="0">
                <a:solidFill>
                  <a:srgbClr val="FF0000"/>
                </a:solidFill>
              </a:rPr>
              <a:t>akyat</a:t>
            </a:r>
            <a:r>
              <a:rPr lang="en-US" sz="2000" b="1" dirty="0" smtClean="0">
                <a:solidFill>
                  <a:srgbClr val="FF0000"/>
                </a:solidFill>
              </a:rPr>
              <a:t>, </a:t>
            </a:r>
            <a:r>
              <a:rPr lang="en-US" sz="2000" b="1" dirty="0" err="1" smtClean="0">
                <a:solidFill>
                  <a:srgbClr val="FF0000"/>
                </a:solidFill>
              </a:rPr>
              <a:t>menurut</a:t>
            </a:r>
            <a:r>
              <a:rPr lang="en-US" sz="2000" b="1" dirty="0" smtClean="0">
                <a:solidFill>
                  <a:srgbClr val="FF0000"/>
                </a:solidFill>
              </a:rPr>
              <a:t> </a:t>
            </a:r>
            <a:r>
              <a:rPr lang="en-US" sz="2000" b="1" i="1" dirty="0" err="1" smtClean="0">
                <a:solidFill>
                  <a:srgbClr val="FF0000"/>
                </a:solidFill>
              </a:rPr>
              <a:t>u</a:t>
            </a:r>
            <a:r>
              <a:rPr lang="en-US" sz="2000" b="1" dirty="0" err="1" smtClean="0">
                <a:solidFill>
                  <a:srgbClr val="FF0000"/>
                </a:solidFill>
              </a:rPr>
              <a:t>ndang-</a:t>
            </a:r>
            <a:r>
              <a:rPr lang="en-US" sz="2000" b="1" i="1" dirty="0" err="1" smtClean="0">
                <a:solidFill>
                  <a:srgbClr val="FF0000"/>
                </a:solidFill>
              </a:rPr>
              <a:t>u</a:t>
            </a:r>
            <a:r>
              <a:rPr lang="en-US" sz="2000" b="1" dirty="0" err="1" smtClean="0">
                <a:solidFill>
                  <a:srgbClr val="FF0000"/>
                </a:solidFill>
              </a:rPr>
              <a:t>ndang</a:t>
            </a:r>
            <a:r>
              <a:rPr lang="en-US" sz="2000" b="1" dirty="0" smtClean="0">
                <a:solidFill>
                  <a:srgbClr val="FF0000"/>
                </a:solidFill>
              </a:rPr>
              <a:t> yang </a:t>
            </a:r>
            <a:r>
              <a:rPr lang="en-US" sz="2000" b="1" dirty="0" err="1" smtClean="0">
                <a:solidFill>
                  <a:srgbClr val="FF0000"/>
                </a:solidFill>
              </a:rPr>
              <a:t>berlaku</a:t>
            </a:r>
            <a:r>
              <a:rPr lang="en-US" sz="2000" b="1" dirty="0" smtClean="0">
                <a:solidFill>
                  <a:srgbClr val="FF0000"/>
                </a:solidFill>
              </a:rPr>
              <a:t>.</a:t>
            </a:r>
          </a:p>
          <a:p>
            <a:pPr>
              <a:buNone/>
            </a:pPr>
            <a:r>
              <a:rPr lang="en-US" sz="2000" b="1" dirty="0" smtClean="0">
                <a:solidFill>
                  <a:srgbClr val="FF0000"/>
                </a:solidFill>
              </a:rPr>
              <a:t> </a:t>
            </a:r>
          </a:p>
          <a:p>
            <a:pPr>
              <a:buNone/>
            </a:pPr>
            <a:endParaRPr lang="en-US" sz="2000" dirty="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jpg"/>
          <p:cNvPicPr>
            <a:picLocks noChangeAspect="1"/>
          </p:cNvPicPr>
          <p:nvPr/>
        </p:nvPicPr>
        <p:blipFill>
          <a:blip r:embed="rId3"/>
          <a:stretch>
            <a:fillRect/>
          </a:stretch>
        </p:blipFill>
        <p:spPr>
          <a:xfrm>
            <a:off x="1715" y="3733800"/>
            <a:ext cx="9140570" cy="3124200"/>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000" dirty="0" smtClean="0"/>
          </a:p>
          <a:p>
            <a:pPr lvl="0">
              <a:buNone/>
            </a:pPr>
            <a:r>
              <a:rPr lang="en-US" sz="2000" dirty="0" smtClean="0"/>
              <a:t>11. </a:t>
            </a:r>
            <a:r>
              <a:rPr lang="en-US" sz="2000" dirty="0" err="1" smtClean="0"/>
              <a:t>Huruf</a:t>
            </a:r>
            <a:r>
              <a:rPr lang="en-US" sz="2000" dirty="0" smtClean="0"/>
              <a:t> </a:t>
            </a:r>
            <a:r>
              <a:rPr lang="en-US" sz="2000" dirty="0" err="1"/>
              <a:t>kapital</a:t>
            </a:r>
            <a:r>
              <a:rPr lang="en-US" sz="2000" dirty="0"/>
              <a:t> </a:t>
            </a:r>
            <a:r>
              <a:rPr lang="en-US" sz="2000" dirty="0" err="1"/>
              <a:t>dipakai</a:t>
            </a:r>
            <a:r>
              <a:rPr lang="en-US" sz="2000" dirty="0"/>
              <a:t> </a:t>
            </a:r>
            <a:r>
              <a:rPr lang="en-US" sz="2000" dirty="0" err="1"/>
              <a:t>sebagai</a:t>
            </a:r>
            <a:r>
              <a:rPr lang="en-US" sz="2000" dirty="0"/>
              <a:t> </a:t>
            </a:r>
            <a:r>
              <a:rPr lang="en-US" sz="2000" dirty="0" err="1"/>
              <a:t>huruf</a:t>
            </a:r>
            <a:r>
              <a:rPr lang="en-US" sz="2000" dirty="0"/>
              <a:t> </a:t>
            </a:r>
            <a:r>
              <a:rPr lang="en-US" sz="2000" dirty="0" err="1"/>
              <a:t>pertama</a:t>
            </a:r>
            <a:r>
              <a:rPr lang="en-US" sz="2000" dirty="0"/>
              <a:t> </a:t>
            </a:r>
            <a:r>
              <a:rPr lang="en-US" sz="2000" dirty="0" err="1"/>
              <a:t>setiap</a:t>
            </a:r>
            <a:r>
              <a:rPr lang="en-US" sz="2000" dirty="0"/>
              <a:t> unsure </a:t>
            </a:r>
            <a:r>
              <a:rPr lang="en-US" sz="2000" dirty="0" err="1"/>
              <a:t>bentuk</a:t>
            </a:r>
            <a:r>
              <a:rPr lang="en-US" sz="2000" dirty="0"/>
              <a:t> </a:t>
            </a:r>
            <a:r>
              <a:rPr lang="en-US" sz="2000" dirty="0" err="1"/>
              <a:t>ulang</a:t>
            </a:r>
            <a:r>
              <a:rPr lang="en-US" sz="2000" dirty="0"/>
              <a:t> </a:t>
            </a:r>
            <a:r>
              <a:rPr lang="en-US" sz="2000" dirty="0" err="1"/>
              <a:t>sempurna</a:t>
            </a:r>
            <a:r>
              <a:rPr lang="en-US" sz="2000" dirty="0"/>
              <a:t> yang </a:t>
            </a:r>
            <a:r>
              <a:rPr lang="en-US" sz="2000" dirty="0" err="1"/>
              <a:t>terdapat</a:t>
            </a:r>
            <a:r>
              <a:rPr lang="en-US" sz="2000" dirty="0"/>
              <a:t> </a:t>
            </a:r>
            <a:r>
              <a:rPr lang="en-US" sz="2000" dirty="0" err="1"/>
              <a:t>pada</a:t>
            </a:r>
            <a:r>
              <a:rPr lang="en-US" sz="2000" dirty="0"/>
              <a:t> </a:t>
            </a:r>
            <a:r>
              <a:rPr lang="en-US" sz="2000" dirty="0" err="1"/>
              <a:t>nama</a:t>
            </a:r>
            <a:r>
              <a:rPr lang="en-US" sz="2000" dirty="0"/>
              <a:t> </a:t>
            </a:r>
            <a:r>
              <a:rPr lang="en-US" sz="2000" dirty="0" err="1"/>
              <a:t>badan,lembaga</a:t>
            </a:r>
            <a:r>
              <a:rPr lang="en-US" sz="2000" dirty="0"/>
              <a:t> </a:t>
            </a:r>
            <a:r>
              <a:rPr lang="en-US" sz="2000" dirty="0" err="1"/>
              <a:t>pemerintah</a:t>
            </a:r>
            <a:r>
              <a:rPr lang="en-US" sz="2000" dirty="0"/>
              <a:t> </a:t>
            </a:r>
            <a:r>
              <a:rPr lang="en-US" sz="2000" dirty="0" err="1"/>
              <a:t>dan</a:t>
            </a:r>
            <a:r>
              <a:rPr lang="en-US" sz="2000" dirty="0"/>
              <a:t> </a:t>
            </a:r>
            <a:r>
              <a:rPr lang="en-US" sz="2000" dirty="0" err="1"/>
              <a:t>ketatanegaraan</a:t>
            </a:r>
            <a:r>
              <a:rPr lang="en-US" sz="2000" dirty="0"/>
              <a:t>, </a:t>
            </a:r>
            <a:r>
              <a:rPr lang="en-US" sz="2000" dirty="0" err="1"/>
              <a:t>serta</a:t>
            </a:r>
            <a:r>
              <a:rPr lang="en-US" sz="2000" dirty="0"/>
              <a:t> </a:t>
            </a:r>
            <a:r>
              <a:rPr lang="en-US" sz="2000" dirty="0" err="1"/>
              <a:t>dokumen</a:t>
            </a:r>
            <a:r>
              <a:rPr lang="en-US" sz="2000" dirty="0"/>
              <a:t> </a:t>
            </a:r>
            <a:r>
              <a:rPr lang="en-US" sz="2000" dirty="0" err="1"/>
              <a:t>resmi</a:t>
            </a:r>
            <a:r>
              <a:rPr lang="en-US" sz="2000" dirty="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r>
              <a:rPr lang="en-US" sz="2000" dirty="0">
                <a:solidFill>
                  <a:srgbClr val="FF0000"/>
                </a:solidFill>
              </a:rPr>
              <a:t>:</a:t>
            </a:r>
          </a:p>
          <a:p>
            <a:pPr>
              <a:buNone/>
            </a:pPr>
            <a:r>
              <a:rPr lang="en-US" sz="2000" dirty="0" smtClean="0">
                <a:solidFill>
                  <a:srgbClr val="FF0000"/>
                </a:solidFill>
              </a:rPr>
              <a:t>		</a:t>
            </a:r>
            <a:r>
              <a:rPr lang="en-US" sz="2000" b="1" dirty="0" err="1" smtClean="0">
                <a:solidFill>
                  <a:srgbClr val="FF0000"/>
                </a:solidFill>
              </a:rPr>
              <a:t>Perserikatan</a:t>
            </a:r>
            <a:r>
              <a:rPr lang="en-US" sz="2000" b="1" dirty="0" smtClean="0">
                <a:solidFill>
                  <a:srgbClr val="FF0000"/>
                </a:solidFill>
              </a:rPr>
              <a:t> </a:t>
            </a:r>
            <a:r>
              <a:rPr lang="en-US" sz="2000" b="1" i="1" dirty="0" err="1">
                <a:solidFill>
                  <a:srgbClr val="FF0000"/>
                </a:solidFill>
              </a:rPr>
              <a:t>B</a:t>
            </a:r>
            <a:r>
              <a:rPr lang="en-US" sz="2000" b="1" dirty="0" err="1">
                <a:solidFill>
                  <a:srgbClr val="FF0000"/>
                </a:solidFill>
              </a:rPr>
              <a:t>angsa-</a:t>
            </a:r>
            <a:r>
              <a:rPr lang="en-US" sz="2000" b="1" i="1" dirty="0" err="1">
                <a:solidFill>
                  <a:srgbClr val="FF0000"/>
                </a:solidFill>
              </a:rPr>
              <a:t>B</a:t>
            </a:r>
            <a:r>
              <a:rPr lang="en-US" sz="2000" b="1" dirty="0" err="1">
                <a:solidFill>
                  <a:srgbClr val="FF0000"/>
                </a:solidFill>
              </a:rPr>
              <a:t>angsa</a:t>
            </a:r>
            <a:r>
              <a:rPr lang="en-US" sz="2000" b="1" dirty="0">
                <a:solidFill>
                  <a:srgbClr val="FF0000"/>
                </a:solidFill>
              </a:rPr>
              <a:t>, </a:t>
            </a:r>
            <a:r>
              <a:rPr lang="en-US" sz="2000" b="1" dirty="0" err="1">
                <a:solidFill>
                  <a:srgbClr val="FF0000"/>
                </a:solidFill>
              </a:rPr>
              <a:t>Yayasan</a:t>
            </a:r>
            <a:r>
              <a:rPr lang="en-US" sz="2000" b="1" dirty="0">
                <a:solidFill>
                  <a:srgbClr val="FF0000"/>
                </a:solidFill>
              </a:rPr>
              <a:t> </a:t>
            </a:r>
            <a:r>
              <a:rPr lang="en-US" sz="2000" b="1" i="1" dirty="0" err="1">
                <a:solidFill>
                  <a:srgbClr val="FF0000"/>
                </a:solidFill>
              </a:rPr>
              <a:t>I</a:t>
            </a:r>
            <a:r>
              <a:rPr lang="en-US" sz="2000" b="1" dirty="0" err="1">
                <a:solidFill>
                  <a:srgbClr val="FF0000"/>
                </a:solidFill>
              </a:rPr>
              <a:t>lmu-</a:t>
            </a:r>
            <a:r>
              <a:rPr lang="en-US" sz="2000" b="1" i="1" dirty="0" err="1">
                <a:solidFill>
                  <a:srgbClr val="FF0000"/>
                </a:solidFill>
              </a:rPr>
              <a:t>I</a:t>
            </a:r>
            <a:r>
              <a:rPr lang="en-US" sz="2000" b="1" dirty="0" err="1">
                <a:solidFill>
                  <a:srgbClr val="FF0000"/>
                </a:solidFill>
              </a:rPr>
              <a:t>lmu</a:t>
            </a:r>
            <a:r>
              <a:rPr lang="en-US" sz="2000" b="1" dirty="0">
                <a:solidFill>
                  <a:srgbClr val="FF0000"/>
                </a:solidFill>
              </a:rPr>
              <a:t> social, </a:t>
            </a:r>
            <a:r>
              <a:rPr lang="en-US" sz="2000" b="1" i="1" dirty="0" err="1">
                <a:solidFill>
                  <a:srgbClr val="FF0000"/>
                </a:solidFill>
              </a:rPr>
              <a:t>U</a:t>
            </a:r>
            <a:r>
              <a:rPr lang="en-US" sz="2000" b="1" dirty="0" err="1">
                <a:solidFill>
                  <a:srgbClr val="FF0000"/>
                </a:solidFill>
              </a:rPr>
              <a:t>ndang-</a:t>
            </a:r>
            <a:r>
              <a:rPr lang="en-US" sz="2000" b="1" i="1" dirty="0" err="1">
                <a:solidFill>
                  <a:srgbClr val="FF0000"/>
                </a:solidFill>
              </a:rPr>
              <a:t>U</a:t>
            </a:r>
            <a:r>
              <a:rPr lang="en-US" sz="2000" b="1" dirty="0" err="1">
                <a:solidFill>
                  <a:srgbClr val="FF0000"/>
                </a:solidFill>
              </a:rPr>
              <a:t>ndang</a:t>
            </a:r>
            <a:r>
              <a:rPr lang="en-US" sz="2000" b="1" dirty="0">
                <a:solidFill>
                  <a:srgbClr val="FF0000"/>
                </a:solidFill>
              </a:rPr>
              <a:t> </a:t>
            </a:r>
            <a:r>
              <a:rPr lang="en-US" sz="2000" b="1" dirty="0" smtClean="0">
                <a:solidFill>
                  <a:srgbClr val="FF0000"/>
                </a:solidFill>
              </a:rPr>
              <a:t>	</a:t>
            </a:r>
            <a:r>
              <a:rPr lang="en-US" sz="2000" b="1" dirty="0" err="1" smtClean="0">
                <a:solidFill>
                  <a:srgbClr val="FF0000"/>
                </a:solidFill>
              </a:rPr>
              <a:t>Dasar</a:t>
            </a:r>
            <a:r>
              <a:rPr lang="en-US" sz="2000" b="1" dirty="0" smtClean="0">
                <a:solidFill>
                  <a:srgbClr val="FF0000"/>
                </a:solidFill>
              </a:rPr>
              <a:t> </a:t>
            </a:r>
            <a:r>
              <a:rPr lang="en-US" sz="2000" b="1" dirty="0" err="1" smtClean="0">
                <a:solidFill>
                  <a:srgbClr val="FF0000"/>
                </a:solidFill>
              </a:rPr>
              <a:t>Republik</a:t>
            </a:r>
            <a:r>
              <a:rPr lang="en-US" sz="2000" b="1" dirty="0" smtClean="0">
                <a:solidFill>
                  <a:srgbClr val="FF0000"/>
                </a:solidFill>
              </a:rPr>
              <a:t> Indonesia</a:t>
            </a:r>
            <a:r>
              <a:rPr lang="en-US" sz="2000" b="1" dirty="0">
                <a:solidFill>
                  <a:srgbClr val="FF0000"/>
                </a:solidFill>
              </a:rPr>
              <a:t>, </a:t>
            </a:r>
            <a:r>
              <a:rPr lang="en-US" sz="2000" b="1" dirty="0" err="1">
                <a:solidFill>
                  <a:srgbClr val="FF0000"/>
                </a:solidFill>
              </a:rPr>
              <a:t>Rancangan</a:t>
            </a:r>
            <a:r>
              <a:rPr lang="en-US" sz="2000" b="1" dirty="0">
                <a:solidFill>
                  <a:srgbClr val="FF0000"/>
                </a:solidFill>
              </a:rPr>
              <a:t> </a:t>
            </a:r>
            <a:r>
              <a:rPr lang="en-US" sz="2000" b="1" i="1" dirty="0" err="1">
                <a:solidFill>
                  <a:srgbClr val="FF0000"/>
                </a:solidFill>
              </a:rPr>
              <a:t>U</a:t>
            </a:r>
            <a:r>
              <a:rPr lang="en-US" sz="2000" b="1" dirty="0" err="1">
                <a:solidFill>
                  <a:srgbClr val="FF0000"/>
                </a:solidFill>
              </a:rPr>
              <a:t>ndang-</a:t>
            </a:r>
            <a:r>
              <a:rPr lang="en-US" sz="2000" b="1" i="1" dirty="0" err="1">
                <a:solidFill>
                  <a:srgbClr val="FF0000"/>
                </a:solidFill>
              </a:rPr>
              <a:t>U</a:t>
            </a:r>
            <a:r>
              <a:rPr lang="en-US" sz="2000" b="1" dirty="0" err="1">
                <a:solidFill>
                  <a:srgbClr val="FF0000"/>
                </a:solidFill>
              </a:rPr>
              <a:t>ndang</a:t>
            </a:r>
            <a:r>
              <a:rPr lang="en-US" sz="2000" b="1" dirty="0">
                <a:solidFill>
                  <a:srgbClr val="FF0000"/>
                </a:solidFill>
              </a:rPr>
              <a:t> </a:t>
            </a:r>
            <a:r>
              <a:rPr lang="en-US" sz="2000" b="1" dirty="0" err="1">
                <a:solidFill>
                  <a:srgbClr val="FF0000"/>
                </a:solidFill>
              </a:rPr>
              <a:t>Kepegawaian</a:t>
            </a:r>
            <a:r>
              <a:rPr lang="en-US" sz="2000" b="1" dirty="0" smtClean="0">
                <a:solidFill>
                  <a:srgbClr val="FF0000"/>
                </a:solidFill>
              </a:rPr>
              <a:t>.</a:t>
            </a:r>
          </a:p>
          <a:p>
            <a:pPr lvl="0">
              <a:buNone/>
            </a:pPr>
            <a:endParaRPr lang="en-US" sz="2000" dirty="0" smtClean="0"/>
          </a:p>
          <a:p>
            <a:pPr lvl="0">
              <a:buNone/>
            </a:pPr>
            <a:r>
              <a:rPr lang="en-US" sz="2000" dirty="0" smtClean="0"/>
              <a:t>12. </a:t>
            </a:r>
            <a:r>
              <a:rPr lang="en-US" sz="2000" dirty="0" err="1" smtClean="0"/>
              <a:t>Huruf</a:t>
            </a:r>
            <a:r>
              <a:rPr lang="en-US" sz="2000" dirty="0" smtClean="0"/>
              <a:t> capital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semua</a:t>
            </a:r>
            <a:r>
              <a:rPr lang="en-US" sz="2000" dirty="0" smtClean="0"/>
              <a:t> </a:t>
            </a:r>
            <a:r>
              <a:rPr lang="en-US" sz="2000" dirty="0" err="1" smtClean="0"/>
              <a:t>kata</a:t>
            </a:r>
            <a:r>
              <a:rPr lang="en-US" sz="2000" dirty="0" smtClean="0"/>
              <a:t> (</a:t>
            </a:r>
            <a:r>
              <a:rPr lang="en-US" sz="2000" dirty="0" err="1" smtClean="0"/>
              <a:t>termasuk</a:t>
            </a:r>
            <a:r>
              <a:rPr lang="en-US" sz="2000" dirty="0" smtClean="0"/>
              <a:t> </a:t>
            </a:r>
            <a:r>
              <a:rPr lang="en-US" sz="2000" dirty="0" err="1" smtClean="0"/>
              <a:t>semua</a:t>
            </a:r>
            <a:r>
              <a:rPr lang="en-US" sz="2000" dirty="0" smtClean="0"/>
              <a:t> </a:t>
            </a:r>
            <a:r>
              <a:rPr lang="en-US" sz="2000" dirty="0" err="1" smtClean="0"/>
              <a:t>unsur</a:t>
            </a:r>
            <a:r>
              <a:rPr lang="en-US" sz="2000" dirty="0" smtClean="0"/>
              <a:t> </a:t>
            </a:r>
            <a:r>
              <a:rPr lang="en-US" sz="2000" dirty="0" err="1" smtClean="0"/>
              <a:t>kata</a:t>
            </a:r>
            <a:r>
              <a:rPr lang="en-US" sz="2000" dirty="0" smtClean="0"/>
              <a:t> </a:t>
            </a:r>
            <a:r>
              <a:rPr lang="en-US" sz="2000" dirty="0" err="1" smtClean="0"/>
              <a:t>ulang</a:t>
            </a:r>
            <a:r>
              <a:rPr lang="en-US" sz="2000" dirty="0" smtClean="0"/>
              <a:t> </a:t>
            </a:r>
            <a:r>
              <a:rPr lang="en-US" sz="2000" dirty="0" err="1" smtClean="0"/>
              <a:t>sempurna</a:t>
            </a:r>
            <a:r>
              <a:rPr lang="en-US" sz="2000" dirty="0" smtClean="0"/>
              <a:t>) </a:t>
            </a:r>
            <a:r>
              <a:rPr lang="en-US" sz="2000" dirty="0" err="1" smtClean="0"/>
              <a:t>di</a:t>
            </a:r>
            <a:r>
              <a:rPr lang="en-US" sz="2000" dirty="0" smtClean="0"/>
              <a:t> </a:t>
            </a:r>
            <a:r>
              <a:rPr lang="en-US" sz="2000" dirty="0" err="1" smtClean="0"/>
              <a:t>dalam</a:t>
            </a:r>
            <a:r>
              <a:rPr lang="en-US" sz="2000" dirty="0" smtClean="0"/>
              <a:t> </a:t>
            </a:r>
            <a:r>
              <a:rPr lang="en-US" sz="2000" dirty="0" err="1" smtClean="0"/>
              <a:t>nama</a:t>
            </a:r>
            <a:r>
              <a:rPr lang="en-US" sz="2000" dirty="0" smtClean="0"/>
              <a:t> </a:t>
            </a:r>
            <a:r>
              <a:rPr lang="en-US" sz="2000" dirty="0" err="1" smtClean="0"/>
              <a:t>buku</a:t>
            </a:r>
            <a:r>
              <a:rPr lang="en-US" sz="2000" dirty="0" smtClean="0"/>
              <a:t>, </a:t>
            </a:r>
            <a:r>
              <a:rPr lang="en-US" sz="2000" dirty="0" err="1" smtClean="0"/>
              <a:t>majalah</a:t>
            </a:r>
            <a:r>
              <a:rPr lang="en-US" sz="2000" dirty="0" smtClean="0"/>
              <a:t>, </a:t>
            </a:r>
            <a:r>
              <a:rPr lang="en-US" sz="2000" dirty="0" err="1" smtClean="0"/>
              <a:t>surat</a:t>
            </a:r>
            <a:r>
              <a:rPr lang="en-US" sz="2000" dirty="0" smtClean="0"/>
              <a:t> </a:t>
            </a:r>
            <a:r>
              <a:rPr lang="en-US" sz="2000" dirty="0" err="1" smtClean="0"/>
              <a:t>kabar</a:t>
            </a:r>
            <a:r>
              <a:rPr lang="en-US" sz="2000" dirty="0" smtClean="0"/>
              <a:t>, </a:t>
            </a:r>
            <a:r>
              <a:rPr lang="en-US" sz="2000" dirty="0" err="1" smtClean="0"/>
              <a:t>dan</a:t>
            </a:r>
            <a:r>
              <a:rPr lang="en-US" sz="2000" dirty="0" smtClean="0"/>
              <a:t> </a:t>
            </a:r>
            <a:r>
              <a:rPr lang="en-US" sz="2000" dirty="0" err="1" smtClean="0"/>
              <a:t>judul</a:t>
            </a:r>
            <a:r>
              <a:rPr lang="en-US" sz="2000" dirty="0" smtClean="0"/>
              <a:t> </a:t>
            </a:r>
            <a:r>
              <a:rPr lang="en-US" sz="2000" dirty="0" err="1" smtClean="0"/>
              <a:t>karangan</a:t>
            </a:r>
            <a:r>
              <a:rPr lang="en-US" sz="2000" dirty="0" smtClean="0"/>
              <a:t> </a:t>
            </a:r>
            <a:r>
              <a:rPr lang="en-US" sz="2000" dirty="0" err="1" smtClean="0"/>
              <a:t>kecuali</a:t>
            </a:r>
            <a:r>
              <a:rPr lang="en-US" sz="2000" dirty="0" smtClean="0"/>
              <a:t> </a:t>
            </a:r>
            <a:r>
              <a:rPr lang="en-US" sz="2000" dirty="0" err="1" smtClean="0"/>
              <a:t>kata</a:t>
            </a:r>
            <a:r>
              <a:rPr lang="en-US" sz="2000" dirty="0" smtClean="0"/>
              <a:t> </a:t>
            </a:r>
            <a:r>
              <a:rPr lang="en-US" sz="2000" dirty="0" err="1" smtClean="0"/>
              <a:t>seperti</a:t>
            </a:r>
            <a:r>
              <a:rPr lang="en-US" sz="2000" dirty="0" smtClean="0"/>
              <a:t> </a:t>
            </a:r>
            <a:r>
              <a:rPr lang="en-US" sz="2000" i="1" dirty="0" err="1" smtClean="0"/>
              <a:t>di,ke,dari,dan,yang,untuk</a:t>
            </a:r>
            <a:r>
              <a:rPr lang="en-US" sz="2000" i="1" dirty="0" smtClean="0"/>
              <a:t> </a:t>
            </a:r>
            <a:r>
              <a:rPr lang="en-US" sz="2000" dirty="0" smtClean="0"/>
              <a:t>yang </a:t>
            </a:r>
            <a:r>
              <a:rPr lang="en-US" sz="2000" dirty="0" err="1" smtClean="0"/>
              <a:t>tidak</a:t>
            </a:r>
            <a:r>
              <a:rPr lang="en-US" sz="2000" dirty="0" smtClean="0"/>
              <a:t> </a:t>
            </a:r>
            <a:r>
              <a:rPr lang="en-US" sz="2000" dirty="0" err="1" smtClean="0"/>
              <a:t>terletak</a:t>
            </a:r>
            <a:r>
              <a:rPr lang="en-US" sz="2000" dirty="0" smtClean="0"/>
              <a:t> </a:t>
            </a:r>
            <a:r>
              <a:rPr lang="en-US" sz="2000" dirty="0" err="1" smtClean="0"/>
              <a:t>pada</a:t>
            </a:r>
            <a:r>
              <a:rPr lang="en-US" sz="2000" dirty="0" smtClean="0"/>
              <a:t> </a:t>
            </a:r>
            <a:r>
              <a:rPr lang="en-US" sz="2000" dirty="0" err="1" smtClean="0"/>
              <a:t>posisi</a:t>
            </a:r>
            <a:r>
              <a:rPr lang="en-US" sz="2000" dirty="0" smtClean="0"/>
              <a:t> </a:t>
            </a:r>
            <a:r>
              <a:rPr lang="en-US" sz="2000" dirty="0" err="1" smtClean="0"/>
              <a:t>awal</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Saya</a:t>
            </a:r>
            <a:r>
              <a:rPr lang="en-US" sz="2000" b="1" dirty="0" smtClean="0">
                <a:solidFill>
                  <a:srgbClr val="FF0000"/>
                </a:solidFill>
              </a:rPr>
              <a:t> </a:t>
            </a:r>
            <a:r>
              <a:rPr lang="en-US" sz="2000" b="1" dirty="0" err="1" smtClean="0">
                <a:solidFill>
                  <a:srgbClr val="FF0000"/>
                </a:solidFill>
              </a:rPr>
              <a:t>telah</a:t>
            </a:r>
            <a:r>
              <a:rPr lang="en-US" sz="2000" b="1" dirty="0" smtClean="0">
                <a:solidFill>
                  <a:srgbClr val="FF0000"/>
                </a:solidFill>
              </a:rPr>
              <a:t> </a:t>
            </a:r>
            <a:r>
              <a:rPr lang="en-US" sz="2000" b="1" dirty="0" err="1" smtClean="0">
                <a:solidFill>
                  <a:srgbClr val="FF0000"/>
                </a:solidFill>
              </a:rPr>
              <a:t>membaca</a:t>
            </a:r>
            <a:r>
              <a:rPr lang="en-US" sz="2000" b="1" dirty="0" smtClean="0">
                <a:solidFill>
                  <a:srgbClr val="FF0000"/>
                </a:solidFill>
              </a:rPr>
              <a:t> </a:t>
            </a:r>
            <a:r>
              <a:rPr lang="en-US" sz="2000" b="1" dirty="0" err="1" smtClean="0">
                <a:solidFill>
                  <a:srgbClr val="FF0000"/>
                </a:solidFill>
              </a:rPr>
              <a:t>buku</a:t>
            </a:r>
            <a:r>
              <a:rPr lang="en-US" sz="2000" b="1" dirty="0" smtClean="0">
                <a:solidFill>
                  <a:srgbClr val="FF0000"/>
                </a:solidFill>
              </a:rPr>
              <a:t> </a:t>
            </a:r>
            <a:r>
              <a:rPr lang="en-US" sz="2000" b="1" i="1" dirty="0" smtClean="0">
                <a:solidFill>
                  <a:srgbClr val="FF0000"/>
                </a:solidFill>
              </a:rPr>
              <a:t>Dari Ave Maria </a:t>
            </a:r>
            <a:r>
              <a:rPr lang="en-US" sz="2000" b="1" i="1" dirty="0" err="1" smtClean="0">
                <a:solidFill>
                  <a:srgbClr val="FF0000"/>
                </a:solidFill>
              </a:rPr>
              <a:t>ke</a:t>
            </a:r>
            <a:r>
              <a:rPr lang="en-US" sz="2000" b="1" i="1" dirty="0" smtClean="0">
                <a:solidFill>
                  <a:srgbClr val="FF0000"/>
                </a:solidFill>
              </a:rPr>
              <a:t> </a:t>
            </a:r>
            <a:r>
              <a:rPr lang="en-US" sz="2000" b="1" i="1" dirty="0" err="1" smtClean="0">
                <a:solidFill>
                  <a:srgbClr val="FF0000"/>
                </a:solidFill>
              </a:rPr>
              <a:t>Jalan</a:t>
            </a:r>
            <a:r>
              <a:rPr lang="en-US" sz="2000" b="1" i="1" dirty="0" smtClean="0">
                <a:solidFill>
                  <a:srgbClr val="FF0000"/>
                </a:solidFill>
              </a:rPr>
              <a:t> Lain </a:t>
            </a:r>
            <a:r>
              <a:rPr lang="en-US" sz="2000" b="1" i="1" dirty="0" err="1" smtClean="0">
                <a:solidFill>
                  <a:srgbClr val="FF0000"/>
                </a:solidFill>
              </a:rPr>
              <a:t>ke</a:t>
            </a:r>
            <a:r>
              <a:rPr lang="en-US" sz="2000" b="1" i="1" dirty="0" smtClean="0">
                <a:solidFill>
                  <a:srgbClr val="FF0000"/>
                </a:solidFill>
              </a:rPr>
              <a:t> Roma</a:t>
            </a:r>
            <a:endParaRPr lang="en-US" sz="2000" b="1" dirty="0" smtClean="0">
              <a:solidFill>
                <a:srgbClr val="FF0000"/>
              </a:solidFill>
            </a:endParaRPr>
          </a:p>
          <a:p>
            <a:pPr>
              <a:buNone/>
            </a:pPr>
            <a:r>
              <a:rPr lang="en-US" sz="2000" b="1" i="1" dirty="0" smtClean="0">
                <a:solidFill>
                  <a:srgbClr val="FF0000"/>
                </a:solidFill>
              </a:rPr>
              <a:t>		</a:t>
            </a:r>
            <a:r>
              <a:rPr lang="en-US" sz="2000" b="1" dirty="0" err="1" smtClean="0">
                <a:solidFill>
                  <a:srgbClr val="FF0000"/>
                </a:solidFill>
              </a:rPr>
              <a:t>Bacalah</a:t>
            </a:r>
            <a:r>
              <a:rPr lang="en-US" sz="2000" b="1" dirty="0" smtClean="0">
                <a:solidFill>
                  <a:srgbClr val="FF0000"/>
                </a:solidFill>
              </a:rPr>
              <a:t> </a:t>
            </a:r>
            <a:r>
              <a:rPr lang="en-US" sz="2000" b="1" dirty="0" err="1" smtClean="0">
                <a:solidFill>
                  <a:srgbClr val="FF0000"/>
                </a:solidFill>
              </a:rPr>
              <a:t>majalah</a:t>
            </a:r>
            <a:r>
              <a:rPr lang="en-US" sz="2000" b="1" dirty="0" smtClean="0">
                <a:solidFill>
                  <a:srgbClr val="FF0000"/>
                </a:solidFill>
              </a:rPr>
              <a:t> </a:t>
            </a:r>
            <a:r>
              <a:rPr lang="en-US" sz="2000" b="1" i="1" dirty="0" err="1" smtClean="0">
                <a:solidFill>
                  <a:srgbClr val="FF0000"/>
                </a:solidFill>
              </a:rPr>
              <a:t>Bahasa</a:t>
            </a:r>
            <a:r>
              <a:rPr lang="en-US" sz="2000" b="1" i="1" dirty="0" smtClean="0">
                <a:solidFill>
                  <a:srgbClr val="FF0000"/>
                </a:solidFill>
              </a:rPr>
              <a:t> </a:t>
            </a:r>
            <a:r>
              <a:rPr lang="en-US" sz="2000" b="1" i="1" dirty="0" err="1" smtClean="0">
                <a:solidFill>
                  <a:srgbClr val="FF0000"/>
                </a:solidFill>
              </a:rPr>
              <a:t>dan</a:t>
            </a:r>
            <a:r>
              <a:rPr lang="en-US" sz="2000" b="1" i="1" dirty="0" smtClean="0">
                <a:solidFill>
                  <a:srgbClr val="FF0000"/>
                </a:solidFill>
              </a:rPr>
              <a:t> </a:t>
            </a:r>
            <a:r>
              <a:rPr lang="en-US" sz="2000" b="1" i="1" dirty="0" err="1" smtClean="0">
                <a:solidFill>
                  <a:srgbClr val="FF0000"/>
                </a:solidFill>
              </a:rPr>
              <a:t>Sastra</a:t>
            </a:r>
            <a:endParaRPr lang="en-US" sz="2000" b="1" dirty="0" smtClean="0">
              <a:solidFill>
                <a:srgbClr val="FF0000"/>
              </a:solidFill>
            </a:endParaRPr>
          </a:p>
          <a:p>
            <a:pPr>
              <a:buNone/>
            </a:pPr>
            <a:r>
              <a:rPr lang="en-US" sz="2000" b="1" i="1" dirty="0" smtClean="0">
                <a:solidFill>
                  <a:srgbClr val="FF0000"/>
                </a:solidFill>
              </a:rPr>
              <a:t>		</a:t>
            </a:r>
            <a:endParaRPr lang="en-US" sz="2000" dirty="0" smtClean="0"/>
          </a:p>
          <a:p>
            <a:pPr>
              <a:buNone/>
            </a:pPr>
            <a:endParaRPr lang="en-US" sz="2000" b="1" dirty="0"/>
          </a:p>
          <a:p>
            <a:pPr>
              <a:buNone/>
            </a:pPr>
            <a:r>
              <a:rPr lang="en-US" sz="2000" b="1" dirty="0"/>
              <a:t> </a:t>
            </a:r>
          </a:p>
          <a:p>
            <a:pPr lvl="0">
              <a:buNone/>
            </a:pPr>
            <a:endParaRPr lang="en-US" sz="2000" dirty="0" smtClean="0"/>
          </a:p>
          <a:p>
            <a:pPr>
              <a:buNone/>
            </a:pPr>
            <a:endParaRPr lang="en-US" sz="2000" dirty="0"/>
          </a:p>
        </p:txBody>
      </p:sp>
    </p:spTree>
  </p:cSld>
  <p:clrMapOvr>
    <a:masterClrMapping/>
  </p:clrMapOvr>
  <p:transition spd="slow">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cosmic.jpg"/>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000" dirty="0" smtClean="0">
              <a:solidFill>
                <a:schemeClr val="bg1"/>
              </a:solidFill>
              <a:latin typeface="Perpetua" pitchFamily="18" charset="0"/>
            </a:endParaRPr>
          </a:p>
          <a:p>
            <a:pPr lvl="0">
              <a:buNone/>
            </a:pPr>
            <a:r>
              <a:rPr lang="en-US" sz="2000" dirty="0" smtClean="0">
                <a:solidFill>
                  <a:schemeClr val="bg1"/>
                </a:solidFill>
                <a:latin typeface="Perpetua" pitchFamily="18" charset="0"/>
              </a:rPr>
              <a:t>13.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a:t>
            </a:r>
            <a:r>
              <a:rPr lang="en-US" sz="2000" dirty="0" err="1">
                <a:solidFill>
                  <a:schemeClr val="bg1"/>
                </a:solidFill>
                <a:latin typeface="Perpetua" pitchFamily="18" charset="0"/>
              </a:rPr>
              <a:t>k</a:t>
            </a:r>
            <a:r>
              <a:rPr lang="en-US" sz="2000" dirty="0" err="1" smtClean="0">
                <a:solidFill>
                  <a:schemeClr val="bg1"/>
                </a:solidFill>
                <a:latin typeface="Perpetua" pitchFamily="18" charset="0"/>
              </a:rPr>
              <a:t>apital</a:t>
            </a:r>
            <a:r>
              <a:rPr lang="en-US" sz="2000" dirty="0" smtClean="0">
                <a:solidFill>
                  <a:schemeClr val="bg1"/>
                </a:solidFill>
                <a:latin typeface="Perpetua" pitchFamily="18" charset="0"/>
              </a:rPr>
              <a:t> </a:t>
            </a:r>
            <a:r>
              <a:rPr lang="en-US" sz="2000" dirty="0" err="1">
                <a:solidFill>
                  <a:schemeClr val="bg1"/>
                </a:solidFill>
                <a:latin typeface="Perpetua" pitchFamily="18" charset="0"/>
              </a:rPr>
              <a:t>dipakai</a:t>
            </a:r>
            <a:r>
              <a:rPr lang="en-US" sz="2000" dirty="0">
                <a:solidFill>
                  <a:schemeClr val="bg1"/>
                </a:solidFill>
                <a:latin typeface="Perpetua" pitchFamily="18" charset="0"/>
              </a:rPr>
              <a:t> </a:t>
            </a:r>
            <a:r>
              <a:rPr lang="en-US" sz="2000" dirty="0" err="1">
                <a:solidFill>
                  <a:schemeClr val="bg1"/>
                </a:solidFill>
                <a:latin typeface="Perpetua" pitchFamily="18" charset="0"/>
              </a:rPr>
              <a:t>sebagai</a:t>
            </a:r>
            <a:r>
              <a:rPr lang="en-US" sz="2000" dirty="0">
                <a:solidFill>
                  <a:schemeClr val="bg1"/>
                </a:solidFill>
                <a:latin typeface="Perpetua" pitchFamily="18" charset="0"/>
              </a:rPr>
              <a:t> </a:t>
            </a:r>
            <a:r>
              <a:rPr lang="en-US" sz="2000" dirty="0" err="1">
                <a:solidFill>
                  <a:schemeClr val="bg1"/>
                </a:solidFill>
                <a:latin typeface="Perpetua" pitchFamily="18" charset="0"/>
              </a:rPr>
              <a:t>huruf</a:t>
            </a:r>
            <a:r>
              <a:rPr lang="en-US" sz="2000" dirty="0">
                <a:solidFill>
                  <a:schemeClr val="bg1"/>
                </a:solidFill>
                <a:latin typeface="Perpetua" pitchFamily="18" charset="0"/>
              </a:rPr>
              <a:t> </a:t>
            </a:r>
            <a:r>
              <a:rPr lang="en-US" sz="2000" dirty="0" err="1">
                <a:solidFill>
                  <a:schemeClr val="bg1"/>
                </a:solidFill>
                <a:latin typeface="Perpetua" pitchFamily="18" charset="0"/>
              </a:rPr>
              <a:t>pertama</a:t>
            </a:r>
            <a:r>
              <a:rPr lang="en-US" sz="2000" dirty="0">
                <a:solidFill>
                  <a:schemeClr val="bg1"/>
                </a:solidFill>
                <a:latin typeface="Perpetua" pitchFamily="18" charset="0"/>
              </a:rPr>
              <a:t> unsure </a:t>
            </a:r>
            <a:r>
              <a:rPr lang="en-US" sz="2000" dirty="0" err="1">
                <a:solidFill>
                  <a:schemeClr val="bg1"/>
                </a:solidFill>
                <a:latin typeface="Perpetua" pitchFamily="18" charset="0"/>
              </a:rPr>
              <a:t>singkatan</a:t>
            </a:r>
            <a:r>
              <a:rPr lang="en-US" sz="2000" dirty="0">
                <a:solidFill>
                  <a:schemeClr val="bg1"/>
                </a:solidFill>
                <a:latin typeface="Perpetua" pitchFamily="18" charset="0"/>
              </a:rPr>
              <a:t> </a:t>
            </a:r>
            <a:r>
              <a:rPr lang="en-US" sz="2000" dirty="0" err="1">
                <a:solidFill>
                  <a:schemeClr val="bg1"/>
                </a:solidFill>
                <a:latin typeface="Perpetua" pitchFamily="18" charset="0"/>
              </a:rPr>
              <a:t>nama</a:t>
            </a:r>
            <a:r>
              <a:rPr lang="en-US" sz="2000" dirty="0">
                <a:solidFill>
                  <a:schemeClr val="bg1"/>
                </a:solidFill>
                <a:latin typeface="Perpetua" pitchFamily="18" charset="0"/>
              </a:rPr>
              <a:t> </a:t>
            </a:r>
            <a:r>
              <a:rPr lang="en-US" sz="2000" dirty="0" err="1">
                <a:solidFill>
                  <a:schemeClr val="bg1"/>
                </a:solidFill>
                <a:latin typeface="Perpetua" pitchFamily="18" charset="0"/>
              </a:rPr>
              <a:t>gelar,pangkat</a:t>
            </a:r>
            <a:r>
              <a:rPr lang="en-US" sz="2000" dirty="0">
                <a:solidFill>
                  <a:schemeClr val="bg1"/>
                </a:solidFill>
                <a:latin typeface="Perpetua" pitchFamily="18" charset="0"/>
              </a:rPr>
              <a:t>, </a:t>
            </a:r>
            <a:r>
              <a:rPr lang="en-US" sz="2000" dirty="0" err="1">
                <a:solidFill>
                  <a:schemeClr val="bg1"/>
                </a:solidFill>
                <a:latin typeface="Perpetua" pitchFamily="18" charset="0"/>
              </a:rPr>
              <a:t>dan</a:t>
            </a:r>
            <a:r>
              <a:rPr lang="en-US" sz="2000" dirty="0">
                <a:solidFill>
                  <a:schemeClr val="bg1"/>
                </a:solidFill>
                <a:latin typeface="Perpetua" pitchFamily="18" charset="0"/>
              </a:rPr>
              <a:t> </a:t>
            </a:r>
            <a:r>
              <a:rPr lang="en-US" sz="2000" dirty="0" err="1">
                <a:solidFill>
                  <a:schemeClr val="bg1"/>
                </a:solidFill>
                <a:latin typeface="Perpetua" pitchFamily="18" charset="0"/>
              </a:rPr>
              <a:t>sapaan</a:t>
            </a:r>
            <a:r>
              <a:rPr lang="en-US" sz="2000" dirty="0">
                <a:solidFill>
                  <a:schemeClr val="bg1"/>
                </a:solidFill>
                <a:latin typeface="Perpetua" pitchFamily="18" charset="0"/>
              </a:rPr>
              <a:t>.</a:t>
            </a:r>
          </a:p>
          <a:p>
            <a:pPr>
              <a:buNone/>
            </a:pPr>
            <a:r>
              <a:rPr lang="en-US" sz="2000" dirty="0" smtClean="0">
                <a:solidFill>
                  <a:schemeClr val="bg1"/>
                </a:solidFill>
                <a:latin typeface="Perpetua" pitchFamily="18" charset="0"/>
              </a:rPr>
              <a:t>	</a:t>
            </a:r>
            <a:r>
              <a:rPr lang="en-US" sz="2000" dirty="0" err="1" smtClean="0">
                <a:solidFill>
                  <a:srgbClr val="FFFF00"/>
                </a:solidFill>
                <a:latin typeface="Perpetua" pitchFamily="18" charset="0"/>
              </a:rPr>
              <a:t>Misalnya</a:t>
            </a:r>
            <a:r>
              <a:rPr lang="en-US" sz="2000" dirty="0" smtClean="0">
                <a:solidFill>
                  <a:srgbClr val="FFFF00"/>
                </a:solidFill>
                <a:latin typeface="Perpetua" pitchFamily="18" charset="0"/>
              </a:rPr>
              <a:t> :</a:t>
            </a:r>
          </a:p>
          <a:p>
            <a:pPr>
              <a:buNone/>
            </a:pPr>
            <a:r>
              <a:rPr lang="en-US" sz="2000" b="1" i="1" dirty="0" smtClean="0">
                <a:solidFill>
                  <a:srgbClr val="FFFF00"/>
                </a:solidFill>
                <a:latin typeface="Perpetua" pitchFamily="18" charset="0"/>
              </a:rPr>
              <a:t>		 D</a:t>
            </a:r>
            <a:r>
              <a:rPr lang="en-US" sz="2000" b="1" dirty="0" smtClean="0">
                <a:solidFill>
                  <a:srgbClr val="FFFF00"/>
                </a:solidFill>
                <a:latin typeface="Perpetua" pitchFamily="18" charset="0"/>
              </a:rPr>
              <a:t>r</a:t>
            </a:r>
            <a:r>
              <a:rPr lang="en-US" sz="2000" b="1" dirty="0">
                <a:solidFill>
                  <a:srgbClr val="FFFF00"/>
                </a:solidFill>
                <a:latin typeface="Perpetua" pitchFamily="18" charset="0"/>
              </a:rPr>
              <a:t>.	doctor					</a:t>
            </a:r>
          </a:p>
          <a:p>
            <a:pPr>
              <a:buNone/>
            </a:pPr>
            <a:r>
              <a:rPr lang="en-US" sz="2000" b="1" i="1" dirty="0" smtClean="0">
                <a:solidFill>
                  <a:srgbClr val="FFFF00"/>
                </a:solidFill>
                <a:latin typeface="Perpetua" pitchFamily="18" charset="0"/>
              </a:rPr>
              <a:t>		M.A</a:t>
            </a:r>
            <a:r>
              <a:rPr lang="en-US" sz="2000" b="1" i="1" dirty="0">
                <a:solidFill>
                  <a:srgbClr val="FFFF00"/>
                </a:solidFill>
                <a:latin typeface="Perpetua" pitchFamily="18" charset="0"/>
              </a:rPr>
              <a:t>	master of arts				</a:t>
            </a:r>
            <a:r>
              <a:rPr lang="en-US" sz="2000" b="1" i="1" dirty="0" smtClean="0">
                <a:solidFill>
                  <a:srgbClr val="FFFF00"/>
                </a:solidFill>
                <a:latin typeface="Perpetua" pitchFamily="18" charset="0"/>
              </a:rPr>
              <a:t>		</a:t>
            </a:r>
            <a:r>
              <a:rPr lang="en-US" sz="2000" b="1" dirty="0">
                <a:solidFill>
                  <a:srgbClr val="FFFF00"/>
                </a:solidFill>
                <a:latin typeface="Perpetua" pitchFamily="18" charset="0"/>
              </a:rPr>
              <a:t>	</a:t>
            </a:r>
            <a:r>
              <a:rPr lang="en-US" sz="2000" b="1" i="1" dirty="0" smtClean="0">
                <a:solidFill>
                  <a:srgbClr val="FFFF00"/>
                </a:solidFill>
                <a:latin typeface="Perpetua" pitchFamily="18" charset="0"/>
              </a:rPr>
              <a:t>S.H</a:t>
            </a:r>
            <a:r>
              <a:rPr lang="en-US" sz="2000" b="1" i="1" dirty="0">
                <a:solidFill>
                  <a:srgbClr val="FFFF00"/>
                </a:solidFill>
                <a:latin typeface="Perpetua" pitchFamily="18" charset="0"/>
              </a:rPr>
              <a:t>	</a:t>
            </a:r>
            <a:r>
              <a:rPr lang="en-US" sz="2000" b="1" dirty="0" err="1">
                <a:solidFill>
                  <a:srgbClr val="FFFF00"/>
                </a:solidFill>
                <a:latin typeface="Perpetua" pitchFamily="18" charset="0"/>
              </a:rPr>
              <a:t>sarjana</a:t>
            </a:r>
            <a:r>
              <a:rPr lang="en-US" sz="2000" b="1" dirty="0">
                <a:solidFill>
                  <a:srgbClr val="FFFF00"/>
                </a:solidFill>
                <a:latin typeface="Perpetua" pitchFamily="18" charset="0"/>
              </a:rPr>
              <a:t> hokum				</a:t>
            </a:r>
            <a:endParaRPr lang="en-US" sz="2000" b="1" dirty="0" smtClean="0">
              <a:solidFill>
                <a:srgbClr val="FFFF00"/>
              </a:solidFill>
              <a:latin typeface="Perpetua" pitchFamily="18" charset="0"/>
            </a:endParaRPr>
          </a:p>
          <a:p>
            <a:pPr>
              <a:buNone/>
            </a:pPr>
            <a:r>
              <a:rPr lang="en-US" sz="2000" b="1" i="1" dirty="0" smtClean="0">
                <a:solidFill>
                  <a:srgbClr val="FFFF00"/>
                </a:solidFill>
                <a:latin typeface="Perpetua" pitchFamily="18" charset="0"/>
              </a:rPr>
              <a:t>		</a:t>
            </a:r>
            <a:r>
              <a:rPr lang="en-US" sz="2000" b="1" i="1" dirty="0" err="1" smtClean="0">
                <a:solidFill>
                  <a:srgbClr val="FFFF00"/>
                </a:solidFill>
                <a:latin typeface="Perpetua" pitchFamily="18" charset="0"/>
              </a:rPr>
              <a:t>Sdr</a:t>
            </a:r>
            <a:r>
              <a:rPr lang="en-US" sz="2000" b="1" i="1" dirty="0">
                <a:solidFill>
                  <a:srgbClr val="FFFF00"/>
                </a:solidFill>
                <a:latin typeface="Perpetua" pitchFamily="18" charset="0"/>
              </a:rPr>
              <a:t>.	</a:t>
            </a:r>
            <a:r>
              <a:rPr lang="en-US" sz="2000" b="1" dirty="0" err="1">
                <a:solidFill>
                  <a:srgbClr val="FFFF00"/>
                </a:solidFill>
                <a:latin typeface="Perpetua" pitchFamily="18" charset="0"/>
              </a:rPr>
              <a:t>Saudara</a:t>
            </a:r>
            <a:endParaRPr lang="en-US" sz="2000" b="1" dirty="0">
              <a:solidFill>
                <a:srgbClr val="FFFF00"/>
              </a:solidFill>
              <a:latin typeface="Perpetua" pitchFamily="18" charset="0"/>
            </a:endParaRPr>
          </a:p>
          <a:p>
            <a:pPr>
              <a:buNone/>
            </a:pPr>
            <a:r>
              <a:rPr lang="en-US" sz="2000" b="1" i="1" dirty="0" smtClean="0">
                <a:solidFill>
                  <a:schemeClr val="bg1"/>
                </a:solidFill>
                <a:latin typeface="Perpetua" pitchFamily="18" charset="0"/>
              </a:rPr>
              <a:t>		</a:t>
            </a:r>
            <a:r>
              <a:rPr lang="en-US" sz="2000" b="1" dirty="0">
                <a:solidFill>
                  <a:schemeClr val="bg1"/>
                </a:solidFill>
                <a:latin typeface="Perpetua" pitchFamily="18" charset="0"/>
              </a:rPr>
              <a:t>	</a:t>
            </a:r>
            <a:r>
              <a:rPr lang="en-US" sz="2000" dirty="0">
                <a:solidFill>
                  <a:schemeClr val="bg1"/>
                </a:solidFill>
                <a:latin typeface="Perpetua" pitchFamily="18" charset="0"/>
              </a:rPr>
              <a:t>		</a:t>
            </a:r>
          </a:p>
          <a:p>
            <a:pPr lvl="0">
              <a:buNone/>
            </a:pPr>
            <a:r>
              <a:rPr lang="en-US" sz="2000" dirty="0" smtClean="0">
                <a:solidFill>
                  <a:schemeClr val="bg1"/>
                </a:solidFill>
                <a:latin typeface="Perpetua" pitchFamily="18" charset="0"/>
              </a:rPr>
              <a:t>14.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a:t>
            </a:r>
            <a:r>
              <a:rPr lang="en-US" sz="2000" dirty="0" err="1">
                <a:solidFill>
                  <a:schemeClr val="bg1"/>
                </a:solidFill>
                <a:latin typeface="Perpetua" pitchFamily="18" charset="0"/>
              </a:rPr>
              <a:t>k</a:t>
            </a:r>
            <a:r>
              <a:rPr lang="en-US" sz="2000" dirty="0" err="1" smtClean="0">
                <a:solidFill>
                  <a:schemeClr val="bg1"/>
                </a:solidFill>
                <a:latin typeface="Perpetua" pitchFamily="18" charset="0"/>
              </a:rPr>
              <a:t>apital</a:t>
            </a:r>
            <a:r>
              <a:rPr lang="en-US" sz="2000" dirty="0" smtClean="0">
                <a:solidFill>
                  <a:schemeClr val="bg1"/>
                </a:solidFill>
                <a:latin typeface="Perpetua" pitchFamily="18" charset="0"/>
              </a:rPr>
              <a:t> </a:t>
            </a:r>
            <a:r>
              <a:rPr lang="en-US" sz="2000" dirty="0" err="1">
                <a:solidFill>
                  <a:schemeClr val="bg1"/>
                </a:solidFill>
                <a:latin typeface="Perpetua" pitchFamily="18" charset="0"/>
              </a:rPr>
              <a:t>dipakai</a:t>
            </a:r>
            <a:r>
              <a:rPr lang="en-US" sz="2000" dirty="0">
                <a:solidFill>
                  <a:schemeClr val="bg1"/>
                </a:solidFill>
                <a:latin typeface="Perpetua" pitchFamily="18" charset="0"/>
              </a:rPr>
              <a:t> </a:t>
            </a:r>
            <a:r>
              <a:rPr lang="en-US" sz="2000" dirty="0" err="1">
                <a:solidFill>
                  <a:schemeClr val="bg1"/>
                </a:solidFill>
                <a:latin typeface="Perpetua" pitchFamily="18" charset="0"/>
              </a:rPr>
              <a:t>sebagai</a:t>
            </a:r>
            <a:r>
              <a:rPr lang="en-US" sz="2000" dirty="0">
                <a:solidFill>
                  <a:schemeClr val="bg1"/>
                </a:solidFill>
                <a:latin typeface="Perpetua" pitchFamily="18" charset="0"/>
              </a:rPr>
              <a:t> </a:t>
            </a:r>
            <a:r>
              <a:rPr lang="en-US" sz="2000" dirty="0" err="1">
                <a:solidFill>
                  <a:schemeClr val="bg1"/>
                </a:solidFill>
                <a:latin typeface="Perpetua" pitchFamily="18" charset="0"/>
              </a:rPr>
              <a:t>huruf</a:t>
            </a:r>
            <a:r>
              <a:rPr lang="en-US" sz="2000" dirty="0">
                <a:solidFill>
                  <a:schemeClr val="bg1"/>
                </a:solidFill>
                <a:latin typeface="Perpetua" pitchFamily="18" charset="0"/>
              </a:rPr>
              <a:t> </a:t>
            </a:r>
            <a:r>
              <a:rPr lang="en-US" sz="2000" dirty="0" err="1">
                <a:solidFill>
                  <a:schemeClr val="bg1"/>
                </a:solidFill>
                <a:latin typeface="Perpetua" pitchFamily="18" charset="0"/>
              </a:rPr>
              <a:t>pertama</a:t>
            </a:r>
            <a:r>
              <a:rPr lang="en-US" sz="2000" dirty="0">
                <a:solidFill>
                  <a:schemeClr val="bg1"/>
                </a:solidFill>
                <a:latin typeface="Perpetua" pitchFamily="18" charset="0"/>
              </a:rPr>
              <a:t> </a:t>
            </a:r>
            <a:r>
              <a:rPr lang="en-US" sz="2000" dirty="0" err="1">
                <a:solidFill>
                  <a:schemeClr val="bg1"/>
                </a:solidFill>
                <a:latin typeface="Perpetua" pitchFamily="18" charset="0"/>
              </a:rPr>
              <a:t>kata</a:t>
            </a:r>
            <a:r>
              <a:rPr lang="en-US" sz="2000" dirty="0">
                <a:solidFill>
                  <a:schemeClr val="bg1"/>
                </a:solidFill>
                <a:latin typeface="Perpetua" pitchFamily="18" charset="0"/>
              </a:rPr>
              <a:t> </a:t>
            </a:r>
            <a:r>
              <a:rPr lang="en-US" sz="2000" dirty="0" err="1">
                <a:solidFill>
                  <a:schemeClr val="bg1"/>
                </a:solidFill>
                <a:latin typeface="Perpetua" pitchFamily="18" charset="0"/>
              </a:rPr>
              <a:t>penunjuk</a:t>
            </a:r>
            <a:r>
              <a:rPr lang="en-US" sz="2000" dirty="0">
                <a:solidFill>
                  <a:schemeClr val="bg1"/>
                </a:solidFill>
                <a:latin typeface="Perpetua" pitchFamily="18" charset="0"/>
              </a:rPr>
              <a:t> </a:t>
            </a:r>
            <a:r>
              <a:rPr lang="en-US" sz="2000" dirty="0" err="1">
                <a:solidFill>
                  <a:schemeClr val="bg1"/>
                </a:solidFill>
                <a:latin typeface="Perpetua" pitchFamily="18" charset="0"/>
              </a:rPr>
              <a:t>hubungan</a:t>
            </a:r>
            <a:r>
              <a:rPr lang="en-US" sz="2000" dirty="0">
                <a:solidFill>
                  <a:schemeClr val="bg1"/>
                </a:solidFill>
                <a:latin typeface="Perpetua" pitchFamily="18" charset="0"/>
              </a:rPr>
              <a:t> </a:t>
            </a:r>
            <a:r>
              <a:rPr lang="en-US" sz="2000" dirty="0" err="1">
                <a:solidFill>
                  <a:schemeClr val="bg1"/>
                </a:solidFill>
                <a:latin typeface="Perpetua" pitchFamily="18" charset="0"/>
              </a:rPr>
              <a:t>kekerabatan</a:t>
            </a:r>
            <a:r>
              <a:rPr lang="en-US" sz="2000" dirty="0">
                <a:solidFill>
                  <a:schemeClr val="bg1"/>
                </a:solidFill>
                <a:latin typeface="Perpetua" pitchFamily="18" charset="0"/>
              </a:rPr>
              <a:t> </a:t>
            </a:r>
            <a:r>
              <a:rPr lang="en-US" sz="2000" dirty="0" err="1">
                <a:solidFill>
                  <a:schemeClr val="bg1"/>
                </a:solidFill>
                <a:latin typeface="Perpetua" pitchFamily="18" charset="0"/>
              </a:rPr>
              <a:t>seperti</a:t>
            </a:r>
            <a:r>
              <a:rPr lang="en-US" sz="2000" dirty="0">
                <a:solidFill>
                  <a:schemeClr val="bg1"/>
                </a:solidFill>
                <a:latin typeface="Perpetua" pitchFamily="18" charset="0"/>
              </a:rPr>
              <a:t> </a:t>
            </a:r>
            <a:r>
              <a:rPr lang="en-US" sz="2000" i="1" dirty="0" err="1">
                <a:solidFill>
                  <a:schemeClr val="bg1"/>
                </a:solidFill>
                <a:latin typeface="Perpetua" pitchFamily="18" charset="0"/>
              </a:rPr>
              <a:t>bapak</a:t>
            </a:r>
            <a:r>
              <a:rPr lang="en-US" sz="2000" i="1" dirty="0">
                <a:solidFill>
                  <a:schemeClr val="bg1"/>
                </a:solidFill>
                <a:latin typeface="Perpetua" pitchFamily="18" charset="0"/>
              </a:rPr>
              <a:t>, </a:t>
            </a:r>
            <a:r>
              <a:rPr lang="en-US" sz="2000" i="1" dirty="0" err="1">
                <a:solidFill>
                  <a:schemeClr val="bg1"/>
                </a:solidFill>
                <a:latin typeface="Perpetua" pitchFamily="18" charset="0"/>
              </a:rPr>
              <a:t>ibu</a:t>
            </a:r>
            <a:r>
              <a:rPr lang="en-US" sz="2000" i="1" dirty="0">
                <a:solidFill>
                  <a:schemeClr val="bg1"/>
                </a:solidFill>
                <a:latin typeface="Perpetua" pitchFamily="18" charset="0"/>
              </a:rPr>
              <a:t>, </a:t>
            </a:r>
            <a:r>
              <a:rPr lang="en-US" sz="2000" i="1" dirty="0" err="1">
                <a:solidFill>
                  <a:schemeClr val="bg1"/>
                </a:solidFill>
                <a:latin typeface="Perpetua" pitchFamily="18" charset="0"/>
              </a:rPr>
              <a:t>saudara,kakak</a:t>
            </a:r>
            <a:r>
              <a:rPr lang="en-US" sz="2000" i="1" dirty="0">
                <a:solidFill>
                  <a:schemeClr val="bg1"/>
                </a:solidFill>
                <a:latin typeface="Perpetua" pitchFamily="18" charset="0"/>
              </a:rPr>
              <a:t>, </a:t>
            </a:r>
            <a:r>
              <a:rPr lang="en-US" sz="2000" i="1" dirty="0" err="1">
                <a:solidFill>
                  <a:schemeClr val="bg1"/>
                </a:solidFill>
                <a:latin typeface="Perpetua" pitchFamily="18" charset="0"/>
              </a:rPr>
              <a:t>adik</a:t>
            </a:r>
            <a:r>
              <a:rPr lang="en-US" sz="2000" i="1" dirty="0">
                <a:solidFill>
                  <a:schemeClr val="bg1"/>
                </a:solidFill>
                <a:latin typeface="Perpetua" pitchFamily="18" charset="0"/>
              </a:rPr>
              <a:t>, </a:t>
            </a:r>
            <a:r>
              <a:rPr lang="en-US" sz="2000" dirty="0" err="1">
                <a:solidFill>
                  <a:schemeClr val="bg1"/>
                </a:solidFill>
                <a:latin typeface="Perpetua" pitchFamily="18" charset="0"/>
              </a:rPr>
              <a:t>dan</a:t>
            </a:r>
            <a:r>
              <a:rPr lang="en-US" sz="2000" dirty="0">
                <a:solidFill>
                  <a:schemeClr val="bg1"/>
                </a:solidFill>
                <a:latin typeface="Perpetua" pitchFamily="18" charset="0"/>
              </a:rPr>
              <a:t> </a:t>
            </a:r>
            <a:r>
              <a:rPr lang="en-US" sz="2000" i="1" dirty="0" err="1">
                <a:solidFill>
                  <a:schemeClr val="bg1"/>
                </a:solidFill>
                <a:latin typeface="Perpetua" pitchFamily="18" charset="0"/>
              </a:rPr>
              <a:t>paman</a:t>
            </a:r>
            <a:r>
              <a:rPr lang="en-US" sz="2000" i="1" dirty="0">
                <a:solidFill>
                  <a:schemeClr val="bg1"/>
                </a:solidFill>
                <a:latin typeface="Perpetua" pitchFamily="18" charset="0"/>
              </a:rPr>
              <a:t> </a:t>
            </a:r>
            <a:r>
              <a:rPr lang="en-US" sz="2000" dirty="0">
                <a:solidFill>
                  <a:schemeClr val="bg1"/>
                </a:solidFill>
                <a:latin typeface="Perpetua" pitchFamily="18" charset="0"/>
              </a:rPr>
              <a:t>yang </a:t>
            </a:r>
            <a:r>
              <a:rPr lang="en-US" sz="2000" dirty="0" err="1">
                <a:solidFill>
                  <a:schemeClr val="bg1"/>
                </a:solidFill>
                <a:latin typeface="Perpetua" pitchFamily="18" charset="0"/>
              </a:rPr>
              <a:t>dipakai</a:t>
            </a:r>
            <a:r>
              <a:rPr lang="en-US" sz="2000" dirty="0">
                <a:solidFill>
                  <a:schemeClr val="bg1"/>
                </a:solidFill>
                <a:latin typeface="Perpetua" pitchFamily="18" charset="0"/>
              </a:rPr>
              <a:t> </a:t>
            </a:r>
            <a:r>
              <a:rPr lang="en-US" sz="2000" dirty="0" err="1">
                <a:solidFill>
                  <a:schemeClr val="bg1"/>
                </a:solidFill>
                <a:latin typeface="Perpetua" pitchFamily="18" charset="0"/>
              </a:rPr>
              <a:t>dalam</a:t>
            </a:r>
            <a:r>
              <a:rPr lang="en-US" sz="2000" dirty="0">
                <a:solidFill>
                  <a:schemeClr val="bg1"/>
                </a:solidFill>
                <a:latin typeface="Perpetua" pitchFamily="18" charset="0"/>
              </a:rPr>
              <a:t> </a:t>
            </a:r>
            <a:r>
              <a:rPr lang="en-US" sz="2000" dirty="0" err="1">
                <a:solidFill>
                  <a:schemeClr val="bg1"/>
                </a:solidFill>
                <a:latin typeface="Perpetua" pitchFamily="18" charset="0"/>
              </a:rPr>
              <a:t>penyapaan</a:t>
            </a:r>
            <a:r>
              <a:rPr lang="en-US" sz="2000" dirty="0">
                <a:solidFill>
                  <a:schemeClr val="bg1"/>
                </a:solidFill>
                <a:latin typeface="Perpetua" pitchFamily="18" charset="0"/>
              </a:rPr>
              <a:t> </a:t>
            </a:r>
            <a:r>
              <a:rPr lang="en-US" sz="2000" dirty="0" err="1">
                <a:solidFill>
                  <a:schemeClr val="bg1"/>
                </a:solidFill>
                <a:latin typeface="Perpetua" pitchFamily="18" charset="0"/>
              </a:rPr>
              <a:t>dan</a:t>
            </a:r>
            <a:r>
              <a:rPr lang="en-US" sz="2000" dirty="0">
                <a:solidFill>
                  <a:schemeClr val="bg1"/>
                </a:solidFill>
                <a:latin typeface="Perpetua" pitchFamily="18" charset="0"/>
              </a:rPr>
              <a:t> </a:t>
            </a:r>
            <a:r>
              <a:rPr lang="en-US" sz="2000" dirty="0" err="1">
                <a:solidFill>
                  <a:schemeClr val="bg1"/>
                </a:solidFill>
                <a:latin typeface="Perpetua" pitchFamily="18" charset="0"/>
              </a:rPr>
              <a:t>pengacuan</a:t>
            </a:r>
            <a:r>
              <a:rPr lang="en-US" sz="2000" dirty="0">
                <a:solidFill>
                  <a:schemeClr val="bg1"/>
                </a:solidFill>
                <a:latin typeface="Perpetua" pitchFamily="18" charset="0"/>
              </a:rPr>
              <a:t>.</a:t>
            </a:r>
          </a:p>
          <a:p>
            <a:pPr>
              <a:buNone/>
            </a:pPr>
            <a:r>
              <a:rPr lang="en-US" sz="2000" dirty="0" smtClean="0">
                <a:solidFill>
                  <a:schemeClr val="bg1"/>
                </a:solidFill>
                <a:latin typeface="Perpetua" pitchFamily="18" charset="0"/>
              </a:rPr>
              <a:t>	</a:t>
            </a:r>
            <a:r>
              <a:rPr lang="en-US" sz="2000" dirty="0" err="1" smtClean="0">
                <a:solidFill>
                  <a:srgbClr val="FFFF00"/>
                </a:solidFill>
                <a:latin typeface="Perpetua" pitchFamily="18" charset="0"/>
              </a:rPr>
              <a:t>Misalnya</a:t>
            </a:r>
            <a:r>
              <a:rPr lang="en-US" sz="2000" dirty="0" smtClean="0">
                <a:solidFill>
                  <a:srgbClr val="FFFF00"/>
                </a:solidFill>
                <a:latin typeface="Perpetua" pitchFamily="18" charset="0"/>
              </a:rPr>
              <a:t> </a:t>
            </a:r>
            <a:r>
              <a:rPr lang="en-US" sz="2000" dirty="0">
                <a:solidFill>
                  <a:srgbClr val="FFFF00"/>
                </a:solidFill>
                <a:latin typeface="Perpetua" pitchFamily="18" charset="0"/>
              </a:rPr>
              <a:t>:</a:t>
            </a:r>
          </a:p>
          <a:p>
            <a:pPr>
              <a:buNone/>
            </a:pPr>
            <a:r>
              <a:rPr lang="en-US" sz="2000" dirty="0" smtClean="0">
                <a:solidFill>
                  <a:srgbClr val="FFFF00"/>
                </a:solidFill>
                <a:latin typeface="Perpetua" pitchFamily="18" charset="0"/>
              </a:rPr>
              <a:t>		</a:t>
            </a:r>
            <a:r>
              <a:rPr lang="en-US" sz="2000" b="1" dirty="0" smtClean="0">
                <a:solidFill>
                  <a:srgbClr val="FFFF00"/>
                </a:solidFill>
                <a:latin typeface="Perpetua" pitchFamily="18" charset="0"/>
              </a:rPr>
              <a:t>“</a:t>
            </a:r>
            <a:r>
              <a:rPr lang="en-US" sz="2000" b="1" dirty="0" err="1">
                <a:solidFill>
                  <a:srgbClr val="FFFF00"/>
                </a:solidFill>
                <a:latin typeface="Perpetua" pitchFamily="18" charset="0"/>
              </a:rPr>
              <a:t>Kapan</a:t>
            </a:r>
            <a:r>
              <a:rPr lang="en-US" sz="2000" b="1" dirty="0">
                <a:solidFill>
                  <a:srgbClr val="FFFF00"/>
                </a:solidFill>
                <a:latin typeface="Perpetua" pitchFamily="18" charset="0"/>
              </a:rPr>
              <a:t> </a:t>
            </a:r>
            <a:r>
              <a:rPr lang="en-US" sz="2000" b="1" i="1" dirty="0" err="1">
                <a:solidFill>
                  <a:srgbClr val="FFFF00"/>
                </a:solidFill>
                <a:latin typeface="Perpetua" pitchFamily="18" charset="0"/>
              </a:rPr>
              <a:t>B</a:t>
            </a:r>
            <a:r>
              <a:rPr lang="en-US" sz="2000" b="1" dirty="0" err="1">
                <a:solidFill>
                  <a:srgbClr val="FFFF00"/>
                </a:solidFill>
                <a:latin typeface="Perpetua" pitchFamily="18" charset="0"/>
              </a:rPr>
              <a:t>apak</a:t>
            </a:r>
            <a:r>
              <a:rPr lang="en-US" sz="2000" b="1" dirty="0">
                <a:solidFill>
                  <a:srgbClr val="FFFF00"/>
                </a:solidFill>
                <a:latin typeface="Perpetua" pitchFamily="18" charset="0"/>
              </a:rPr>
              <a:t> </a:t>
            </a:r>
            <a:r>
              <a:rPr lang="en-US" sz="2000" b="1" dirty="0" err="1">
                <a:solidFill>
                  <a:srgbClr val="FFFF00"/>
                </a:solidFill>
                <a:latin typeface="Perpetua" pitchFamily="18" charset="0"/>
              </a:rPr>
              <a:t>berangkat</a:t>
            </a:r>
            <a:r>
              <a:rPr lang="en-US" sz="2000" b="1" dirty="0">
                <a:solidFill>
                  <a:srgbClr val="FFFF00"/>
                </a:solidFill>
                <a:latin typeface="Perpetua" pitchFamily="18" charset="0"/>
              </a:rPr>
              <a:t>?”.</a:t>
            </a:r>
            <a:r>
              <a:rPr lang="en-US" sz="2000" b="1" dirty="0" err="1">
                <a:solidFill>
                  <a:srgbClr val="FFFF00"/>
                </a:solidFill>
                <a:latin typeface="Perpetua" pitchFamily="18" charset="0"/>
              </a:rPr>
              <a:t>tanya</a:t>
            </a:r>
            <a:r>
              <a:rPr lang="en-US" sz="2000" b="1" dirty="0">
                <a:solidFill>
                  <a:srgbClr val="FFFF00"/>
                </a:solidFill>
                <a:latin typeface="Perpetua" pitchFamily="18" charset="0"/>
              </a:rPr>
              <a:t> </a:t>
            </a:r>
            <a:r>
              <a:rPr lang="en-US" sz="2000" b="1" dirty="0" err="1">
                <a:solidFill>
                  <a:srgbClr val="FFFF00"/>
                </a:solidFill>
                <a:latin typeface="Perpetua" pitchFamily="18" charset="0"/>
              </a:rPr>
              <a:t>Harto</a:t>
            </a:r>
            <a:r>
              <a:rPr lang="en-US" sz="2000" b="1" dirty="0" smtClean="0">
                <a:solidFill>
                  <a:srgbClr val="FFFF00"/>
                </a:solidFill>
                <a:latin typeface="Perpetua" pitchFamily="18" charset="0"/>
              </a:rPr>
              <a:t>.</a:t>
            </a:r>
            <a:endParaRPr lang="en-US" sz="2000" b="1" dirty="0">
              <a:solidFill>
                <a:srgbClr val="FFFF00"/>
              </a:solidFill>
              <a:latin typeface="Perpetua" pitchFamily="18" charset="0"/>
            </a:endParaRPr>
          </a:p>
          <a:p>
            <a:pPr>
              <a:buNone/>
            </a:pP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Surat</a:t>
            </a:r>
            <a:r>
              <a:rPr lang="en-US" sz="2000" b="1" dirty="0" smtClean="0">
                <a:solidFill>
                  <a:srgbClr val="FFFF00"/>
                </a:solidFill>
                <a:latin typeface="Perpetua" pitchFamily="18" charset="0"/>
              </a:rPr>
              <a:t> </a:t>
            </a:r>
            <a:r>
              <a:rPr lang="en-US" sz="2000" b="1" dirty="0" err="1">
                <a:solidFill>
                  <a:srgbClr val="FFFF00"/>
                </a:solidFill>
                <a:latin typeface="Perpetua" pitchFamily="18" charset="0"/>
              </a:rPr>
              <a:t>Saudara</a:t>
            </a:r>
            <a:r>
              <a:rPr lang="en-US" sz="2000" b="1" dirty="0">
                <a:solidFill>
                  <a:srgbClr val="FFFF00"/>
                </a:solidFill>
                <a:latin typeface="Perpetua" pitchFamily="18" charset="0"/>
              </a:rPr>
              <a:t> </a:t>
            </a:r>
            <a:r>
              <a:rPr lang="en-US" sz="2000" b="1" dirty="0" err="1">
                <a:solidFill>
                  <a:srgbClr val="FFFF00"/>
                </a:solidFill>
                <a:latin typeface="Perpetua" pitchFamily="18" charset="0"/>
              </a:rPr>
              <a:t>sudah</a:t>
            </a:r>
            <a:r>
              <a:rPr lang="en-US" sz="2000" b="1" dirty="0">
                <a:solidFill>
                  <a:srgbClr val="FFFF00"/>
                </a:solidFill>
                <a:latin typeface="Perpetua" pitchFamily="18" charset="0"/>
              </a:rPr>
              <a:t> </a:t>
            </a:r>
            <a:r>
              <a:rPr lang="en-US" sz="2000" b="1" dirty="0" err="1">
                <a:solidFill>
                  <a:srgbClr val="FFFF00"/>
                </a:solidFill>
                <a:latin typeface="Perpetua" pitchFamily="18" charset="0"/>
              </a:rPr>
              <a:t>saya</a:t>
            </a:r>
            <a:r>
              <a:rPr lang="en-US" sz="2000" b="1" dirty="0">
                <a:solidFill>
                  <a:srgbClr val="FFFF00"/>
                </a:solidFill>
                <a:latin typeface="Perpetua" pitchFamily="18" charset="0"/>
              </a:rPr>
              <a:t> </a:t>
            </a:r>
            <a:r>
              <a:rPr lang="en-US" sz="2000" b="1" dirty="0" err="1">
                <a:solidFill>
                  <a:srgbClr val="FFFF00"/>
                </a:solidFill>
                <a:latin typeface="Perpetua" pitchFamily="18" charset="0"/>
              </a:rPr>
              <a:t>terima</a:t>
            </a:r>
            <a:r>
              <a:rPr lang="en-US" sz="2000" b="1" dirty="0" smtClean="0">
                <a:solidFill>
                  <a:srgbClr val="FFFF00"/>
                </a:solidFill>
                <a:latin typeface="Perpetua" pitchFamily="18" charset="0"/>
              </a:rPr>
              <a:t>.</a:t>
            </a:r>
          </a:p>
          <a:p>
            <a:pPr>
              <a:buNone/>
            </a:pPr>
            <a:endParaRPr lang="en-US" sz="2000" b="1" dirty="0" smtClean="0">
              <a:solidFill>
                <a:schemeClr val="bg1"/>
              </a:solidFill>
              <a:latin typeface="Perpetua" pitchFamily="18" charset="0"/>
            </a:endParaRPr>
          </a:p>
          <a:p>
            <a:pPr>
              <a:buNone/>
            </a:pP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capital </a:t>
            </a:r>
            <a:r>
              <a:rPr lang="en-US" sz="2000" dirty="0" err="1" smtClean="0">
                <a:solidFill>
                  <a:schemeClr val="bg1"/>
                </a:solidFill>
                <a:latin typeface="Perpetua" pitchFamily="18" charset="0"/>
              </a:rPr>
              <a:t>tidak</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dipakai</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sebagai</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huruf</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pertama</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kata</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penunjuk</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hubungan</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kekerabatan</a:t>
            </a:r>
            <a:r>
              <a:rPr lang="en-US" sz="2000" dirty="0" smtClean="0">
                <a:solidFill>
                  <a:schemeClr val="bg1"/>
                </a:solidFill>
                <a:latin typeface="Perpetua" pitchFamily="18" charset="0"/>
              </a:rPr>
              <a:t> yang </a:t>
            </a:r>
            <a:r>
              <a:rPr lang="en-US" sz="2000" dirty="0" err="1" smtClean="0">
                <a:solidFill>
                  <a:schemeClr val="bg1"/>
                </a:solidFill>
                <a:latin typeface="Perpetua" pitchFamily="18" charset="0"/>
              </a:rPr>
              <a:t>tidak</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dipakai</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dalam</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pengacauan</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atau</a:t>
            </a:r>
            <a:r>
              <a:rPr lang="en-US" sz="2000" dirty="0" smtClean="0">
                <a:solidFill>
                  <a:schemeClr val="bg1"/>
                </a:solidFill>
                <a:latin typeface="Perpetua" pitchFamily="18" charset="0"/>
              </a:rPr>
              <a:t> </a:t>
            </a:r>
            <a:r>
              <a:rPr lang="en-US" sz="2000" dirty="0" err="1" smtClean="0">
                <a:solidFill>
                  <a:schemeClr val="bg1"/>
                </a:solidFill>
                <a:latin typeface="Perpetua" pitchFamily="18" charset="0"/>
              </a:rPr>
              <a:t>penyapaan</a:t>
            </a:r>
            <a:r>
              <a:rPr lang="en-US" sz="2000" dirty="0" smtClean="0">
                <a:solidFill>
                  <a:schemeClr val="bg1"/>
                </a:solidFill>
                <a:latin typeface="Perpetua" pitchFamily="18" charset="0"/>
              </a:rPr>
              <a:t>.</a:t>
            </a:r>
          </a:p>
          <a:p>
            <a:pPr>
              <a:buNone/>
            </a:pPr>
            <a:r>
              <a:rPr lang="en-US" sz="2000" dirty="0" smtClean="0">
                <a:solidFill>
                  <a:schemeClr val="bg1"/>
                </a:solidFill>
                <a:latin typeface="Perpetua" pitchFamily="18" charset="0"/>
              </a:rPr>
              <a:t>	</a:t>
            </a:r>
            <a:r>
              <a:rPr lang="en-US" sz="2000" dirty="0" err="1" smtClean="0">
                <a:solidFill>
                  <a:srgbClr val="FFFF00"/>
                </a:solidFill>
                <a:latin typeface="Perpetua" pitchFamily="18" charset="0"/>
              </a:rPr>
              <a:t>Misalnya</a:t>
            </a:r>
            <a:r>
              <a:rPr lang="en-US" sz="2000" dirty="0" smtClean="0">
                <a:solidFill>
                  <a:srgbClr val="FFFF00"/>
                </a:solidFill>
                <a:latin typeface="Perpetua" pitchFamily="18" charset="0"/>
              </a:rPr>
              <a:t> :</a:t>
            </a:r>
          </a:p>
          <a:p>
            <a:pPr>
              <a:buNone/>
            </a:pPr>
            <a:r>
              <a:rPr lang="en-US" sz="2000" dirty="0" smtClean="0">
                <a:solidFill>
                  <a:srgbClr val="FFFF00"/>
                </a:solidFill>
                <a:latin typeface="Perpetua" pitchFamily="18" charset="0"/>
              </a:rPr>
              <a:t>		</a:t>
            </a:r>
            <a:r>
              <a:rPr lang="en-US" sz="2000" b="1" dirty="0" smtClean="0">
                <a:solidFill>
                  <a:srgbClr val="FFFF00"/>
                </a:solidFill>
                <a:latin typeface="Perpetua" pitchFamily="18" charset="0"/>
              </a:rPr>
              <a:t>Kita </a:t>
            </a:r>
            <a:r>
              <a:rPr lang="en-US" sz="2000" b="1" dirty="0" err="1" smtClean="0">
                <a:solidFill>
                  <a:srgbClr val="FFFF00"/>
                </a:solidFill>
                <a:latin typeface="Perpetua" pitchFamily="18" charset="0"/>
              </a:rPr>
              <a:t>harus</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menghormati</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b</a:t>
            </a:r>
            <a:r>
              <a:rPr lang="en-US" sz="2000" b="1" dirty="0" err="1" smtClean="0">
                <a:solidFill>
                  <a:srgbClr val="FFFF00"/>
                </a:solidFill>
                <a:latin typeface="Perpetua" pitchFamily="18" charset="0"/>
              </a:rPr>
              <a:t>apak</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dan</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i</a:t>
            </a:r>
            <a:r>
              <a:rPr lang="en-US" sz="2000" b="1" dirty="0" err="1" smtClean="0">
                <a:solidFill>
                  <a:srgbClr val="FFFF00"/>
                </a:solidFill>
                <a:latin typeface="Perpetua" pitchFamily="18" charset="0"/>
              </a:rPr>
              <a:t>bu</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kita</a:t>
            </a:r>
            <a:r>
              <a:rPr lang="en-US" sz="2000" b="1" dirty="0" smtClean="0">
                <a:solidFill>
                  <a:srgbClr val="FFFF00"/>
                </a:solidFill>
                <a:latin typeface="Perpetua" pitchFamily="18" charset="0"/>
              </a:rPr>
              <a:t>.</a:t>
            </a:r>
          </a:p>
          <a:p>
            <a:pPr>
              <a:buNone/>
            </a:pP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Semua</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k</a:t>
            </a:r>
            <a:r>
              <a:rPr lang="en-US" sz="2000" b="1" dirty="0" err="1" smtClean="0">
                <a:solidFill>
                  <a:srgbClr val="FFFF00"/>
                </a:solidFill>
                <a:latin typeface="Perpetua" pitchFamily="18" charset="0"/>
              </a:rPr>
              <a:t>akak</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dan</a:t>
            </a:r>
            <a:r>
              <a:rPr lang="en-US" sz="2000" b="1" dirty="0" smtClean="0">
                <a:solidFill>
                  <a:srgbClr val="FFFF00"/>
                </a:solidFill>
                <a:latin typeface="Perpetua" pitchFamily="18" charset="0"/>
              </a:rPr>
              <a:t> </a:t>
            </a:r>
            <a:r>
              <a:rPr lang="en-US" sz="2000" b="1" i="1" dirty="0" err="1" smtClean="0">
                <a:solidFill>
                  <a:srgbClr val="FFFF00"/>
                </a:solidFill>
                <a:latin typeface="Perpetua" pitchFamily="18" charset="0"/>
              </a:rPr>
              <a:t>a</a:t>
            </a:r>
            <a:r>
              <a:rPr lang="en-US" sz="2000" b="1" dirty="0" err="1" smtClean="0">
                <a:solidFill>
                  <a:srgbClr val="FFFF00"/>
                </a:solidFill>
                <a:latin typeface="Perpetua" pitchFamily="18" charset="0"/>
              </a:rPr>
              <a:t>dik</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saya</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sudah</a:t>
            </a:r>
            <a:r>
              <a:rPr lang="en-US" sz="2000" b="1" dirty="0" smtClean="0">
                <a:solidFill>
                  <a:srgbClr val="FFFF00"/>
                </a:solidFill>
                <a:latin typeface="Perpetua" pitchFamily="18" charset="0"/>
              </a:rPr>
              <a:t> </a:t>
            </a:r>
            <a:r>
              <a:rPr lang="en-US" sz="2000" b="1" dirty="0" err="1" smtClean="0">
                <a:solidFill>
                  <a:srgbClr val="FFFF00"/>
                </a:solidFill>
                <a:latin typeface="Perpetua" pitchFamily="18" charset="0"/>
              </a:rPr>
              <a:t>berkeluarga</a:t>
            </a:r>
            <a:endParaRPr lang="en-US" sz="2000" b="1" dirty="0" smtClean="0">
              <a:solidFill>
                <a:srgbClr val="FFFF00"/>
              </a:solidFill>
              <a:latin typeface="Perpetua" pitchFamily="18" charset="0"/>
            </a:endParaRPr>
          </a:p>
          <a:p>
            <a:pPr>
              <a:buNone/>
            </a:pPr>
            <a:endParaRPr lang="en-US" sz="2000" b="1" dirty="0">
              <a:solidFill>
                <a:schemeClr val="bg1"/>
              </a:solidFill>
              <a:latin typeface="Perpetua" pitchFamily="18" charset="0"/>
            </a:endParaRPr>
          </a:p>
        </p:txBody>
      </p:sp>
    </p:spTree>
  </p:cSld>
  <p:clrMapOvr>
    <a:masterClrMapping/>
  </p:clrMapOvr>
  <p:transition spd="slow">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648200"/>
          </a:xfrm>
          <a:solidFill>
            <a:srgbClr val="FFC000"/>
          </a:solidFill>
          <a:ln w="38100">
            <a:prstDash val="dashDot"/>
          </a:ln>
          <a:effectLst>
            <a:glow rad="228600">
              <a:schemeClr val="accent5">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a:normAutofit/>
          </a:bodyPr>
          <a:lstStyle/>
          <a:p>
            <a:pPr>
              <a:buNone/>
            </a:pPr>
            <a:endParaRPr lang="en-US" dirty="0" smtClean="0">
              <a:latin typeface="Perpetua" pitchFamily="18" charset="0"/>
            </a:endParaRPr>
          </a:p>
          <a:p>
            <a:pPr>
              <a:buNone/>
            </a:pPr>
            <a:r>
              <a:rPr lang="en-US" dirty="0" smtClean="0">
                <a:latin typeface="Perpetua" pitchFamily="18" charset="0"/>
              </a:rPr>
              <a:t>	</a:t>
            </a:r>
            <a:r>
              <a:rPr lang="en-US" dirty="0" smtClean="0">
                <a:solidFill>
                  <a:schemeClr val="tx1"/>
                </a:solidFill>
                <a:latin typeface="Perpetua" pitchFamily="18" charset="0"/>
              </a:rPr>
              <a:t>15.  </a:t>
            </a:r>
            <a:r>
              <a:rPr lang="en-US" dirty="0" err="1" smtClean="0">
                <a:solidFill>
                  <a:schemeClr val="tx1"/>
                </a:solidFill>
                <a:latin typeface="Perpetua" pitchFamily="18" charset="0"/>
              </a:rPr>
              <a:t>Huruf</a:t>
            </a:r>
            <a:r>
              <a:rPr lang="en-US" dirty="0" smtClean="0">
                <a:solidFill>
                  <a:schemeClr val="tx1"/>
                </a:solidFill>
                <a:latin typeface="Perpetua" pitchFamily="18" charset="0"/>
              </a:rPr>
              <a:t> </a:t>
            </a:r>
            <a:r>
              <a:rPr lang="en-US" dirty="0" err="1">
                <a:solidFill>
                  <a:schemeClr val="tx1"/>
                </a:solidFill>
                <a:latin typeface="Perpetua" pitchFamily="18" charset="0"/>
              </a:rPr>
              <a:t>K</a:t>
            </a:r>
            <a:r>
              <a:rPr lang="en-US" dirty="0" err="1" smtClean="0">
                <a:solidFill>
                  <a:schemeClr val="tx1"/>
                </a:solidFill>
                <a:latin typeface="Perpetua" pitchFamily="18" charset="0"/>
              </a:rPr>
              <a:t>apital</a:t>
            </a:r>
            <a:r>
              <a:rPr lang="en-US" dirty="0" smtClean="0">
                <a:solidFill>
                  <a:schemeClr val="tx1"/>
                </a:solidFill>
                <a:latin typeface="Perpetua" pitchFamily="18" charset="0"/>
              </a:rPr>
              <a:t> </a:t>
            </a:r>
            <a:r>
              <a:rPr lang="en-US" dirty="0" err="1">
                <a:solidFill>
                  <a:schemeClr val="tx1"/>
                </a:solidFill>
                <a:latin typeface="Perpetua" pitchFamily="18" charset="0"/>
              </a:rPr>
              <a:t>dipakai</a:t>
            </a:r>
            <a:r>
              <a:rPr lang="en-US" dirty="0">
                <a:solidFill>
                  <a:schemeClr val="tx1"/>
                </a:solidFill>
                <a:latin typeface="Perpetua" pitchFamily="18" charset="0"/>
              </a:rPr>
              <a:t> </a:t>
            </a:r>
            <a:r>
              <a:rPr lang="en-US" dirty="0" err="1">
                <a:solidFill>
                  <a:schemeClr val="tx1"/>
                </a:solidFill>
                <a:latin typeface="Perpetua" pitchFamily="18" charset="0"/>
              </a:rPr>
              <a:t>sebagai</a:t>
            </a:r>
            <a:r>
              <a:rPr lang="en-US" dirty="0">
                <a:solidFill>
                  <a:schemeClr val="tx1"/>
                </a:solidFill>
                <a:latin typeface="Perpetua" pitchFamily="18" charset="0"/>
              </a:rPr>
              <a:t> </a:t>
            </a:r>
            <a:r>
              <a:rPr lang="en-US" dirty="0" err="1">
                <a:solidFill>
                  <a:schemeClr val="tx1"/>
                </a:solidFill>
                <a:latin typeface="Perpetua" pitchFamily="18" charset="0"/>
              </a:rPr>
              <a:t>huruf</a:t>
            </a:r>
            <a:r>
              <a:rPr lang="en-US" dirty="0">
                <a:solidFill>
                  <a:schemeClr val="tx1"/>
                </a:solidFill>
                <a:latin typeface="Perpetua" pitchFamily="18" charset="0"/>
              </a:rPr>
              <a:t> </a:t>
            </a:r>
            <a:r>
              <a:rPr lang="en-US" dirty="0" err="1">
                <a:solidFill>
                  <a:schemeClr val="tx1"/>
                </a:solidFill>
                <a:latin typeface="Perpetua" pitchFamily="18" charset="0"/>
              </a:rPr>
              <a:t>pertama</a:t>
            </a:r>
            <a:r>
              <a:rPr lang="en-US" dirty="0">
                <a:solidFill>
                  <a:schemeClr val="tx1"/>
                </a:solidFill>
                <a:latin typeface="Perpetua" pitchFamily="18" charset="0"/>
              </a:rPr>
              <a:t> </a:t>
            </a:r>
            <a:r>
              <a:rPr lang="en-US" dirty="0" err="1">
                <a:solidFill>
                  <a:schemeClr val="tx1"/>
                </a:solidFill>
                <a:latin typeface="Perpetua" pitchFamily="18" charset="0"/>
              </a:rPr>
              <a:t>kata</a:t>
            </a:r>
            <a:r>
              <a:rPr lang="en-US" dirty="0">
                <a:solidFill>
                  <a:schemeClr val="tx1"/>
                </a:solidFill>
                <a:latin typeface="Perpetua" pitchFamily="18" charset="0"/>
              </a:rPr>
              <a:t> </a:t>
            </a:r>
            <a:r>
              <a:rPr lang="en-US" dirty="0" smtClean="0">
                <a:solidFill>
                  <a:schemeClr val="tx1"/>
                </a:solidFill>
                <a:latin typeface="Perpetua" pitchFamily="18" charset="0"/>
              </a:rPr>
              <a:t>	</a:t>
            </a:r>
            <a:r>
              <a:rPr lang="en-US" dirty="0" err="1" smtClean="0">
                <a:solidFill>
                  <a:schemeClr val="tx1"/>
                </a:solidFill>
                <a:latin typeface="Perpetua" pitchFamily="18" charset="0"/>
              </a:rPr>
              <a:t>ganti</a:t>
            </a:r>
            <a:r>
              <a:rPr lang="en-US" dirty="0" smtClean="0">
                <a:solidFill>
                  <a:schemeClr val="tx1"/>
                </a:solidFill>
                <a:latin typeface="Perpetua" pitchFamily="18" charset="0"/>
              </a:rPr>
              <a:t> </a:t>
            </a:r>
            <a:r>
              <a:rPr lang="en-US" dirty="0" err="1" smtClean="0">
                <a:solidFill>
                  <a:schemeClr val="tx1"/>
                </a:solidFill>
                <a:latin typeface="Perpetua" pitchFamily="18" charset="0"/>
              </a:rPr>
              <a:t>Anda</a:t>
            </a:r>
            <a:r>
              <a:rPr lang="en-US" dirty="0">
                <a:solidFill>
                  <a:schemeClr val="tx1"/>
                </a:solidFill>
                <a:latin typeface="Perpetua" pitchFamily="18" charset="0"/>
              </a:rPr>
              <a:t>.</a:t>
            </a:r>
          </a:p>
          <a:p>
            <a:pPr>
              <a:buNone/>
            </a:pPr>
            <a:r>
              <a:rPr lang="en-US" dirty="0" smtClean="0">
                <a:solidFill>
                  <a:schemeClr val="tx1"/>
                </a:solidFill>
                <a:latin typeface="Perpetua" pitchFamily="18" charset="0"/>
              </a:rPr>
              <a:t>	</a:t>
            </a:r>
            <a:r>
              <a:rPr lang="en-US" dirty="0" smtClean="0">
                <a:latin typeface="Perpetua" pitchFamily="18" charset="0"/>
              </a:rPr>
              <a:t>	</a:t>
            </a:r>
            <a:r>
              <a:rPr lang="en-US" dirty="0" err="1" smtClean="0">
                <a:solidFill>
                  <a:srgbClr val="FF0000"/>
                </a:solidFill>
                <a:latin typeface="Perpetua" pitchFamily="18" charset="0"/>
              </a:rPr>
              <a:t>Misalnya</a:t>
            </a:r>
            <a:r>
              <a:rPr lang="en-US" dirty="0" smtClean="0">
                <a:solidFill>
                  <a:srgbClr val="FF0000"/>
                </a:solidFill>
                <a:latin typeface="Perpetua" pitchFamily="18" charset="0"/>
              </a:rPr>
              <a:t> </a:t>
            </a:r>
            <a:r>
              <a:rPr lang="en-US" dirty="0">
                <a:solidFill>
                  <a:srgbClr val="FF0000"/>
                </a:solidFill>
                <a:latin typeface="Perpetua" pitchFamily="18" charset="0"/>
              </a:rPr>
              <a:t>:</a:t>
            </a:r>
          </a:p>
          <a:p>
            <a:pPr>
              <a:buNone/>
            </a:pPr>
            <a:r>
              <a:rPr lang="en-US" dirty="0" smtClean="0">
                <a:solidFill>
                  <a:srgbClr val="FF0000"/>
                </a:solidFill>
                <a:latin typeface="Perpetua" pitchFamily="18" charset="0"/>
              </a:rPr>
              <a:t>	</a:t>
            </a:r>
            <a:r>
              <a:rPr lang="en-US" dirty="0">
                <a:solidFill>
                  <a:srgbClr val="FF0000"/>
                </a:solidFill>
                <a:latin typeface="Perpetua" pitchFamily="18" charset="0"/>
              </a:rPr>
              <a:t>	</a:t>
            </a:r>
            <a:r>
              <a:rPr lang="en-US" dirty="0" smtClean="0">
                <a:solidFill>
                  <a:srgbClr val="FF0000"/>
                </a:solidFill>
                <a:latin typeface="Perpetua" pitchFamily="18" charset="0"/>
              </a:rPr>
              <a:t>	</a:t>
            </a:r>
            <a:r>
              <a:rPr lang="en-US" b="1" dirty="0" err="1" smtClean="0">
                <a:solidFill>
                  <a:srgbClr val="FF0000"/>
                </a:solidFill>
                <a:latin typeface="Perpetua" pitchFamily="18" charset="0"/>
              </a:rPr>
              <a:t>Sudahkah</a:t>
            </a:r>
            <a:r>
              <a:rPr lang="en-US" b="1" dirty="0" smtClean="0">
                <a:solidFill>
                  <a:srgbClr val="FF0000"/>
                </a:solidFill>
                <a:latin typeface="Perpetua" pitchFamily="18" charset="0"/>
              </a:rPr>
              <a:t> </a:t>
            </a:r>
            <a:r>
              <a:rPr lang="en-US" b="1" i="1" dirty="0" err="1">
                <a:solidFill>
                  <a:srgbClr val="FF0000"/>
                </a:solidFill>
                <a:latin typeface="Perpetua" pitchFamily="18" charset="0"/>
              </a:rPr>
              <a:t>A</a:t>
            </a:r>
            <a:r>
              <a:rPr lang="en-US" b="1" dirty="0" err="1">
                <a:solidFill>
                  <a:srgbClr val="FF0000"/>
                </a:solidFill>
                <a:latin typeface="Perpetua" pitchFamily="18" charset="0"/>
              </a:rPr>
              <a:t>nda</a:t>
            </a:r>
            <a:r>
              <a:rPr lang="en-US" b="1" dirty="0">
                <a:solidFill>
                  <a:srgbClr val="FF0000"/>
                </a:solidFill>
                <a:latin typeface="Perpetua" pitchFamily="18" charset="0"/>
              </a:rPr>
              <a:t> </a:t>
            </a:r>
            <a:r>
              <a:rPr lang="en-US" b="1" dirty="0" err="1">
                <a:solidFill>
                  <a:srgbClr val="FF0000"/>
                </a:solidFill>
                <a:latin typeface="Perpetua" pitchFamily="18" charset="0"/>
              </a:rPr>
              <a:t>tahu</a:t>
            </a:r>
            <a:r>
              <a:rPr lang="en-US" b="1" dirty="0">
                <a:solidFill>
                  <a:srgbClr val="FF0000"/>
                </a:solidFill>
                <a:latin typeface="Perpetua" pitchFamily="18" charset="0"/>
              </a:rPr>
              <a:t>?</a:t>
            </a:r>
          </a:p>
          <a:p>
            <a:pPr>
              <a:buNone/>
            </a:pPr>
            <a:r>
              <a:rPr lang="en-US" b="1" dirty="0" smtClean="0">
                <a:solidFill>
                  <a:srgbClr val="FF0000"/>
                </a:solidFill>
                <a:latin typeface="Perpetua" pitchFamily="18" charset="0"/>
              </a:rPr>
              <a:t>	</a:t>
            </a:r>
            <a:r>
              <a:rPr lang="en-US" b="1" dirty="0">
                <a:solidFill>
                  <a:srgbClr val="FF0000"/>
                </a:solidFill>
                <a:latin typeface="Perpetua" pitchFamily="18" charset="0"/>
              </a:rPr>
              <a:t>	</a:t>
            </a:r>
            <a:r>
              <a:rPr lang="en-US" b="1" dirty="0" smtClean="0">
                <a:solidFill>
                  <a:srgbClr val="FF0000"/>
                </a:solidFill>
                <a:latin typeface="Perpetua" pitchFamily="18" charset="0"/>
              </a:rPr>
              <a:t>	</a:t>
            </a:r>
            <a:r>
              <a:rPr lang="en-US" b="1" dirty="0" err="1" smtClean="0">
                <a:solidFill>
                  <a:srgbClr val="FF0000"/>
                </a:solidFill>
                <a:latin typeface="Perpetua" pitchFamily="18" charset="0"/>
              </a:rPr>
              <a:t>Surat</a:t>
            </a:r>
            <a:r>
              <a:rPr lang="en-US" b="1" dirty="0" smtClean="0">
                <a:solidFill>
                  <a:srgbClr val="FF0000"/>
                </a:solidFill>
                <a:latin typeface="Perpetua" pitchFamily="18" charset="0"/>
              </a:rPr>
              <a:t> </a:t>
            </a:r>
            <a:r>
              <a:rPr lang="en-US" b="1" i="1" dirty="0" err="1">
                <a:solidFill>
                  <a:srgbClr val="FF0000"/>
                </a:solidFill>
                <a:latin typeface="Perpetua" pitchFamily="18" charset="0"/>
              </a:rPr>
              <a:t>A</a:t>
            </a:r>
            <a:r>
              <a:rPr lang="en-US" b="1" dirty="0" err="1">
                <a:solidFill>
                  <a:srgbClr val="FF0000"/>
                </a:solidFill>
                <a:latin typeface="Perpetua" pitchFamily="18" charset="0"/>
              </a:rPr>
              <a:t>nda</a:t>
            </a:r>
            <a:r>
              <a:rPr lang="en-US" b="1" dirty="0">
                <a:solidFill>
                  <a:srgbClr val="FF0000"/>
                </a:solidFill>
                <a:latin typeface="Perpetua" pitchFamily="18" charset="0"/>
              </a:rPr>
              <a:t> </a:t>
            </a:r>
            <a:r>
              <a:rPr lang="en-US" b="1" dirty="0" err="1">
                <a:solidFill>
                  <a:srgbClr val="FF0000"/>
                </a:solidFill>
                <a:latin typeface="Perpetua" pitchFamily="18" charset="0"/>
              </a:rPr>
              <a:t>telah</a:t>
            </a:r>
            <a:r>
              <a:rPr lang="en-US" b="1" dirty="0">
                <a:solidFill>
                  <a:srgbClr val="FF0000"/>
                </a:solidFill>
                <a:latin typeface="Perpetua" pitchFamily="18" charset="0"/>
              </a:rPr>
              <a:t> </a:t>
            </a:r>
            <a:r>
              <a:rPr lang="en-US" b="1" dirty="0" err="1">
                <a:solidFill>
                  <a:srgbClr val="FF0000"/>
                </a:solidFill>
                <a:latin typeface="Perpetua" pitchFamily="18" charset="0"/>
              </a:rPr>
              <a:t>kami</a:t>
            </a:r>
            <a:r>
              <a:rPr lang="en-US" b="1" dirty="0">
                <a:solidFill>
                  <a:srgbClr val="FF0000"/>
                </a:solidFill>
                <a:latin typeface="Perpetua" pitchFamily="18" charset="0"/>
              </a:rPr>
              <a:t> </a:t>
            </a:r>
            <a:r>
              <a:rPr lang="en-US" b="1" dirty="0" err="1">
                <a:solidFill>
                  <a:srgbClr val="FF0000"/>
                </a:solidFill>
                <a:latin typeface="Perpetua" pitchFamily="18" charset="0"/>
              </a:rPr>
              <a:t>terima</a:t>
            </a:r>
            <a:r>
              <a:rPr lang="en-US" b="1" dirty="0">
                <a:solidFill>
                  <a:srgbClr val="FF0000"/>
                </a:solidFill>
                <a:latin typeface="Perpetua" pitchFamily="18" charset="0"/>
              </a:rPr>
              <a:t>.</a:t>
            </a:r>
          </a:p>
          <a:p>
            <a:pPr>
              <a:buNone/>
            </a:pPr>
            <a:r>
              <a:rPr lang="en-US" b="1" dirty="0">
                <a:solidFill>
                  <a:srgbClr val="FF0000"/>
                </a:solidFill>
                <a:latin typeface="Perpetua" pitchFamily="18" charset="0"/>
              </a:rPr>
              <a:t> </a:t>
            </a:r>
          </a:p>
          <a:p>
            <a:pPr>
              <a:buNone/>
            </a:pPr>
            <a:endParaRPr lang="en-US" dirty="0">
              <a:solidFill>
                <a:srgbClr val="FF0000"/>
              </a:solidFill>
              <a:latin typeface="Perpetua" pitchFamily="18" charset="0"/>
            </a:endParaRPr>
          </a:p>
        </p:txBody>
      </p:sp>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572000" cy="792162"/>
          </a:xfr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pPr lvl="0"/>
            <a:r>
              <a:rPr lang="en-US" sz="4000" b="1" dirty="0" smtClean="0"/>
              <a:t/>
            </a:r>
            <a:br>
              <a:rPr lang="en-US" sz="4000" b="1" dirty="0" smtClean="0"/>
            </a:br>
            <a:r>
              <a:rPr lang="en-US" sz="4000" b="1" dirty="0" err="1" smtClean="0"/>
              <a:t>Huruf</a:t>
            </a:r>
            <a:r>
              <a:rPr lang="en-US" sz="4000" dirty="0" smtClean="0"/>
              <a:t> </a:t>
            </a:r>
            <a:r>
              <a:rPr lang="en-US" sz="4000" b="1" dirty="0"/>
              <a:t>Miring</a:t>
            </a:r>
            <a:r>
              <a:rPr lang="en-US" sz="3200" dirty="0"/>
              <a:t/>
            </a:r>
            <a:br>
              <a:rPr lang="en-US" sz="3200" dirty="0"/>
            </a:br>
            <a:endParaRPr lang="en-US" sz="3200" dirty="0"/>
          </a:p>
        </p:txBody>
      </p:sp>
      <p:sp>
        <p:nvSpPr>
          <p:cNvPr id="3" name="Content Placeholder 2"/>
          <p:cNvSpPr>
            <a:spLocks noGrp="1"/>
          </p:cNvSpPr>
          <p:nvPr>
            <p:ph idx="1"/>
          </p:nvPr>
        </p:nvSpPr>
        <p:spPr>
          <a:xfrm>
            <a:off x="0" y="1447800"/>
            <a:ext cx="9144000" cy="5410200"/>
          </a:xfrm>
          <a:solidFill>
            <a:srgbClr val="92D050"/>
          </a:solidFill>
          <a:ln w="38100">
            <a:solidFill>
              <a:schemeClr val="tx1"/>
            </a:solidFill>
            <a:prstDash val="dashDot"/>
          </a:ln>
        </p:spPr>
        <p:txBody>
          <a:bodyPr>
            <a:noAutofit/>
          </a:bodyPr>
          <a:lstStyle/>
          <a:p>
            <a:pPr lvl="0">
              <a:buNone/>
            </a:pPr>
            <a:r>
              <a:rPr lang="en-US" sz="2400" dirty="0" smtClean="0"/>
              <a:t>1.	</a:t>
            </a:r>
            <a:r>
              <a:rPr lang="en-US" sz="2400" dirty="0" err="1" smtClean="0"/>
              <a:t>Huruf</a:t>
            </a:r>
            <a:r>
              <a:rPr lang="en-US" sz="2400" dirty="0" smtClean="0"/>
              <a:t> </a:t>
            </a:r>
            <a:r>
              <a:rPr lang="en-US" sz="2400" dirty="0"/>
              <a:t>miring </a:t>
            </a:r>
            <a:r>
              <a:rPr lang="en-US" sz="2400" dirty="0" err="1"/>
              <a:t>dalam</a:t>
            </a:r>
            <a:r>
              <a:rPr lang="en-US" sz="2400" dirty="0"/>
              <a:t> </a:t>
            </a:r>
            <a:r>
              <a:rPr lang="en-US" sz="2400" dirty="0" err="1"/>
              <a:t>cetakan</a:t>
            </a:r>
            <a:r>
              <a:rPr lang="en-US" sz="2400" dirty="0"/>
              <a:t> </a:t>
            </a:r>
            <a:r>
              <a:rPr lang="en-US" sz="2400" dirty="0" err="1"/>
              <a:t>dipakai</a:t>
            </a:r>
            <a:r>
              <a:rPr lang="en-US" sz="2400" dirty="0"/>
              <a:t> </a:t>
            </a:r>
            <a:r>
              <a:rPr lang="en-US" sz="2400" dirty="0" err="1"/>
              <a:t>untuk</a:t>
            </a:r>
            <a:r>
              <a:rPr lang="en-US" sz="2400" dirty="0"/>
              <a:t> </a:t>
            </a:r>
            <a:r>
              <a:rPr lang="en-US" sz="2400" dirty="0" err="1"/>
              <a:t>menuliskan</a:t>
            </a:r>
            <a:r>
              <a:rPr lang="en-US" sz="2400" dirty="0"/>
              <a:t> </a:t>
            </a:r>
            <a:r>
              <a:rPr lang="en-US" sz="2400" dirty="0" err="1"/>
              <a:t>nama</a:t>
            </a:r>
            <a:r>
              <a:rPr lang="en-US" sz="2400" dirty="0"/>
              <a:t> </a:t>
            </a:r>
            <a:r>
              <a:rPr lang="en-US" sz="2400" dirty="0" err="1"/>
              <a:t>buku</a:t>
            </a:r>
            <a:r>
              <a:rPr lang="en-US" sz="2400" dirty="0"/>
              <a:t>, </a:t>
            </a:r>
            <a:r>
              <a:rPr lang="en-US" sz="2400" dirty="0" err="1"/>
              <a:t>majalah</a:t>
            </a:r>
            <a:r>
              <a:rPr lang="en-US" sz="2400" dirty="0"/>
              <a:t>, </a:t>
            </a:r>
            <a:r>
              <a:rPr lang="en-US" sz="2400" dirty="0" err="1"/>
              <a:t>dan</a:t>
            </a:r>
            <a:r>
              <a:rPr lang="en-US" sz="2400" dirty="0"/>
              <a:t> </a:t>
            </a:r>
            <a:r>
              <a:rPr lang="en-US" sz="2400" dirty="0" err="1"/>
              <a:t>surat</a:t>
            </a:r>
            <a:r>
              <a:rPr lang="en-US" sz="2400" dirty="0"/>
              <a:t> </a:t>
            </a:r>
            <a:r>
              <a:rPr lang="en-US" sz="2400" dirty="0" err="1"/>
              <a:t>kabar</a:t>
            </a:r>
            <a:r>
              <a:rPr lang="en-US" sz="2400" dirty="0"/>
              <a:t> yang </a:t>
            </a:r>
            <a:r>
              <a:rPr lang="en-US" sz="2400" dirty="0" err="1"/>
              <a:t>dikutip</a:t>
            </a:r>
            <a:r>
              <a:rPr lang="en-US" sz="2400" dirty="0"/>
              <a:t> </a:t>
            </a:r>
            <a:r>
              <a:rPr lang="en-US" sz="2400" dirty="0" err="1"/>
              <a:t>dalam</a:t>
            </a:r>
            <a:r>
              <a:rPr lang="en-US" sz="2400" dirty="0"/>
              <a:t> </a:t>
            </a:r>
            <a:r>
              <a:rPr lang="en-US" sz="2400" dirty="0" err="1"/>
              <a:t>tulisan</a:t>
            </a:r>
            <a:r>
              <a:rPr lang="en-US" sz="2400" dirty="0"/>
              <a:t>.</a:t>
            </a:r>
          </a:p>
          <a:p>
            <a:pPr>
              <a:buNone/>
            </a:pPr>
            <a:r>
              <a:rPr lang="en-US" sz="2400" dirty="0"/>
              <a:t>	</a:t>
            </a:r>
            <a:r>
              <a:rPr lang="en-US" sz="2400" dirty="0" err="1" smtClean="0">
                <a:solidFill>
                  <a:srgbClr val="FF0000"/>
                </a:solidFill>
              </a:rPr>
              <a:t>Misalnya</a:t>
            </a:r>
            <a:r>
              <a:rPr lang="en-US" sz="2400" dirty="0" smtClean="0">
                <a:solidFill>
                  <a:srgbClr val="FF0000"/>
                </a:solidFill>
              </a:rPr>
              <a:t> </a:t>
            </a:r>
            <a:r>
              <a:rPr lang="en-US" sz="2400" dirty="0">
                <a:solidFill>
                  <a:srgbClr val="FF0000"/>
                </a:solidFill>
              </a:rPr>
              <a:t>:</a:t>
            </a:r>
          </a:p>
          <a:p>
            <a:pPr>
              <a:buNone/>
            </a:pPr>
            <a:r>
              <a:rPr lang="en-US" sz="2400" dirty="0">
                <a:solidFill>
                  <a:srgbClr val="FF0000"/>
                </a:solidFill>
              </a:rPr>
              <a:t>	</a:t>
            </a:r>
            <a:r>
              <a:rPr lang="en-US" sz="2400" dirty="0" smtClean="0">
                <a:solidFill>
                  <a:srgbClr val="FF0000"/>
                </a:solidFill>
              </a:rPr>
              <a:t>	</a:t>
            </a:r>
            <a:r>
              <a:rPr lang="en-US" sz="2400" b="1" dirty="0" err="1" smtClean="0">
                <a:solidFill>
                  <a:srgbClr val="FF0000"/>
                </a:solidFill>
              </a:rPr>
              <a:t>majalah</a:t>
            </a:r>
            <a:r>
              <a:rPr lang="en-US" sz="2400" b="1" dirty="0" smtClean="0">
                <a:solidFill>
                  <a:srgbClr val="FF0000"/>
                </a:solidFill>
              </a:rPr>
              <a:t> </a:t>
            </a:r>
            <a:r>
              <a:rPr lang="en-US" sz="2400" b="1" i="1" dirty="0" err="1">
                <a:solidFill>
                  <a:srgbClr val="FF0000"/>
                </a:solidFill>
              </a:rPr>
              <a:t>Bahasa</a:t>
            </a:r>
            <a:r>
              <a:rPr lang="en-US" sz="2400" b="1" i="1" dirty="0">
                <a:solidFill>
                  <a:srgbClr val="FF0000"/>
                </a:solidFill>
              </a:rPr>
              <a:t> </a:t>
            </a:r>
            <a:r>
              <a:rPr lang="en-US" sz="2400" b="1" i="1" dirty="0" err="1">
                <a:solidFill>
                  <a:srgbClr val="FF0000"/>
                </a:solidFill>
              </a:rPr>
              <a:t>dan</a:t>
            </a:r>
            <a:r>
              <a:rPr lang="en-US" sz="2400" b="1" i="1" dirty="0">
                <a:solidFill>
                  <a:srgbClr val="FF0000"/>
                </a:solidFill>
              </a:rPr>
              <a:t> </a:t>
            </a:r>
            <a:r>
              <a:rPr lang="en-US" sz="2400" b="1" i="1" dirty="0" err="1">
                <a:solidFill>
                  <a:srgbClr val="FF0000"/>
                </a:solidFill>
              </a:rPr>
              <a:t>kesusasteraan</a:t>
            </a:r>
            <a:r>
              <a:rPr lang="en-US" sz="2400" b="1" dirty="0">
                <a:solidFill>
                  <a:srgbClr val="FF0000"/>
                </a:solidFill>
              </a:rPr>
              <a:t>, </a:t>
            </a:r>
            <a:r>
              <a:rPr lang="en-US" sz="2400" b="1" dirty="0" err="1">
                <a:solidFill>
                  <a:srgbClr val="FF0000"/>
                </a:solidFill>
              </a:rPr>
              <a:t>buku</a:t>
            </a:r>
            <a:r>
              <a:rPr lang="en-US" sz="2400" b="1" dirty="0">
                <a:solidFill>
                  <a:srgbClr val="FF0000"/>
                </a:solidFill>
              </a:rPr>
              <a:t> </a:t>
            </a:r>
            <a:r>
              <a:rPr lang="en-US" sz="2400" b="1" i="1" dirty="0" err="1">
                <a:solidFill>
                  <a:srgbClr val="FF0000"/>
                </a:solidFill>
              </a:rPr>
              <a:t>Negarakertagama</a:t>
            </a:r>
            <a:r>
              <a:rPr lang="en-US" sz="2400" b="1" i="1" dirty="0">
                <a:solidFill>
                  <a:srgbClr val="FF0000"/>
                </a:solidFill>
              </a:rPr>
              <a:t> </a:t>
            </a:r>
            <a:r>
              <a:rPr lang="en-US" sz="2400" b="1" i="1" dirty="0" smtClean="0">
                <a:solidFill>
                  <a:srgbClr val="FF0000"/>
                </a:solidFill>
              </a:rPr>
              <a:t>	</a:t>
            </a:r>
            <a:r>
              <a:rPr lang="en-US" sz="2400" b="1" dirty="0" err="1" smtClean="0">
                <a:solidFill>
                  <a:srgbClr val="FF0000"/>
                </a:solidFill>
              </a:rPr>
              <a:t>karangan</a:t>
            </a:r>
            <a:r>
              <a:rPr lang="en-US" sz="2400" b="1" dirty="0" smtClean="0">
                <a:solidFill>
                  <a:srgbClr val="FF0000"/>
                </a:solidFill>
              </a:rPr>
              <a:t> </a:t>
            </a:r>
            <a:r>
              <a:rPr lang="en-US" sz="2400" b="1" dirty="0" err="1" smtClean="0">
                <a:solidFill>
                  <a:srgbClr val="FF0000"/>
                </a:solidFill>
              </a:rPr>
              <a:t>Prapanca</a:t>
            </a:r>
            <a:r>
              <a:rPr lang="en-US" sz="2400" b="1" dirty="0">
                <a:solidFill>
                  <a:srgbClr val="FF0000"/>
                </a:solidFill>
              </a:rPr>
              <a:t>, </a:t>
            </a:r>
            <a:r>
              <a:rPr lang="en-US" sz="2400" b="1" dirty="0" err="1" smtClean="0">
                <a:solidFill>
                  <a:srgbClr val="FF0000"/>
                </a:solidFill>
              </a:rPr>
              <a:t>Surat</a:t>
            </a:r>
            <a:r>
              <a:rPr lang="en-US" sz="2400" b="1" dirty="0" smtClean="0">
                <a:solidFill>
                  <a:srgbClr val="FF0000"/>
                </a:solidFill>
              </a:rPr>
              <a:t> </a:t>
            </a:r>
            <a:r>
              <a:rPr lang="en-US" sz="2400" b="1" dirty="0" err="1" smtClean="0">
                <a:solidFill>
                  <a:srgbClr val="FF0000"/>
                </a:solidFill>
              </a:rPr>
              <a:t>kabar</a:t>
            </a:r>
            <a:r>
              <a:rPr lang="en-US" sz="2400" b="1" dirty="0" smtClean="0">
                <a:solidFill>
                  <a:srgbClr val="FF0000"/>
                </a:solidFill>
              </a:rPr>
              <a:t> </a:t>
            </a:r>
            <a:r>
              <a:rPr lang="en-US" sz="2400" b="1" i="1" dirty="0" err="1">
                <a:solidFill>
                  <a:srgbClr val="FF0000"/>
                </a:solidFill>
              </a:rPr>
              <a:t>Suara</a:t>
            </a:r>
            <a:r>
              <a:rPr lang="en-US" sz="2400" b="1" i="1" dirty="0">
                <a:solidFill>
                  <a:srgbClr val="FF0000"/>
                </a:solidFill>
              </a:rPr>
              <a:t> </a:t>
            </a:r>
            <a:r>
              <a:rPr lang="en-US" sz="2400" b="1" i="1" dirty="0" err="1">
                <a:solidFill>
                  <a:srgbClr val="FF0000"/>
                </a:solidFill>
              </a:rPr>
              <a:t>Karya</a:t>
            </a:r>
            <a:endParaRPr lang="en-US" sz="2400" b="1" dirty="0">
              <a:solidFill>
                <a:srgbClr val="FF0000"/>
              </a:solidFill>
            </a:endParaRPr>
          </a:p>
          <a:p>
            <a:pPr>
              <a:buNone/>
            </a:pPr>
            <a:r>
              <a:rPr lang="en-US" sz="2400" b="1" dirty="0">
                <a:solidFill>
                  <a:srgbClr val="FF0000"/>
                </a:solidFill>
              </a:rPr>
              <a:t> </a:t>
            </a:r>
          </a:p>
          <a:p>
            <a:pPr lvl="0">
              <a:buNone/>
            </a:pPr>
            <a:r>
              <a:rPr lang="en-US" sz="2400" dirty="0" smtClean="0"/>
              <a:t>2.	</a:t>
            </a:r>
            <a:r>
              <a:rPr lang="en-US" sz="2400" dirty="0" err="1" smtClean="0"/>
              <a:t>Huruf</a:t>
            </a:r>
            <a:r>
              <a:rPr lang="en-US" sz="2400" dirty="0" smtClean="0"/>
              <a:t> </a:t>
            </a:r>
            <a:r>
              <a:rPr lang="en-US" sz="2400" dirty="0"/>
              <a:t>miring </a:t>
            </a:r>
            <a:r>
              <a:rPr lang="en-US" sz="2400" dirty="0" err="1"/>
              <a:t>dalam</a:t>
            </a:r>
            <a:r>
              <a:rPr lang="en-US" sz="2400" dirty="0"/>
              <a:t> </a:t>
            </a:r>
            <a:r>
              <a:rPr lang="en-US" sz="2400" dirty="0" err="1"/>
              <a:t>cetakan</a:t>
            </a:r>
            <a:r>
              <a:rPr lang="en-US" sz="2400" dirty="0"/>
              <a:t> </a:t>
            </a:r>
            <a:r>
              <a:rPr lang="en-US" sz="2400" dirty="0" err="1"/>
              <a:t>dipakai</a:t>
            </a:r>
            <a:r>
              <a:rPr lang="en-US" sz="2400" dirty="0"/>
              <a:t> </a:t>
            </a:r>
            <a:r>
              <a:rPr lang="en-US" sz="2400" dirty="0" err="1"/>
              <a:t>untuk</a:t>
            </a:r>
            <a:r>
              <a:rPr lang="en-US" sz="2400" dirty="0"/>
              <a:t> </a:t>
            </a:r>
            <a:r>
              <a:rPr lang="en-US" sz="2400" dirty="0" err="1"/>
              <a:t>menegaskan</a:t>
            </a:r>
            <a:r>
              <a:rPr lang="en-US" sz="2400" dirty="0"/>
              <a:t> </a:t>
            </a:r>
            <a:r>
              <a:rPr lang="en-US" sz="2400" dirty="0" err="1"/>
              <a:t>atau</a:t>
            </a:r>
            <a:r>
              <a:rPr lang="en-US" sz="2400" dirty="0"/>
              <a:t> </a:t>
            </a:r>
            <a:r>
              <a:rPr lang="en-US" sz="2400" dirty="0" err="1"/>
              <a:t>mengkhususkan</a:t>
            </a:r>
            <a:r>
              <a:rPr lang="en-US" sz="2400" dirty="0"/>
              <a:t> </a:t>
            </a:r>
            <a:r>
              <a:rPr lang="en-US" sz="2400" dirty="0" err="1"/>
              <a:t>huruf,bagian</a:t>
            </a:r>
            <a:r>
              <a:rPr lang="en-US" sz="2400" dirty="0"/>
              <a:t> </a:t>
            </a:r>
            <a:r>
              <a:rPr lang="en-US" sz="2400" dirty="0" err="1"/>
              <a:t>kata</a:t>
            </a:r>
            <a:r>
              <a:rPr lang="en-US" sz="2400" dirty="0"/>
              <a:t>, </a:t>
            </a:r>
            <a:r>
              <a:rPr lang="en-US" sz="2400" dirty="0" err="1"/>
              <a:t>kata</a:t>
            </a:r>
            <a:r>
              <a:rPr lang="en-US" sz="2400" dirty="0"/>
              <a:t>, </a:t>
            </a:r>
            <a:r>
              <a:rPr lang="en-US" sz="2400" dirty="0" err="1"/>
              <a:t>atau</a:t>
            </a:r>
            <a:r>
              <a:rPr lang="en-US" sz="2400" dirty="0"/>
              <a:t> </a:t>
            </a:r>
            <a:r>
              <a:rPr lang="en-US" sz="2400" dirty="0" err="1"/>
              <a:t>kelompok</a:t>
            </a:r>
            <a:r>
              <a:rPr lang="en-US" sz="2400" dirty="0"/>
              <a:t> </a:t>
            </a:r>
            <a:r>
              <a:rPr lang="en-US" sz="2400" dirty="0" err="1"/>
              <a:t>kata</a:t>
            </a:r>
            <a:r>
              <a:rPr lang="en-US" sz="2400" dirty="0"/>
              <a:t>.</a:t>
            </a:r>
          </a:p>
          <a:p>
            <a:pPr>
              <a:buNone/>
            </a:pPr>
            <a:r>
              <a:rPr lang="en-US" sz="2400" dirty="0" smtClean="0"/>
              <a:t>	</a:t>
            </a:r>
            <a:r>
              <a:rPr lang="en-US" sz="2400" dirty="0" err="1" smtClean="0">
                <a:solidFill>
                  <a:srgbClr val="FF0000"/>
                </a:solidFill>
              </a:rPr>
              <a:t>Misalnya</a:t>
            </a:r>
            <a:r>
              <a:rPr lang="en-US" sz="2400" dirty="0" smtClean="0">
                <a:solidFill>
                  <a:srgbClr val="FF0000"/>
                </a:solidFill>
              </a:rPr>
              <a:t> </a:t>
            </a:r>
            <a:r>
              <a:rPr lang="en-US" sz="2400" dirty="0">
                <a:solidFill>
                  <a:srgbClr val="FF0000"/>
                </a:solidFill>
              </a:rPr>
              <a:t>:</a:t>
            </a:r>
          </a:p>
          <a:p>
            <a:pPr>
              <a:buNone/>
            </a:pPr>
            <a:r>
              <a:rPr lang="en-US" sz="2400" dirty="0" smtClean="0">
                <a:solidFill>
                  <a:srgbClr val="FF0000"/>
                </a:solidFill>
              </a:rPr>
              <a:t>	</a:t>
            </a:r>
            <a:r>
              <a:rPr lang="en-US" sz="2400" dirty="0">
                <a:solidFill>
                  <a:srgbClr val="FF0000"/>
                </a:solidFill>
              </a:rPr>
              <a:t>	</a:t>
            </a:r>
            <a:r>
              <a:rPr lang="en-US" sz="2400" b="1" dirty="0" err="1">
                <a:solidFill>
                  <a:srgbClr val="FF0000"/>
                </a:solidFill>
              </a:rPr>
              <a:t>Huruf</a:t>
            </a:r>
            <a:r>
              <a:rPr lang="en-US" sz="2400" b="1" dirty="0">
                <a:solidFill>
                  <a:srgbClr val="FF0000"/>
                </a:solidFill>
              </a:rPr>
              <a:t> </a:t>
            </a:r>
            <a:r>
              <a:rPr lang="en-US" sz="2400" b="1" dirty="0" err="1">
                <a:solidFill>
                  <a:srgbClr val="FF0000"/>
                </a:solidFill>
              </a:rPr>
              <a:t>pertama</a:t>
            </a:r>
            <a:r>
              <a:rPr lang="en-US" sz="2400" b="1" dirty="0">
                <a:solidFill>
                  <a:srgbClr val="FF0000"/>
                </a:solidFill>
              </a:rPr>
              <a:t> </a:t>
            </a:r>
            <a:r>
              <a:rPr lang="en-US" sz="2400" b="1" dirty="0" err="1">
                <a:solidFill>
                  <a:srgbClr val="FF0000"/>
                </a:solidFill>
              </a:rPr>
              <a:t>kata</a:t>
            </a:r>
            <a:r>
              <a:rPr lang="en-US" sz="2400" b="1" dirty="0">
                <a:solidFill>
                  <a:srgbClr val="FF0000"/>
                </a:solidFill>
              </a:rPr>
              <a:t> </a:t>
            </a:r>
            <a:r>
              <a:rPr lang="en-US" sz="2400" b="1" i="1" dirty="0" err="1">
                <a:solidFill>
                  <a:srgbClr val="FF0000"/>
                </a:solidFill>
              </a:rPr>
              <a:t>abad</a:t>
            </a:r>
            <a:r>
              <a:rPr lang="en-US" sz="2400" b="1" i="1" dirty="0">
                <a:solidFill>
                  <a:srgbClr val="FF0000"/>
                </a:solidFill>
              </a:rPr>
              <a:t> </a:t>
            </a:r>
            <a:r>
              <a:rPr lang="en-US" sz="2400" b="1" dirty="0" err="1">
                <a:solidFill>
                  <a:srgbClr val="FF0000"/>
                </a:solidFill>
              </a:rPr>
              <a:t>ialah</a:t>
            </a:r>
            <a:r>
              <a:rPr lang="en-US" sz="2400" b="1" dirty="0">
                <a:solidFill>
                  <a:srgbClr val="FF0000"/>
                </a:solidFill>
              </a:rPr>
              <a:t> </a:t>
            </a:r>
            <a:r>
              <a:rPr lang="en-US" sz="2400" b="1" i="1" dirty="0">
                <a:solidFill>
                  <a:srgbClr val="FF0000"/>
                </a:solidFill>
              </a:rPr>
              <a:t>a.</a:t>
            </a:r>
            <a:endParaRPr lang="en-US" sz="2400" b="1" dirty="0">
              <a:solidFill>
                <a:srgbClr val="FF0000"/>
              </a:solidFill>
            </a:endParaRPr>
          </a:p>
          <a:p>
            <a:pPr>
              <a:buNone/>
            </a:pPr>
            <a:r>
              <a:rPr lang="en-US" sz="2400" b="1" dirty="0" smtClean="0">
                <a:solidFill>
                  <a:srgbClr val="FF0000"/>
                </a:solidFill>
              </a:rPr>
              <a:t>		</a:t>
            </a:r>
            <a:r>
              <a:rPr lang="en-US" sz="2400" b="1" dirty="0" err="1" smtClean="0">
                <a:solidFill>
                  <a:srgbClr val="FF0000"/>
                </a:solidFill>
              </a:rPr>
              <a:t>Dia</a:t>
            </a:r>
            <a:r>
              <a:rPr lang="en-US" sz="2400" b="1" dirty="0" smtClean="0">
                <a:solidFill>
                  <a:srgbClr val="FF0000"/>
                </a:solidFill>
              </a:rPr>
              <a:t> </a:t>
            </a:r>
            <a:r>
              <a:rPr lang="en-US" sz="2400" b="1" dirty="0" err="1">
                <a:solidFill>
                  <a:srgbClr val="FF0000"/>
                </a:solidFill>
              </a:rPr>
              <a:t>bukan</a:t>
            </a:r>
            <a:r>
              <a:rPr lang="en-US" sz="2400" b="1" dirty="0">
                <a:solidFill>
                  <a:srgbClr val="FF0000"/>
                </a:solidFill>
              </a:rPr>
              <a:t> </a:t>
            </a:r>
            <a:r>
              <a:rPr lang="en-US" sz="2400" b="1" i="1" dirty="0" err="1">
                <a:solidFill>
                  <a:srgbClr val="FF0000"/>
                </a:solidFill>
              </a:rPr>
              <a:t>me</a:t>
            </a:r>
            <a:r>
              <a:rPr lang="en-US" sz="2400" b="1" dirty="0" err="1">
                <a:solidFill>
                  <a:srgbClr val="FF0000"/>
                </a:solidFill>
              </a:rPr>
              <a:t>nipu</a:t>
            </a:r>
            <a:r>
              <a:rPr lang="en-US" sz="2400" b="1" dirty="0">
                <a:solidFill>
                  <a:srgbClr val="FF0000"/>
                </a:solidFill>
              </a:rPr>
              <a:t> , </a:t>
            </a:r>
            <a:r>
              <a:rPr lang="en-US" sz="2400" b="1" dirty="0" err="1">
                <a:solidFill>
                  <a:srgbClr val="FF0000"/>
                </a:solidFill>
              </a:rPr>
              <a:t>tetapi</a:t>
            </a:r>
            <a:r>
              <a:rPr lang="en-US" sz="2400" b="1" dirty="0">
                <a:solidFill>
                  <a:srgbClr val="FF0000"/>
                </a:solidFill>
              </a:rPr>
              <a:t> </a:t>
            </a:r>
            <a:r>
              <a:rPr lang="en-US" sz="2400" b="1" i="1" dirty="0" err="1">
                <a:solidFill>
                  <a:srgbClr val="FF0000"/>
                </a:solidFill>
              </a:rPr>
              <a:t>di</a:t>
            </a:r>
            <a:r>
              <a:rPr lang="en-US" sz="2400" b="1" dirty="0" err="1">
                <a:solidFill>
                  <a:srgbClr val="FF0000"/>
                </a:solidFill>
              </a:rPr>
              <a:t>tipu</a:t>
            </a:r>
            <a:endParaRPr lang="en-US" sz="2400" b="1" dirty="0">
              <a:solidFill>
                <a:srgbClr val="FF0000"/>
              </a:solidFill>
            </a:endParaRPr>
          </a:p>
          <a:p>
            <a:pPr>
              <a:buNone/>
            </a:pPr>
            <a:r>
              <a:rPr lang="en-US" sz="2400" b="1" dirty="0" smtClean="0">
                <a:solidFill>
                  <a:srgbClr val="FF0000"/>
                </a:solidFill>
              </a:rPr>
              <a:t>		</a:t>
            </a:r>
            <a:r>
              <a:rPr lang="en-US" sz="2400" b="1" dirty="0" err="1" smtClean="0">
                <a:solidFill>
                  <a:srgbClr val="FF0000"/>
                </a:solidFill>
              </a:rPr>
              <a:t>Bab</a:t>
            </a:r>
            <a:r>
              <a:rPr lang="en-US" sz="2400" b="1" dirty="0" smtClean="0">
                <a:solidFill>
                  <a:srgbClr val="FF0000"/>
                </a:solidFill>
              </a:rPr>
              <a:t> </a:t>
            </a:r>
            <a:r>
              <a:rPr lang="en-US" sz="2400" b="1" dirty="0" err="1">
                <a:solidFill>
                  <a:srgbClr val="FF0000"/>
                </a:solidFill>
              </a:rPr>
              <a:t>ini</a:t>
            </a:r>
            <a:r>
              <a:rPr lang="en-US" sz="2400" b="1" i="1" dirty="0" err="1">
                <a:solidFill>
                  <a:srgbClr val="FF0000"/>
                </a:solidFill>
              </a:rPr>
              <a:t>tidak</a:t>
            </a:r>
            <a:r>
              <a:rPr lang="en-US" sz="2400" b="1" i="1" dirty="0">
                <a:solidFill>
                  <a:srgbClr val="FF0000"/>
                </a:solidFill>
              </a:rPr>
              <a:t> </a:t>
            </a:r>
            <a:r>
              <a:rPr lang="en-US" sz="2400" b="1" dirty="0" err="1">
                <a:solidFill>
                  <a:srgbClr val="FF0000"/>
                </a:solidFill>
              </a:rPr>
              <a:t>membicarakan</a:t>
            </a:r>
            <a:r>
              <a:rPr lang="en-US" sz="2400" b="1" dirty="0">
                <a:solidFill>
                  <a:srgbClr val="FF0000"/>
                </a:solidFill>
              </a:rPr>
              <a:t> </a:t>
            </a:r>
            <a:r>
              <a:rPr lang="en-US" sz="2400" b="1" dirty="0" err="1">
                <a:solidFill>
                  <a:srgbClr val="FF0000"/>
                </a:solidFill>
              </a:rPr>
              <a:t>penulisan</a:t>
            </a:r>
            <a:r>
              <a:rPr lang="en-US" sz="2400" b="1" dirty="0">
                <a:solidFill>
                  <a:srgbClr val="FF0000"/>
                </a:solidFill>
              </a:rPr>
              <a:t> </a:t>
            </a:r>
            <a:r>
              <a:rPr lang="en-US" sz="2400" b="1" dirty="0" err="1">
                <a:solidFill>
                  <a:srgbClr val="FF0000"/>
                </a:solidFill>
              </a:rPr>
              <a:t>huruf</a:t>
            </a:r>
            <a:r>
              <a:rPr lang="en-US" sz="2400" b="1" dirty="0">
                <a:solidFill>
                  <a:srgbClr val="FF0000"/>
                </a:solidFill>
              </a:rPr>
              <a:t> capital.</a:t>
            </a:r>
          </a:p>
          <a:p>
            <a:pPr>
              <a:buNone/>
            </a:pPr>
            <a:r>
              <a:rPr lang="en-US" sz="2400" b="1" dirty="0" smtClean="0">
                <a:solidFill>
                  <a:srgbClr val="FF0000"/>
                </a:solidFill>
              </a:rPr>
              <a:t>	</a:t>
            </a:r>
            <a:r>
              <a:rPr lang="en-US" sz="2400" b="1" dirty="0" smtClean="0"/>
              <a:t>	</a:t>
            </a:r>
            <a:endParaRPr lang="en-US" sz="2400" dirty="0"/>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lan-rajab.jpg"/>
          <p:cNvPicPr>
            <a:picLocks noChangeAspect="1"/>
          </p:cNvPicPr>
          <p:nvPr/>
        </p:nvPicPr>
        <p:blipFill>
          <a:blip r:embed="rId3"/>
          <a:stretch>
            <a:fillRect/>
          </a:stretch>
        </p:blipFill>
        <p:spPr>
          <a:xfrm>
            <a:off x="13252" y="0"/>
            <a:ext cx="9130748" cy="6858000"/>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400" dirty="0" smtClean="0"/>
          </a:p>
          <a:p>
            <a:pPr lvl="0">
              <a:buNone/>
            </a:pPr>
            <a:r>
              <a:rPr lang="en-US" sz="2400" dirty="0" smtClean="0">
                <a:solidFill>
                  <a:schemeClr val="accent6">
                    <a:lumMod val="20000"/>
                    <a:lumOff val="80000"/>
                  </a:schemeClr>
                </a:solidFill>
              </a:rPr>
              <a:t>3.   </a:t>
            </a:r>
            <a:r>
              <a:rPr lang="en-US" sz="2400" dirty="0" err="1" smtClean="0">
                <a:solidFill>
                  <a:schemeClr val="accent6">
                    <a:lumMod val="20000"/>
                    <a:lumOff val="80000"/>
                  </a:schemeClr>
                </a:solidFill>
              </a:rPr>
              <a:t>Huruf</a:t>
            </a:r>
            <a:r>
              <a:rPr lang="en-US" sz="2400" dirty="0" smtClean="0">
                <a:solidFill>
                  <a:schemeClr val="accent6">
                    <a:lumMod val="20000"/>
                    <a:lumOff val="80000"/>
                  </a:schemeClr>
                </a:solidFill>
              </a:rPr>
              <a:t> </a:t>
            </a:r>
            <a:r>
              <a:rPr lang="en-US" sz="2400" dirty="0">
                <a:solidFill>
                  <a:schemeClr val="accent6">
                    <a:lumMod val="20000"/>
                    <a:lumOff val="80000"/>
                  </a:schemeClr>
                </a:solidFill>
              </a:rPr>
              <a:t>miring </a:t>
            </a:r>
            <a:r>
              <a:rPr lang="en-US" sz="2400" dirty="0" err="1">
                <a:solidFill>
                  <a:schemeClr val="accent6">
                    <a:lumMod val="20000"/>
                    <a:lumOff val="80000"/>
                  </a:schemeClr>
                </a:solidFill>
              </a:rPr>
              <a:t>dalam</a:t>
            </a:r>
            <a:r>
              <a:rPr lang="en-US" sz="2400" dirty="0">
                <a:solidFill>
                  <a:schemeClr val="accent6">
                    <a:lumMod val="20000"/>
                    <a:lumOff val="80000"/>
                  </a:schemeClr>
                </a:solidFill>
              </a:rPr>
              <a:t> </a:t>
            </a:r>
            <a:r>
              <a:rPr lang="en-US" sz="2400" dirty="0" err="1">
                <a:solidFill>
                  <a:schemeClr val="accent6">
                    <a:lumMod val="20000"/>
                    <a:lumOff val="80000"/>
                  </a:schemeClr>
                </a:solidFill>
              </a:rPr>
              <a:t>cetakan</a:t>
            </a:r>
            <a:r>
              <a:rPr lang="en-US" sz="2400" dirty="0">
                <a:solidFill>
                  <a:schemeClr val="accent6">
                    <a:lumMod val="20000"/>
                    <a:lumOff val="80000"/>
                  </a:schemeClr>
                </a:solidFill>
              </a:rPr>
              <a:t> </a:t>
            </a:r>
            <a:r>
              <a:rPr lang="en-US" sz="2400" dirty="0" err="1">
                <a:solidFill>
                  <a:schemeClr val="accent6">
                    <a:lumMod val="20000"/>
                    <a:lumOff val="80000"/>
                  </a:schemeClr>
                </a:solidFill>
              </a:rPr>
              <a:t>dipakai</a:t>
            </a:r>
            <a:r>
              <a:rPr lang="en-US" sz="2400" dirty="0">
                <a:solidFill>
                  <a:schemeClr val="accent6">
                    <a:lumMod val="20000"/>
                    <a:lumOff val="80000"/>
                  </a:schemeClr>
                </a:solidFill>
              </a:rPr>
              <a:t> </a:t>
            </a:r>
            <a:r>
              <a:rPr lang="en-US" sz="2400" dirty="0" err="1">
                <a:solidFill>
                  <a:schemeClr val="accent6">
                    <a:lumMod val="20000"/>
                    <a:lumOff val="80000"/>
                  </a:schemeClr>
                </a:solidFill>
              </a:rPr>
              <a:t>untuk</a:t>
            </a:r>
            <a:r>
              <a:rPr lang="en-US" sz="2400" dirty="0">
                <a:solidFill>
                  <a:schemeClr val="accent6">
                    <a:lumMod val="20000"/>
                    <a:lumOff val="80000"/>
                  </a:schemeClr>
                </a:solidFill>
              </a:rPr>
              <a:t> </a:t>
            </a:r>
            <a:r>
              <a:rPr lang="en-US" sz="2400" dirty="0" err="1">
                <a:solidFill>
                  <a:schemeClr val="accent6">
                    <a:lumMod val="20000"/>
                    <a:lumOff val="80000"/>
                  </a:schemeClr>
                </a:solidFill>
              </a:rPr>
              <a:t>menuliskan</a:t>
            </a:r>
            <a:r>
              <a:rPr lang="en-US" sz="2400" dirty="0">
                <a:solidFill>
                  <a:schemeClr val="accent6">
                    <a:lumMod val="20000"/>
                    <a:lumOff val="80000"/>
                  </a:schemeClr>
                </a:solidFill>
              </a:rPr>
              <a:t> </a:t>
            </a:r>
            <a:r>
              <a:rPr lang="en-US" sz="2400" dirty="0" err="1">
                <a:solidFill>
                  <a:schemeClr val="accent6">
                    <a:lumMod val="20000"/>
                    <a:lumOff val="80000"/>
                  </a:schemeClr>
                </a:solidFill>
              </a:rPr>
              <a:t>kata</a:t>
            </a:r>
            <a:r>
              <a:rPr lang="en-US" sz="2400" dirty="0">
                <a:solidFill>
                  <a:schemeClr val="accent6">
                    <a:lumMod val="20000"/>
                    <a:lumOff val="80000"/>
                  </a:schemeClr>
                </a:solidFill>
              </a:rPr>
              <a:t> </a:t>
            </a:r>
            <a:r>
              <a:rPr lang="en-US" sz="2400" dirty="0" err="1">
                <a:solidFill>
                  <a:schemeClr val="accent6">
                    <a:lumMod val="20000"/>
                    <a:lumOff val="80000"/>
                  </a:schemeClr>
                </a:solidFill>
              </a:rPr>
              <a:t>ilmiah</a:t>
            </a:r>
            <a:r>
              <a:rPr lang="en-US" sz="2400" dirty="0">
                <a:solidFill>
                  <a:schemeClr val="accent6">
                    <a:lumMod val="20000"/>
                    <a:lumOff val="80000"/>
                  </a:schemeClr>
                </a:solidFill>
              </a:rPr>
              <a:t> </a:t>
            </a:r>
            <a:r>
              <a:rPr lang="en-US" sz="2400" dirty="0" err="1">
                <a:solidFill>
                  <a:schemeClr val="accent6">
                    <a:lumMod val="20000"/>
                    <a:lumOff val="80000"/>
                  </a:schemeClr>
                </a:solidFill>
              </a:rPr>
              <a:t>atau</a:t>
            </a:r>
            <a:r>
              <a:rPr lang="en-US" sz="2400" dirty="0">
                <a:solidFill>
                  <a:schemeClr val="accent6">
                    <a:lumMod val="20000"/>
                    <a:lumOff val="80000"/>
                  </a:schemeClr>
                </a:solidFill>
              </a:rPr>
              <a:t> </a:t>
            </a:r>
            <a:r>
              <a:rPr lang="en-US" sz="2400" dirty="0" err="1">
                <a:solidFill>
                  <a:schemeClr val="accent6">
                    <a:lumMod val="20000"/>
                    <a:lumOff val="80000"/>
                  </a:schemeClr>
                </a:solidFill>
              </a:rPr>
              <a:t>ungkapan</a:t>
            </a:r>
            <a:r>
              <a:rPr lang="en-US" sz="2400" dirty="0">
                <a:solidFill>
                  <a:schemeClr val="accent6">
                    <a:lumMod val="20000"/>
                    <a:lumOff val="80000"/>
                  </a:schemeClr>
                </a:solidFill>
              </a:rPr>
              <a:t> </a:t>
            </a:r>
            <a:r>
              <a:rPr lang="en-US" sz="2400" dirty="0" err="1">
                <a:solidFill>
                  <a:schemeClr val="accent6">
                    <a:lumMod val="20000"/>
                    <a:lumOff val="80000"/>
                  </a:schemeClr>
                </a:solidFill>
              </a:rPr>
              <a:t>asing</a:t>
            </a:r>
            <a:r>
              <a:rPr lang="en-US" sz="2400" dirty="0">
                <a:solidFill>
                  <a:schemeClr val="accent6">
                    <a:lumMod val="20000"/>
                    <a:lumOff val="80000"/>
                  </a:schemeClr>
                </a:solidFill>
              </a:rPr>
              <a:t> </a:t>
            </a:r>
            <a:r>
              <a:rPr lang="en-US" sz="2400" dirty="0" err="1">
                <a:solidFill>
                  <a:schemeClr val="accent6">
                    <a:lumMod val="20000"/>
                    <a:lumOff val="80000"/>
                  </a:schemeClr>
                </a:solidFill>
              </a:rPr>
              <a:t>kecuali</a:t>
            </a:r>
            <a:r>
              <a:rPr lang="en-US" sz="2400" dirty="0">
                <a:solidFill>
                  <a:schemeClr val="accent6">
                    <a:lumMod val="20000"/>
                    <a:lumOff val="80000"/>
                  </a:schemeClr>
                </a:solidFill>
              </a:rPr>
              <a:t>  yang </a:t>
            </a:r>
            <a:r>
              <a:rPr lang="en-US" sz="2400" dirty="0" err="1">
                <a:solidFill>
                  <a:schemeClr val="accent6">
                    <a:lumMod val="20000"/>
                    <a:lumOff val="80000"/>
                  </a:schemeClr>
                </a:solidFill>
              </a:rPr>
              <a:t>telah</a:t>
            </a:r>
            <a:r>
              <a:rPr lang="en-US" sz="2400" dirty="0">
                <a:solidFill>
                  <a:schemeClr val="accent6">
                    <a:lumMod val="20000"/>
                    <a:lumOff val="80000"/>
                  </a:schemeClr>
                </a:solidFill>
              </a:rPr>
              <a:t> </a:t>
            </a:r>
            <a:r>
              <a:rPr lang="en-US" sz="2400" dirty="0" err="1">
                <a:solidFill>
                  <a:schemeClr val="accent6">
                    <a:lumMod val="20000"/>
                    <a:lumOff val="80000"/>
                  </a:schemeClr>
                </a:solidFill>
              </a:rPr>
              <a:t>disesuaikan</a:t>
            </a:r>
            <a:r>
              <a:rPr lang="en-US" sz="2400" dirty="0">
                <a:solidFill>
                  <a:schemeClr val="accent6">
                    <a:lumMod val="20000"/>
                    <a:lumOff val="80000"/>
                  </a:schemeClr>
                </a:solidFill>
              </a:rPr>
              <a:t> </a:t>
            </a:r>
            <a:r>
              <a:rPr lang="en-US" sz="2400" dirty="0" err="1">
                <a:solidFill>
                  <a:schemeClr val="accent6">
                    <a:lumMod val="20000"/>
                    <a:lumOff val="80000"/>
                  </a:schemeClr>
                </a:solidFill>
              </a:rPr>
              <a:t>ejaannya</a:t>
            </a:r>
            <a:r>
              <a:rPr lang="en-US" sz="2400" dirty="0">
                <a:solidFill>
                  <a:schemeClr val="accent6">
                    <a:lumMod val="20000"/>
                    <a:lumOff val="80000"/>
                  </a:schemeClr>
                </a:solidFill>
              </a:rPr>
              <a:t>.</a:t>
            </a:r>
          </a:p>
          <a:p>
            <a:pPr>
              <a:buNone/>
            </a:pPr>
            <a:r>
              <a:rPr lang="en-US" sz="2400" dirty="0" smtClean="0">
                <a:solidFill>
                  <a:schemeClr val="accent6">
                    <a:lumMod val="20000"/>
                    <a:lumOff val="80000"/>
                  </a:schemeClr>
                </a:solidFill>
              </a:rPr>
              <a:t>	</a:t>
            </a:r>
            <a:r>
              <a:rPr lang="en-US" sz="2400" dirty="0" err="1" smtClean="0">
                <a:solidFill>
                  <a:srgbClr val="FF0000"/>
                </a:solidFill>
              </a:rPr>
              <a:t>Misalnya</a:t>
            </a:r>
            <a:r>
              <a:rPr lang="en-US" sz="2400" dirty="0" smtClean="0">
                <a:solidFill>
                  <a:srgbClr val="FF0000"/>
                </a:solidFill>
              </a:rPr>
              <a:t> </a:t>
            </a:r>
            <a:r>
              <a:rPr lang="en-US" sz="2400" dirty="0">
                <a:solidFill>
                  <a:srgbClr val="FF0000"/>
                </a:solidFill>
              </a:rPr>
              <a:t>:</a:t>
            </a:r>
          </a:p>
          <a:p>
            <a:pPr>
              <a:buNone/>
            </a:pPr>
            <a:r>
              <a:rPr lang="en-US" sz="2400" dirty="0" smtClean="0">
                <a:solidFill>
                  <a:srgbClr val="FF0000"/>
                </a:solidFill>
              </a:rPr>
              <a:t>		</a:t>
            </a:r>
            <a:r>
              <a:rPr lang="en-US" sz="2400" b="1" dirty="0" err="1" smtClean="0">
                <a:solidFill>
                  <a:srgbClr val="FF0000"/>
                </a:solidFill>
              </a:rPr>
              <a:t>Nama</a:t>
            </a:r>
            <a:r>
              <a:rPr lang="en-US" sz="2400" b="1" dirty="0" smtClean="0">
                <a:solidFill>
                  <a:srgbClr val="FF0000"/>
                </a:solidFill>
              </a:rPr>
              <a:t> </a:t>
            </a:r>
            <a:r>
              <a:rPr lang="en-US" sz="2400" b="1" dirty="0" err="1">
                <a:solidFill>
                  <a:srgbClr val="FF0000"/>
                </a:solidFill>
              </a:rPr>
              <a:t>ilmiah</a:t>
            </a:r>
            <a:r>
              <a:rPr lang="en-US" sz="2400" b="1" dirty="0">
                <a:solidFill>
                  <a:srgbClr val="FF0000"/>
                </a:solidFill>
              </a:rPr>
              <a:t> </a:t>
            </a:r>
            <a:r>
              <a:rPr lang="en-US" sz="2400" b="1" dirty="0" err="1">
                <a:solidFill>
                  <a:srgbClr val="FF0000"/>
                </a:solidFill>
              </a:rPr>
              <a:t>buah</a:t>
            </a:r>
            <a:r>
              <a:rPr lang="en-US" sz="2400" b="1" dirty="0">
                <a:solidFill>
                  <a:srgbClr val="FF0000"/>
                </a:solidFill>
              </a:rPr>
              <a:t> </a:t>
            </a:r>
            <a:r>
              <a:rPr lang="en-US" sz="2400" b="1" dirty="0" err="1">
                <a:solidFill>
                  <a:srgbClr val="FF0000"/>
                </a:solidFill>
              </a:rPr>
              <a:t>manggis</a:t>
            </a:r>
            <a:r>
              <a:rPr lang="en-US" sz="2400" b="1" dirty="0">
                <a:solidFill>
                  <a:srgbClr val="FF0000"/>
                </a:solidFill>
              </a:rPr>
              <a:t> </a:t>
            </a:r>
            <a:r>
              <a:rPr lang="en-US" sz="2400" b="1" dirty="0" err="1">
                <a:solidFill>
                  <a:srgbClr val="FF0000"/>
                </a:solidFill>
              </a:rPr>
              <a:t>ialah</a:t>
            </a:r>
            <a:r>
              <a:rPr lang="en-US" sz="2400" b="1" dirty="0">
                <a:solidFill>
                  <a:srgbClr val="FF0000"/>
                </a:solidFill>
              </a:rPr>
              <a:t> </a:t>
            </a:r>
            <a:r>
              <a:rPr lang="en-US" sz="2400" b="1" i="1" dirty="0" err="1">
                <a:solidFill>
                  <a:srgbClr val="FF0000"/>
                </a:solidFill>
              </a:rPr>
              <a:t>Carcania</a:t>
            </a:r>
            <a:r>
              <a:rPr lang="en-US" sz="2400" b="1" i="1" dirty="0">
                <a:solidFill>
                  <a:srgbClr val="FF0000"/>
                </a:solidFill>
              </a:rPr>
              <a:t> </a:t>
            </a:r>
            <a:r>
              <a:rPr lang="en-US" sz="2400" b="1" i="1" dirty="0" err="1">
                <a:solidFill>
                  <a:srgbClr val="FF0000"/>
                </a:solidFill>
              </a:rPr>
              <a:t>mangostana</a:t>
            </a:r>
            <a:r>
              <a:rPr lang="en-US" sz="2400" b="1" i="1" dirty="0" smtClean="0">
                <a:solidFill>
                  <a:srgbClr val="FF0000"/>
                </a:solidFill>
              </a:rPr>
              <a:t>.</a:t>
            </a:r>
            <a:endParaRPr lang="en-US" sz="2400" b="1" dirty="0" smtClean="0">
              <a:solidFill>
                <a:srgbClr val="FF0000"/>
              </a:solidFill>
            </a:endParaRPr>
          </a:p>
          <a:p>
            <a:pPr>
              <a:buNone/>
            </a:pPr>
            <a:r>
              <a:rPr lang="en-US" sz="2400" b="1" i="1" dirty="0" smtClean="0">
                <a:solidFill>
                  <a:srgbClr val="FF0000"/>
                </a:solidFill>
              </a:rPr>
              <a:t>		</a:t>
            </a:r>
            <a:r>
              <a:rPr lang="en-US" sz="2400" b="1" dirty="0" err="1" smtClean="0">
                <a:solidFill>
                  <a:srgbClr val="FF0000"/>
                </a:solidFill>
              </a:rPr>
              <a:t>Politik</a:t>
            </a:r>
            <a:r>
              <a:rPr lang="en-US" sz="2400" b="1" dirty="0" smtClean="0">
                <a:solidFill>
                  <a:srgbClr val="FF0000"/>
                </a:solidFill>
              </a:rPr>
              <a:t> </a:t>
            </a:r>
            <a:r>
              <a:rPr lang="en-US" sz="2400" b="1" i="1" dirty="0" err="1" smtClean="0">
                <a:solidFill>
                  <a:srgbClr val="FF0000"/>
                </a:solidFill>
              </a:rPr>
              <a:t>devide</a:t>
            </a:r>
            <a:r>
              <a:rPr lang="en-US" sz="2400" b="1" i="1" dirty="0" smtClean="0">
                <a:solidFill>
                  <a:srgbClr val="FF0000"/>
                </a:solidFill>
              </a:rPr>
              <a:t> et </a:t>
            </a:r>
            <a:r>
              <a:rPr lang="en-US" sz="2400" b="1" i="1" dirty="0" err="1" smtClean="0">
                <a:solidFill>
                  <a:srgbClr val="FF0000"/>
                </a:solidFill>
              </a:rPr>
              <a:t>impera</a:t>
            </a:r>
            <a:r>
              <a:rPr lang="en-US" sz="2400" b="1" i="1" dirty="0" smtClean="0">
                <a:solidFill>
                  <a:srgbClr val="FF0000"/>
                </a:solidFill>
              </a:rPr>
              <a:t> </a:t>
            </a:r>
            <a:r>
              <a:rPr lang="en-US" sz="2400" b="1" dirty="0" err="1" smtClean="0">
                <a:solidFill>
                  <a:srgbClr val="FF0000"/>
                </a:solidFill>
              </a:rPr>
              <a:t>pernah</a:t>
            </a:r>
            <a:r>
              <a:rPr lang="en-US" sz="2400" b="1" dirty="0" smtClean="0">
                <a:solidFill>
                  <a:srgbClr val="FF0000"/>
                </a:solidFill>
              </a:rPr>
              <a:t> </a:t>
            </a:r>
            <a:r>
              <a:rPr lang="en-US" sz="2400" b="1" dirty="0" err="1" smtClean="0">
                <a:solidFill>
                  <a:srgbClr val="FF0000"/>
                </a:solidFill>
              </a:rPr>
              <a:t>merajalela</a:t>
            </a:r>
            <a:r>
              <a:rPr lang="en-US" sz="2400" b="1" dirty="0" smtClean="0">
                <a:solidFill>
                  <a:srgbClr val="FF0000"/>
                </a:solidFill>
              </a:rPr>
              <a:t> </a:t>
            </a:r>
            <a:r>
              <a:rPr lang="en-US" sz="2400" b="1" dirty="0" err="1" smtClean="0">
                <a:solidFill>
                  <a:srgbClr val="FF0000"/>
                </a:solidFill>
              </a:rPr>
              <a:t>di</a:t>
            </a:r>
            <a:r>
              <a:rPr lang="en-US" sz="2400" b="1" dirty="0" smtClean="0">
                <a:solidFill>
                  <a:srgbClr val="FF0000"/>
                </a:solidFill>
              </a:rPr>
              <a:t> </a:t>
            </a:r>
            <a:r>
              <a:rPr lang="en-US" sz="2400" b="1" dirty="0" err="1" smtClean="0">
                <a:solidFill>
                  <a:srgbClr val="FF0000"/>
                </a:solidFill>
              </a:rPr>
              <a:t>negeri</a:t>
            </a:r>
            <a:r>
              <a:rPr lang="en-US" sz="2400" b="1" dirty="0" smtClean="0">
                <a:solidFill>
                  <a:srgbClr val="FF0000"/>
                </a:solidFill>
              </a:rPr>
              <a:t> </a:t>
            </a:r>
            <a:r>
              <a:rPr lang="en-US" sz="2400" b="1" dirty="0" err="1" smtClean="0">
                <a:solidFill>
                  <a:srgbClr val="FF0000"/>
                </a:solidFill>
              </a:rPr>
              <a:t>ini</a:t>
            </a:r>
            <a:r>
              <a:rPr lang="en-US" sz="2400" b="1" dirty="0" smtClean="0">
                <a:solidFill>
                  <a:srgbClr val="FF0000"/>
                </a:solidFill>
              </a:rPr>
              <a:t>.</a:t>
            </a:r>
          </a:p>
          <a:p>
            <a:pPr>
              <a:buNone/>
            </a:pPr>
            <a:r>
              <a:rPr lang="en-US" sz="2400" b="1" i="1" dirty="0" smtClean="0">
                <a:solidFill>
                  <a:srgbClr val="FF0000"/>
                </a:solidFill>
              </a:rPr>
              <a:t>		</a:t>
            </a:r>
            <a:r>
              <a:rPr lang="en-US" sz="2400" b="1" i="1" dirty="0" err="1" smtClean="0">
                <a:solidFill>
                  <a:srgbClr val="FF0000"/>
                </a:solidFill>
              </a:rPr>
              <a:t>Weltanshauung</a:t>
            </a:r>
            <a:r>
              <a:rPr lang="en-US" sz="2400" b="1" i="1" dirty="0" smtClean="0">
                <a:solidFill>
                  <a:srgbClr val="FF0000"/>
                </a:solidFill>
              </a:rPr>
              <a:t> </a:t>
            </a:r>
            <a:r>
              <a:rPr lang="en-US" sz="2400" b="1" dirty="0" err="1">
                <a:solidFill>
                  <a:srgbClr val="FF0000"/>
                </a:solidFill>
              </a:rPr>
              <a:t>antara</a:t>
            </a:r>
            <a:r>
              <a:rPr lang="en-US" sz="2400" b="1" dirty="0">
                <a:solidFill>
                  <a:srgbClr val="FF0000"/>
                </a:solidFill>
              </a:rPr>
              <a:t> lain </a:t>
            </a:r>
            <a:r>
              <a:rPr lang="en-US" sz="2400" b="1" dirty="0" err="1">
                <a:solidFill>
                  <a:srgbClr val="FF0000"/>
                </a:solidFill>
              </a:rPr>
              <a:t>diterjemahkan</a:t>
            </a:r>
            <a:r>
              <a:rPr lang="en-US" sz="2400" b="1" dirty="0">
                <a:solidFill>
                  <a:srgbClr val="FF0000"/>
                </a:solidFill>
              </a:rPr>
              <a:t> </a:t>
            </a:r>
            <a:r>
              <a:rPr lang="en-US" sz="2400" b="1" dirty="0" err="1">
                <a:solidFill>
                  <a:srgbClr val="FF0000"/>
                </a:solidFill>
              </a:rPr>
              <a:t>menjadi</a:t>
            </a:r>
            <a:r>
              <a:rPr lang="en-US" sz="2400" b="1" dirty="0">
                <a:solidFill>
                  <a:srgbClr val="FF0000"/>
                </a:solidFill>
              </a:rPr>
              <a:t> ‘</a:t>
            </a:r>
            <a:r>
              <a:rPr lang="en-US" sz="2400" b="1" dirty="0" err="1">
                <a:solidFill>
                  <a:srgbClr val="FF0000"/>
                </a:solidFill>
              </a:rPr>
              <a:t>pandangan</a:t>
            </a:r>
            <a:r>
              <a:rPr lang="en-US" sz="2400" b="1" dirty="0">
                <a:solidFill>
                  <a:srgbClr val="FF0000"/>
                </a:solidFill>
              </a:rPr>
              <a:t> </a:t>
            </a:r>
            <a:r>
              <a:rPr lang="en-US" sz="2400" b="1" dirty="0" smtClean="0">
                <a:solidFill>
                  <a:srgbClr val="FF0000"/>
                </a:solidFill>
              </a:rPr>
              <a:t>	</a:t>
            </a:r>
            <a:r>
              <a:rPr lang="en-US" sz="2400" b="1" dirty="0" err="1" smtClean="0">
                <a:solidFill>
                  <a:srgbClr val="FF0000"/>
                </a:solidFill>
              </a:rPr>
              <a:t>dunia</a:t>
            </a:r>
            <a:r>
              <a:rPr lang="en-US" sz="2400" b="1" dirty="0" smtClean="0">
                <a:solidFill>
                  <a:srgbClr val="FF0000"/>
                </a:solidFill>
              </a:rPr>
              <a:t>’</a:t>
            </a:r>
          </a:p>
          <a:p>
            <a:pPr>
              <a:buNone/>
            </a:pPr>
            <a:endParaRPr lang="en-US" sz="2400" dirty="0" smtClean="0">
              <a:solidFill>
                <a:schemeClr val="accent6">
                  <a:lumMod val="20000"/>
                  <a:lumOff val="80000"/>
                </a:schemeClr>
              </a:solidFill>
            </a:endParaRPr>
          </a:p>
          <a:p>
            <a:pPr>
              <a:buNone/>
            </a:pPr>
            <a:r>
              <a:rPr lang="en-US" sz="2400" dirty="0" smtClean="0">
                <a:solidFill>
                  <a:schemeClr val="accent6">
                    <a:lumMod val="20000"/>
                    <a:lumOff val="80000"/>
                  </a:schemeClr>
                </a:solidFill>
              </a:rPr>
              <a:t>	</a:t>
            </a:r>
            <a:r>
              <a:rPr lang="en-US" sz="2400" dirty="0" err="1" smtClean="0">
                <a:solidFill>
                  <a:schemeClr val="accent6">
                    <a:lumMod val="20000"/>
                    <a:lumOff val="80000"/>
                  </a:schemeClr>
                </a:solidFill>
              </a:rPr>
              <a:t>Tetapi</a:t>
            </a:r>
            <a:r>
              <a:rPr lang="en-US" sz="2400" dirty="0" smtClean="0">
                <a:solidFill>
                  <a:schemeClr val="accent6">
                    <a:lumMod val="20000"/>
                    <a:lumOff val="80000"/>
                  </a:schemeClr>
                </a:solidFill>
              </a:rPr>
              <a:t> </a:t>
            </a:r>
            <a:r>
              <a:rPr lang="en-US" sz="2400" dirty="0">
                <a:solidFill>
                  <a:schemeClr val="accent6">
                    <a:lumMod val="20000"/>
                    <a:lumOff val="80000"/>
                  </a:schemeClr>
                </a:solidFill>
              </a:rPr>
              <a:t>:</a:t>
            </a:r>
          </a:p>
          <a:p>
            <a:pPr>
              <a:buNone/>
            </a:pPr>
            <a:r>
              <a:rPr lang="en-US" sz="2400" dirty="0" smtClean="0">
                <a:solidFill>
                  <a:schemeClr val="accent6">
                    <a:lumMod val="20000"/>
                    <a:lumOff val="80000"/>
                  </a:schemeClr>
                </a:solidFill>
              </a:rPr>
              <a:t>	 </a:t>
            </a:r>
            <a:r>
              <a:rPr lang="en-US" sz="2400" dirty="0">
                <a:solidFill>
                  <a:schemeClr val="accent6">
                    <a:lumMod val="20000"/>
                    <a:lumOff val="80000"/>
                  </a:schemeClr>
                </a:solidFill>
              </a:rPr>
              <a:t>	</a:t>
            </a:r>
            <a:r>
              <a:rPr lang="en-US" sz="2400" dirty="0">
                <a:solidFill>
                  <a:srgbClr val="FF0000"/>
                </a:solidFill>
              </a:rPr>
              <a:t>Negara </a:t>
            </a:r>
            <a:r>
              <a:rPr lang="en-US" sz="2400" dirty="0" err="1">
                <a:solidFill>
                  <a:srgbClr val="FF0000"/>
                </a:solidFill>
              </a:rPr>
              <a:t>itu</a:t>
            </a:r>
            <a:r>
              <a:rPr lang="en-US" sz="2400" dirty="0">
                <a:solidFill>
                  <a:srgbClr val="FF0000"/>
                </a:solidFill>
              </a:rPr>
              <a:t> </a:t>
            </a:r>
            <a:r>
              <a:rPr lang="en-US" sz="2400" dirty="0" err="1">
                <a:solidFill>
                  <a:srgbClr val="FF0000"/>
                </a:solidFill>
              </a:rPr>
              <a:t>telah</a:t>
            </a:r>
            <a:r>
              <a:rPr lang="en-US" sz="2400" dirty="0">
                <a:solidFill>
                  <a:srgbClr val="FF0000"/>
                </a:solidFill>
              </a:rPr>
              <a:t> </a:t>
            </a:r>
            <a:r>
              <a:rPr lang="en-US" sz="2400" dirty="0" err="1">
                <a:solidFill>
                  <a:srgbClr val="FF0000"/>
                </a:solidFill>
              </a:rPr>
              <a:t>mengalami</a:t>
            </a:r>
            <a:r>
              <a:rPr lang="en-US" sz="2400" dirty="0">
                <a:solidFill>
                  <a:srgbClr val="FF0000"/>
                </a:solidFill>
              </a:rPr>
              <a:t> </a:t>
            </a:r>
            <a:r>
              <a:rPr lang="en-US" sz="2400" dirty="0" err="1">
                <a:solidFill>
                  <a:srgbClr val="FF0000"/>
                </a:solidFill>
              </a:rPr>
              <a:t>empat</a:t>
            </a:r>
            <a:r>
              <a:rPr lang="en-US" sz="2400" dirty="0">
                <a:solidFill>
                  <a:srgbClr val="FF0000"/>
                </a:solidFill>
              </a:rPr>
              <a:t> </a:t>
            </a:r>
            <a:r>
              <a:rPr lang="en-US" sz="2400" dirty="0" err="1">
                <a:solidFill>
                  <a:srgbClr val="FF0000"/>
                </a:solidFill>
              </a:rPr>
              <a:t>kudeta</a:t>
            </a:r>
            <a:r>
              <a:rPr lang="en-US" sz="2400" dirty="0">
                <a:solidFill>
                  <a:srgbClr val="FF0000"/>
                </a:solidFill>
              </a:rPr>
              <a:t>.</a:t>
            </a:r>
          </a:p>
          <a:p>
            <a:pPr>
              <a:buNone/>
            </a:pPr>
            <a:endParaRPr lang="en-US" sz="2400" dirty="0" smtClean="0">
              <a:solidFill>
                <a:schemeClr val="accent6">
                  <a:lumMod val="20000"/>
                  <a:lumOff val="80000"/>
                </a:schemeClr>
              </a:solidFill>
            </a:endParaRPr>
          </a:p>
          <a:p>
            <a:pPr>
              <a:buNone/>
            </a:pPr>
            <a:r>
              <a:rPr lang="en-US" sz="2400" b="1" dirty="0">
                <a:solidFill>
                  <a:schemeClr val="accent6">
                    <a:lumMod val="20000"/>
                    <a:lumOff val="80000"/>
                  </a:schemeClr>
                </a:solidFill>
              </a:rPr>
              <a:t>	</a:t>
            </a:r>
            <a:r>
              <a:rPr lang="en-US" sz="2400" b="1" dirty="0" err="1" smtClean="0">
                <a:solidFill>
                  <a:schemeClr val="accent6">
                    <a:lumMod val="20000"/>
                    <a:lumOff val="80000"/>
                  </a:schemeClr>
                </a:solidFill>
              </a:rPr>
              <a:t>Catatan</a:t>
            </a:r>
            <a:r>
              <a:rPr lang="en-US" sz="2400" b="1" dirty="0" smtClean="0">
                <a:solidFill>
                  <a:schemeClr val="accent6">
                    <a:lumMod val="20000"/>
                    <a:lumOff val="80000"/>
                  </a:schemeClr>
                </a:solidFill>
              </a:rPr>
              <a:t> </a:t>
            </a:r>
            <a:r>
              <a:rPr lang="en-US" sz="2400" b="1" dirty="0">
                <a:solidFill>
                  <a:schemeClr val="accent6">
                    <a:lumMod val="20000"/>
                    <a:lumOff val="80000"/>
                  </a:schemeClr>
                </a:solidFill>
              </a:rPr>
              <a:t>:</a:t>
            </a:r>
          </a:p>
          <a:p>
            <a:pPr>
              <a:buNone/>
            </a:pPr>
            <a:r>
              <a:rPr lang="en-US" sz="2400" b="1" dirty="0" smtClean="0">
                <a:solidFill>
                  <a:schemeClr val="accent6">
                    <a:lumMod val="20000"/>
                    <a:lumOff val="80000"/>
                  </a:schemeClr>
                </a:solidFill>
              </a:rPr>
              <a:t>	</a:t>
            </a:r>
            <a:r>
              <a:rPr lang="en-US" sz="2400" b="1" dirty="0">
                <a:solidFill>
                  <a:schemeClr val="accent6">
                    <a:lumMod val="20000"/>
                    <a:lumOff val="80000"/>
                  </a:schemeClr>
                </a:solidFill>
              </a:rPr>
              <a:t>	</a:t>
            </a:r>
            <a:r>
              <a:rPr lang="en-US" sz="2400" b="1" dirty="0" err="1">
                <a:solidFill>
                  <a:srgbClr val="FF0000"/>
                </a:solidFill>
              </a:rPr>
              <a:t>Dalam</a:t>
            </a:r>
            <a:r>
              <a:rPr lang="en-US" sz="2400" b="1" dirty="0">
                <a:solidFill>
                  <a:srgbClr val="FF0000"/>
                </a:solidFill>
              </a:rPr>
              <a:t> </a:t>
            </a:r>
            <a:r>
              <a:rPr lang="en-US" sz="2400" b="1" dirty="0" err="1">
                <a:solidFill>
                  <a:srgbClr val="FF0000"/>
                </a:solidFill>
              </a:rPr>
              <a:t>tulisan</a:t>
            </a:r>
            <a:r>
              <a:rPr lang="en-US" sz="2400" b="1" dirty="0">
                <a:solidFill>
                  <a:srgbClr val="FF0000"/>
                </a:solidFill>
              </a:rPr>
              <a:t> </a:t>
            </a:r>
            <a:r>
              <a:rPr lang="en-US" sz="2400" b="1" dirty="0" err="1">
                <a:solidFill>
                  <a:srgbClr val="FF0000"/>
                </a:solidFill>
              </a:rPr>
              <a:t>tangan</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ketikan</a:t>
            </a:r>
            <a:r>
              <a:rPr lang="en-US" sz="2400" b="1" dirty="0">
                <a:solidFill>
                  <a:srgbClr val="FF0000"/>
                </a:solidFill>
              </a:rPr>
              <a:t>, </a:t>
            </a:r>
            <a:r>
              <a:rPr lang="en-US" sz="2400" b="1" dirty="0" err="1">
                <a:solidFill>
                  <a:srgbClr val="FF0000"/>
                </a:solidFill>
              </a:rPr>
              <a:t>huruf</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kata</a:t>
            </a:r>
            <a:r>
              <a:rPr lang="en-US" sz="2400" b="1" dirty="0">
                <a:solidFill>
                  <a:srgbClr val="FF0000"/>
                </a:solidFill>
              </a:rPr>
              <a:t> yang </a:t>
            </a:r>
            <a:r>
              <a:rPr lang="en-US" sz="2400" b="1" dirty="0" err="1">
                <a:solidFill>
                  <a:srgbClr val="FF0000"/>
                </a:solidFill>
              </a:rPr>
              <a:t>akan</a:t>
            </a:r>
            <a:r>
              <a:rPr lang="en-US" sz="2400" b="1" dirty="0">
                <a:solidFill>
                  <a:srgbClr val="FF0000"/>
                </a:solidFill>
              </a:rPr>
              <a:t> </a:t>
            </a:r>
            <a:r>
              <a:rPr lang="en-US" sz="2400" b="1" dirty="0" smtClean="0">
                <a:solidFill>
                  <a:srgbClr val="FF0000"/>
                </a:solidFill>
              </a:rPr>
              <a:t>	</a:t>
            </a:r>
            <a:r>
              <a:rPr lang="en-US" sz="2400" b="1" dirty="0" err="1" smtClean="0">
                <a:solidFill>
                  <a:srgbClr val="FF0000"/>
                </a:solidFill>
              </a:rPr>
              <a:t>dicetak</a:t>
            </a:r>
            <a:r>
              <a:rPr lang="en-US" sz="2400" b="1" dirty="0" smtClean="0">
                <a:solidFill>
                  <a:srgbClr val="FF0000"/>
                </a:solidFill>
              </a:rPr>
              <a:t> </a:t>
            </a:r>
            <a:r>
              <a:rPr lang="en-US" sz="2400" b="1" dirty="0">
                <a:solidFill>
                  <a:srgbClr val="FF0000"/>
                </a:solidFill>
              </a:rPr>
              <a:t>miring </a:t>
            </a:r>
            <a:r>
              <a:rPr lang="en-US" sz="2400" b="1" dirty="0" err="1" smtClean="0">
                <a:solidFill>
                  <a:srgbClr val="FF0000"/>
                </a:solidFill>
              </a:rPr>
              <a:t>diberi</a:t>
            </a:r>
            <a:r>
              <a:rPr lang="en-US" sz="2400" b="1" dirty="0" smtClean="0">
                <a:solidFill>
                  <a:srgbClr val="FF0000"/>
                </a:solidFill>
              </a:rPr>
              <a:t> </a:t>
            </a:r>
            <a:r>
              <a:rPr lang="en-US" sz="2400" b="1" dirty="0" err="1" smtClean="0">
                <a:solidFill>
                  <a:srgbClr val="FF0000"/>
                </a:solidFill>
              </a:rPr>
              <a:t>satu</a:t>
            </a:r>
            <a:r>
              <a:rPr lang="en-US" sz="2400" b="1" dirty="0" smtClean="0">
                <a:solidFill>
                  <a:srgbClr val="FF0000"/>
                </a:solidFill>
              </a:rPr>
              <a:t> </a:t>
            </a:r>
            <a:r>
              <a:rPr lang="en-US" sz="2400" b="1" dirty="0" err="1">
                <a:solidFill>
                  <a:srgbClr val="FF0000"/>
                </a:solidFill>
              </a:rPr>
              <a:t>garis</a:t>
            </a:r>
            <a:r>
              <a:rPr lang="en-US" sz="2400" b="1" dirty="0">
                <a:solidFill>
                  <a:srgbClr val="FF0000"/>
                </a:solidFill>
              </a:rPr>
              <a:t> </a:t>
            </a:r>
            <a:r>
              <a:rPr lang="en-US" sz="2400" b="1" dirty="0" err="1">
                <a:solidFill>
                  <a:srgbClr val="FF0000"/>
                </a:solidFill>
              </a:rPr>
              <a:t>dibawahnya</a:t>
            </a:r>
            <a:r>
              <a:rPr lang="en-US" sz="2400" b="1" dirty="0">
                <a:solidFill>
                  <a:srgbClr val="FF0000"/>
                </a:solidFill>
              </a:rPr>
              <a:t>.</a:t>
            </a:r>
          </a:p>
          <a:p>
            <a:pPr>
              <a:buNone/>
            </a:pPr>
            <a:r>
              <a:rPr lang="en-US" sz="2400" b="1" dirty="0" smtClean="0">
                <a:solidFill>
                  <a:srgbClr val="FF0000"/>
                </a:solidFill>
              </a:rPr>
              <a:t>	</a:t>
            </a:r>
            <a:r>
              <a:rPr lang="en-US" sz="2400" b="1" dirty="0">
                <a:solidFill>
                  <a:srgbClr val="FF0000"/>
                </a:solidFill>
              </a:rPr>
              <a:t>	</a:t>
            </a:r>
          </a:p>
          <a:p>
            <a:pPr>
              <a:buNone/>
            </a:pPr>
            <a:r>
              <a:rPr lang="en-US" sz="2400" dirty="0"/>
              <a:t>	</a:t>
            </a:r>
          </a:p>
          <a:p>
            <a:pPr>
              <a:buNone/>
            </a:pPr>
            <a:endParaRPr lang="en-US" sz="2400" dirty="0"/>
          </a:p>
        </p:txBody>
      </p:sp>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id-ID" b="1" dirty="0" smtClean="0"/>
              <a:t>Singkatan dan Akronim</a:t>
            </a:r>
            <a:endParaRPr lang="en-US" dirty="0"/>
          </a:p>
        </p:txBody>
      </p:sp>
      <p:sp>
        <p:nvSpPr>
          <p:cNvPr id="3" name="Content Placeholder 2"/>
          <p:cNvSpPr>
            <a:spLocks noGrp="1"/>
          </p:cNvSpPr>
          <p:nvPr>
            <p:ph idx="1"/>
          </p:nvPr>
        </p:nvSpPr>
        <p:spPr>
          <a:xfrm>
            <a:off x="152400" y="990600"/>
            <a:ext cx="8839200" cy="5638800"/>
          </a:xfrm>
          <a:prstGeom prst="roundRect">
            <a:avLst/>
          </a:prstGeom>
          <a:ln/>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a:buNone/>
            </a:pPr>
            <a:r>
              <a:rPr lang="id-ID" dirty="0" smtClean="0">
                <a:solidFill>
                  <a:schemeClr val="tx1"/>
                </a:solidFill>
              </a:rPr>
              <a:t>1. Singkatan adalah bentuk singkat yang terdiri atas satu huruf atau lebih.</a:t>
            </a:r>
            <a:endParaRPr lang="en-US" dirty="0" smtClean="0">
              <a:solidFill>
                <a:schemeClr val="tx1"/>
              </a:solidFill>
            </a:endParaRPr>
          </a:p>
          <a:p>
            <a:pPr>
              <a:buNone/>
            </a:pPr>
            <a:r>
              <a:rPr lang="id-ID" dirty="0" smtClean="0">
                <a:solidFill>
                  <a:schemeClr val="tx1"/>
                </a:solidFill>
              </a:rPr>
              <a:t>a.</a:t>
            </a:r>
            <a:r>
              <a:rPr lang="en-US" dirty="0" smtClean="0">
                <a:solidFill>
                  <a:schemeClr val="tx1"/>
                </a:solidFill>
              </a:rPr>
              <a:t>  </a:t>
            </a:r>
            <a:r>
              <a:rPr lang="id-ID" dirty="0" smtClean="0">
                <a:solidFill>
                  <a:schemeClr val="tx1"/>
                </a:solidFill>
              </a:rPr>
              <a:t> Singkatan nama orang, nama gelar, sapaan, jabatan, atau pangkat diikuti dengan</a:t>
            </a:r>
            <a:r>
              <a:rPr lang="en-US" dirty="0" smtClean="0">
                <a:solidFill>
                  <a:schemeClr val="tx1"/>
                </a:solidFill>
              </a:rPr>
              <a:t> </a:t>
            </a:r>
            <a:r>
              <a:rPr lang="id-ID" dirty="0" smtClean="0">
                <a:solidFill>
                  <a:schemeClr val="tx1"/>
                </a:solidFill>
              </a:rPr>
              <a:t>tanda titik di belakang tiap-tiap singkatan itu.</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Misalnya :  </a:t>
            </a:r>
            <a:endParaRPr lang="en-US" dirty="0" smtClean="0">
              <a:solidFill>
                <a:schemeClr val="tx1"/>
              </a:solidFill>
            </a:endParaRPr>
          </a:p>
          <a:p>
            <a:pPr>
              <a:buNone/>
            </a:pPr>
            <a:r>
              <a:rPr lang="en-US" i="1" dirty="0" smtClean="0">
                <a:solidFill>
                  <a:schemeClr val="tx1"/>
                </a:solidFill>
              </a:rPr>
              <a:t>			    </a:t>
            </a:r>
            <a:r>
              <a:rPr lang="id-ID" i="1" dirty="0" smtClean="0">
                <a:solidFill>
                  <a:schemeClr val="tx1"/>
                </a:solidFill>
              </a:rPr>
              <a:t>A.H</a:t>
            </a:r>
            <a:r>
              <a:rPr lang="id-ID" dirty="0" smtClean="0">
                <a:solidFill>
                  <a:schemeClr val="tx1"/>
                </a:solidFill>
              </a:rPr>
              <a:t>. Nasution	</a:t>
            </a:r>
            <a:r>
              <a:rPr lang="en-US" dirty="0" smtClean="0">
                <a:solidFill>
                  <a:schemeClr val="tx1"/>
                </a:solidFill>
              </a:rPr>
              <a:t>        	</a:t>
            </a:r>
            <a:r>
              <a:rPr lang="id-ID" dirty="0" smtClean="0">
                <a:solidFill>
                  <a:schemeClr val="tx1"/>
                </a:solidFill>
              </a:rPr>
              <a:t>	Abdul Haris Nasution</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a:t>
            </a:r>
            <a:r>
              <a:rPr lang="id-ID" i="1" dirty="0" smtClean="0">
                <a:solidFill>
                  <a:schemeClr val="tx1"/>
                </a:solidFill>
              </a:rPr>
              <a:t>H</a:t>
            </a:r>
            <a:r>
              <a:rPr lang="id-ID" dirty="0" smtClean="0">
                <a:solidFill>
                  <a:schemeClr val="tx1"/>
                </a:solidFill>
              </a:rPr>
              <a:t>. Hamid	</a:t>
            </a:r>
            <a:r>
              <a:rPr lang="en-US" dirty="0" smtClean="0">
                <a:solidFill>
                  <a:schemeClr val="tx1"/>
                </a:solidFill>
              </a:rPr>
              <a:t> </a:t>
            </a:r>
            <a:r>
              <a:rPr lang="id-ID" dirty="0" smtClean="0">
                <a:solidFill>
                  <a:schemeClr val="tx1"/>
                </a:solidFill>
              </a:rPr>
              <a:t>		Haji Hamid</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Suman </a:t>
            </a:r>
            <a:r>
              <a:rPr lang="id-ID" i="1" dirty="0" smtClean="0">
                <a:solidFill>
                  <a:schemeClr val="tx1"/>
                </a:solidFill>
              </a:rPr>
              <a:t>Hs.</a:t>
            </a:r>
            <a:r>
              <a:rPr lang="id-ID" dirty="0" smtClean="0">
                <a:solidFill>
                  <a:schemeClr val="tx1"/>
                </a:solidFill>
              </a:rPr>
              <a:t>			Suman Hasibuan</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a:t>
            </a:r>
            <a:r>
              <a:rPr lang="id-ID" b="1" dirty="0" smtClean="0">
                <a:solidFill>
                  <a:schemeClr val="tx1"/>
                </a:solidFill>
              </a:rPr>
              <a:t>		</a:t>
            </a:r>
            <a:endParaRPr lang="en-US" dirty="0" smtClean="0">
              <a:solidFill>
                <a:schemeClr val="tx1"/>
              </a:solidFill>
            </a:endParaRPr>
          </a:p>
          <a:p>
            <a:pPr>
              <a:buNone/>
            </a:pPr>
            <a:r>
              <a:rPr lang="en-US" dirty="0" smtClean="0">
                <a:solidFill>
                  <a:schemeClr val="tx1"/>
                </a:solidFill>
              </a:rPr>
              <a:t>b.   </a:t>
            </a:r>
            <a:r>
              <a:rPr lang="id-ID" dirty="0" smtClean="0">
                <a:solidFill>
                  <a:schemeClr val="tx1"/>
                </a:solidFill>
              </a:rPr>
              <a:t>Singkatan nama resmi lembaga pemerintahan dan ketatanegaraan, badan atu organisasi, serta nama dokumen resmi ynag terdiri atas gabungan huruf awal kata ditulis dengan huruf mapital dan tidak diikuti dengan tanda titik.</a:t>
            </a:r>
            <a:endParaRPr lang="en-US" dirty="0" smtClean="0">
              <a:solidFill>
                <a:schemeClr val="tx1"/>
              </a:solidFill>
            </a:endParaRPr>
          </a:p>
          <a:p>
            <a:pPr>
              <a:buNone/>
            </a:pPr>
            <a:r>
              <a:rPr lang="en-US" dirty="0" smtClean="0">
                <a:solidFill>
                  <a:schemeClr val="tx1"/>
                </a:solidFill>
              </a:rPr>
              <a:t>	</a:t>
            </a:r>
            <a:r>
              <a:rPr lang="id-ID" dirty="0" smtClean="0">
                <a:solidFill>
                  <a:schemeClr val="tx1"/>
                </a:solidFill>
              </a:rPr>
              <a:t>		Misalnya :</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PDB</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Produk</a:t>
            </a:r>
            <a:r>
              <a:rPr lang="en-US" dirty="0" smtClean="0">
                <a:solidFill>
                  <a:schemeClr val="tx1"/>
                </a:solidFill>
              </a:rPr>
              <a:t> </a:t>
            </a:r>
            <a:r>
              <a:rPr lang="en-US" dirty="0" err="1" smtClean="0">
                <a:solidFill>
                  <a:schemeClr val="tx1"/>
                </a:solidFill>
              </a:rPr>
              <a:t>Domestik</a:t>
            </a:r>
            <a:r>
              <a:rPr lang="en-US" dirty="0" smtClean="0">
                <a:solidFill>
                  <a:schemeClr val="tx1"/>
                </a:solidFill>
              </a:rPr>
              <a:t> </a:t>
            </a:r>
            <a:r>
              <a:rPr lang="en-US" dirty="0" err="1" smtClean="0">
                <a:solidFill>
                  <a:schemeClr val="tx1"/>
                </a:solidFill>
              </a:rPr>
              <a:t>Bruto</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BLK</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Balai</a:t>
            </a:r>
            <a:r>
              <a:rPr lang="en-US" dirty="0" smtClean="0">
                <a:solidFill>
                  <a:schemeClr val="tx1"/>
                </a:solidFill>
              </a:rPr>
              <a:t> </a:t>
            </a:r>
            <a:r>
              <a:rPr lang="en-US" dirty="0" err="1" smtClean="0">
                <a:solidFill>
                  <a:schemeClr val="tx1"/>
                </a:solidFill>
              </a:rPr>
              <a:t>Latihan</a:t>
            </a:r>
            <a:r>
              <a:rPr lang="en-US" dirty="0" smtClean="0">
                <a:solidFill>
                  <a:schemeClr val="tx1"/>
                </a:solidFill>
              </a:rPr>
              <a:t> </a:t>
            </a:r>
            <a:r>
              <a:rPr lang="en-US" dirty="0" err="1" smtClean="0">
                <a:solidFill>
                  <a:schemeClr val="tx1"/>
                </a:solidFill>
              </a:rPr>
              <a:t>Kerja</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APBN</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Anggaran</a:t>
            </a:r>
            <a:r>
              <a:rPr lang="en-US" dirty="0" smtClean="0">
                <a:solidFill>
                  <a:schemeClr val="tx1"/>
                </a:solidFill>
              </a:rPr>
              <a:t> </a:t>
            </a:r>
            <a:r>
              <a:rPr lang="en-US" dirty="0" err="1" smtClean="0">
                <a:solidFill>
                  <a:schemeClr val="tx1"/>
                </a:solidFill>
              </a:rPr>
              <a:t>Pendapatan</a:t>
            </a:r>
            <a:r>
              <a:rPr lang="en-US" dirty="0" smtClean="0">
                <a:solidFill>
                  <a:schemeClr val="tx1"/>
                </a:solidFill>
              </a:rPr>
              <a:t> </a:t>
            </a:r>
            <a:r>
              <a:rPr lang="en-US" dirty="0" err="1" smtClean="0">
                <a:solidFill>
                  <a:schemeClr val="tx1"/>
                </a:solidFill>
              </a:rPr>
              <a:t>Belanja</a:t>
            </a:r>
            <a:r>
              <a:rPr lang="en-US" dirty="0" smtClean="0">
                <a:solidFill>
                  <a:schemeClr val="tx1"/>
                </a:solidFill>
              </a:rPr>
              <a:t> Negara</a:t>
            </a:r>
          </a:p>
          <a:p>
            <a:pPr>
              <a:buNone/>
            </a:pPr>
            <a:r>
              <a:rPr lang="id-ID" dirty="0" smtClean="0">
                <a:solidFill>
                  <a:schemeClr val="tx1"/>
                </a:solidFill>
              </a:rPr>
              <a:t>	</a:t>
            </a:r>
            <a:r>
              <a:rPr lang="en-US" dirty="0" smtClean="0">
                <a:solidFill>
                  <a:schemeClr val="tx1"/>
                </a:solidFill>
              </a:rPr>
              <a:t>PNB</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Produk</a:t>
            </a:r>
            <a:r>
              <a:rPr lang="en-US" dirty="0" smtClean="0">
                <a:solidFill>
                  <a:schemeClr val="tx1"/>
                </a:solidFill>
              </a:rPr>
              <a:t> </a:t>
            </a:r>
            <a:r>
              <a:rPr lang="en-US" dirty="0" err="1" smtClean="0">
                <a:solidFill>
                  <a:schemeClr val="tx1"/>
                </a:solidFill>
              </a:rPr>
              <a:t>Nasional</a:t>
            </a:r>
            <a:r>
              <a:rPr lang="en-US" dirty="0" smtClean="0">
                <a:solidFill>
                  <a:schemeClr val="tx1"/>
                </a:solidFill>
              </a:rPr>
              <a:t> </a:t>
            </a:r>
            <a:r>
              <a:rPr lang="en-US" dirty="0" err="1" smtClean="0">
                <a:solidFill>
                  <a:schemeClr val="tx1"/>
                </a:solidFill>
              </a:rPr>
              <a:t>Bruto</a:t>
            </a:r>
            <a:endParaRPr lang="en-US" dirty="0" smtClean="0">
              <a:solidFill>
                <a:schemeClr val="tx1"/>
              </a:solidFill>
            </a:endParaRPr>
          </a:p>
          <a:p>
            <a:pPr>
              <a:buNone/>
            </a:pPr>
            <a:r>
              <a:rPr lang="id-ID" dirty="0" smtClean="0">
                <a:solidFill>
                  <a:schemeClr val="tx1"/>
                </a:solidFill>
              </a:rPr>
              <a:t>	PT	</a:t>
            </a:r>
            <a:r>
              <a:rPr lang="en-US" dirty="0" smtClean="0">
                <a:solidFill>
                  <a:schemeClr val="tx1"/>
                </a:solidFill>
              </a:rPr>
              <a:t>	</a:t>
            </a:r>
            <a:r>
              <a:rPr lang="id-ID" dirty="0" smtClean="0">
                <a:solidFill>
                  <a:schemeClr val="tx1"/>
                </a:solidFill>
              </a:rPr>
              <a:t>		perseroan terbatas</a:t>
            </a:r>
            <a:endParaRPr lang="en-US" dirty="0" smtClean="0">
              <a:solidFill>
                <a:schemeClr val="tx1"/>
              </a:solidFill>
            </a:endParaRPr>
          </a:p>
          <a:p>
            <a:pPr>
              <a:buNone/>
            </a:pPr>
            <a:r>
              <a:rPr lang="id-ID" dirty="0" smtClean="0">
                <a:solidFill>
                  <a:schemeClr val="tx1"/>
                </a:solidFill>
              </a:rPr>
              <a:t>	</a:t>
            </a:r>
            <a:r>
              <a:rPr lang="en-US" dirty="0" smtClean="0">
                <a:solidFill>
                  <a:schemeClr val="tx1"/>
                </a:solidFill>
              </a:rPr>
              <a:t>BKPM</a:t>
            </a:r>
            <a:r>
              <a:rPr lang="id-ID" dirty="0" smtClean="0">
                <a:solidFill>
                  <a:schemeClr val="tx1"/>
                </a:solidFill>
              </a:rPr>
              <a:t>	</a:t>
            </a:r>
            <a:r>
              <a:rPr lang="en-US" dirty="0" smtClean="0">
                <a:solidFill>
                  <a:schemeClr val="tx1"/>
                </a:solidFill>
              </a:rPr>
              <a:t>	</a:t>
            </a:r>
            <a:r>
              <a:rPr lang="id-ID" dirty="0" smtClean="0">
                <a:solidFill>
                  <a:schemeClr val="tx1"/>
                </a:solidFill>
              </a:rPr>
              <a:t>		</a:t>
            </a:r>
            <a:r>
              <a:rPr lang="en-US" dirty="0" err="1" smtClean="0">
                <a:solidFill>
                  <a:schemeClr val="tx1"/>
                </a:solidFill>
              </a:rPr>
              <a:t>Badan</a:t>
            </a:r>
            <a:r>
              <a:rPr lang="en-US" dirty="0" smtClean="0">
                <a:solidFill>
                  <a:schemeClr val="tx1"/>
                </a:solidFill>
              </a:rPr>
              <a:t> </a:t>
            </a:r>
            <a:r>
              <a:rPr lang="en-US" dirty="0" err="1" smtClean="0">
                <a:solidFill>
                  <a:schemeClr val="tx1"/>
                </a:solidFill>
              </a:rPr>
              <a:t>Koordinasi</a:t>
            </a:r>
            <a:r>
              <a:rPr lang="en-US" dirty="0" smtClean="0">
                <a:solidFill>
                  <a:schemeClr val="tx1"/>
                </a:solidFill>
              </a:rPr>
              <a:t> </a:t>
            </a:r>
            <a:r>
              <a:rPr lang="en-US" dirty="0" err="1" smtClean="0">
                <a:solidFill>
                  <a:schemeClr val="tx1"/>
                </a:solidFill>
              </a:rPr>
              <a:t>Penanaman</a:t>
            </a:r>
            <a:r>
              <a:rPr lang="en-US" dirty="0" smtClean="0">
                <a:solidFill>
                  <a:schemeClr val="tx1"/>
                </a:solidFill>
              </a:rPr>
              <a:t> Modal</a:t>
            </a:r>
          </a:p>
          <a:p>
            <a:pPr>
              <a:buNone/>
            </a:pPr>
            <a:r>
              <a:rPr lang="id-ID" dirty="0" smtClean="0">
                <a:solidFill>
                  <a:schemeClr val="tx1"/>
                </a:solidFill>
              </a:rPr>
              <a:t>	</a:t>
            </a:r>
            <a:r>
              <a:rPr lang="en-US" dirty="0" smtClean="0">
                <a:solidFill>
                  <a:schemeClr val="tx1"/>
                </a:solidFill>
              </a:rPr>
              <a:t>BUMN</a:t>
            </a:r>
            <a:r>
              <a:rPr lang="id-ID" dirty="0" smtClean="0">
                <a:solidFill>
                  <a:schemeClr val="tx1"/>
                </a:solidFill>
              </a:rPr>
              <a:t>			</a:t>
            </a:r>
            <a:r>
              <a:rPr lang="en-US" dirty="0" err="1" smtClean="0">
                <a:solidFill>
                  <a:schemeClr val="tx1"/>
                </a:solidFill>
              </a:rPr>
              <a:t>Badan</a:t>
            </a:r>
            <a:r>
              <a:rPr lang="en-US" dirty="0" smtClean="0">
                <a:solidFill>
                  <a:schemeClr val="tx1"/>
                </a:solidFill>
              </a:rPr>
              <a:t> Usaha </a:t>
            </a:r>
            <a:r>
              <a:rPr lang="en-US" dirty="0" err="1" smtClean="0">
                <a:solidFill>
                  <a:schemeClr val="tx1"/>
                </a:solidFill>
              </a:rPr>
              <a:t>Milik</a:t>
            </a:r>
            <a:r>
              <a:rPr lang="en-US" dirty="0" smtClean="0">
                <a:solidFill>
                  <a:schemeClr val="tx1"/>
                </a:solidFill>
              </a:rPr>
              <a:t> Negara</a:t>
            </a:r>
          </a:p>
          <a:p>
            <a:pPr>
              <a:buNone/>
            </a:pPr>
            <a:endParaRPr lang="en-US" dirty="0">
              <a:solidFill>
                <a:schemeClr val="tx1"/>
              </a:solidFill>
            </a:endParaRPr>
          </a:p>
        </p:txBody>
      </p:sp>
      <p:pic>
        <p:nvPicPr>
          <p:cNvPr id="4" name="Picture 3" descr="bebek.gif"/>
          <p:cNvPicPr>
            <a:picLocks noChangeAspect="1"/>
          </p:cNvPicPr>
          <p:nvPr/>
        </p:nvPicPr>
        <p:blipFill>
          <a:blip r:embed="rId3"/>
          <a:stretch>
            <a:fillRect/>
          </a:stretch>
        </p:blipFill>
        <p:spPr>
          <a:xfrm>
            <a:off x="2286000" y="4343400"/>
            <a:ext cx="1600200" cy="16002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grpId="0" nodeType="after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1000"/>
                            </p:stCondLst>
                            <p:childTnLst>
                              <p:par>
                                <p:cTn id="82" presetID="15" presetClass="entr" presetSubtype="0" fill="hold" grpId="0" nodeType="after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6"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2000"/>
                            </p:stCondLst>
                            <p:childTnLst>
                              <p:par>
                                <p:cTn id="89" presetID="15" presetClass="entr" presetSubtype="0" fill="hold" grpId="0" nodeType="after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3" dur="1000" fill="hold"/>
                                        <p:tgtEl>
                                          <p:spTgt spid="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3">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par>
                          <p:cTn id="95" fill="hold">
                            <p:stCondLst>
                              <p:cond delay="13000"/>
                            </p:stCondLst>
                            <p:childTnLst>
                              <p:par>
                                <p:cTn id="96" presetID="15" presetClass="entr" presetSubtype="0" fill="hold" grpId="0" nodeType="after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p:cTn id="98"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9"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00"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par>
                          <p:cTn id="102" fill="hold">
                            <p:stCondLst>
                              <p:cond delay="14000"/>
                            </p:stCondLst>
                            <p:childTnLst>
                              <p:par>
                                <p:cTn id="103" presetID="15" presetClass="entr" presetSubtype="0" fill="hold" grpId="0" nodeType="afterEffect">
                                  <p:stCondLst>
                                    <p:cond delay="0"/>
                                  </p:stCondLst>
                                  <p:childTnLst>
                                    <p:set>
                                      <p:cBhvr>
                                        <p:cTn id="104" dur="1" fill="hold">
                                          <p:stCondLst>
                                            <p:cond delay="0"/>
                                          </p:stCondLst>
                                        </p:cTn>
                                        <p:tgtEl>
                                          <p:spTgt spid="3">
                                            <p:txEl>
                                              <p:pRg st="13" end="13"/>
                                            </p:txEl>
                                          </p:spTgt>
                                        </p:tgtEl>
                                        <p:attrNameLst>
                                          <p:attrName>style.visibility</p:attrName>
                                        </p:attrNameLst>
                                      </p:cBhvr>
                                      <p:to>
                                        <p:strVal val="visible"/>
                                      </p:to>
                                    </p:set>
                                    <p:anim calcmode="lin" valueType="num">
                                      <p:cBhvr>
                                        <p:cTn id="105"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06"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07" dur="1000" fill="hold"/>
                                        <p:tgtEl>
                                          <p:spTgt spid="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3">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par>
                          <p:cTn id="109" fill="hold">
                            <p:stCondLst>
                              <p:cond delay="15000"/>
                            </p:stCondLst>
                            <p:childTnLst>
                              <p:par>
                                <p:cTn id="110" presetID="15" presetClass="entr" presetSubtype="0" fill="hold" grpId="0" nodeType="afterEffect">
                                  <p:stCondLst>
                                    <p:cond delay="0"/>
                                  </p:stCondLst>
                                  <p:childTnLst>
                                    <p:set>
                                      <p:cBhvr>
                                        <p:cTn id="111" dur="1" fill="hold">
                                          <p:stCondLst>
                                            <p:cond delay="0"/>
                                          </p:stCondLst>
                                        </p:cTn>
                                        <p:tgtEl>
                                          <p:spTgt spid="3">
                                            <p:txEl>
                                              <p:pRg st="14" end="14"/>
                                            </p:txEl>
                                          </p:spTgt>
                                        </p:tgtEl>
                                        <p:attrNameLst>
                                          <p:attrName>style.visibility</p:attrName>
                                        </p:attrNameLst>
                                      </p:cBhvr>
                                      <p:to>
                                        <p:strVal val="visible"/>
                                      </p:to>
                                    </p:set>
                                    <p:anim calcmode="lin" valueType="num">
                                      <p:cBhvr>
                                        <p:cTn id="112"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13"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14" dur="1000" fill="hold"/>
                                        <p:tgtEl>
                                          <p:spTgt spid="3">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par>
                          <p:cTn id="116" fill="hold">
                            <p:stCondLst>
                              <p:cond delay="16000"/>
                            </p:stCondLst>
                            <p:childTnLst>
                              <p:par>
                                <p:cTn id="117" presetID="15" presetClass="entr" presetSubtype="0" fill="hold" grpId="0" nodeType="afterEffect">
                                  <p:stCondLst>
                                    <p:cond delay="0"/>
                                  </p:stCondLst>
                                  <p:childTnLst>
                                    <p:set>
                                      <p:cBhvr>
                                        <p:cTn id="118" dur="1" fill="hold">
                                          <p:stCondLst>
                                            <p:cond delay="0"/>
                                          </p:stCondLst>
                                        </p:cTn>
                                        <p:tgtEl>
                                          <p:spTgt spid="3">
                                            <p:txEl>
                                              <p:pRg st="15" end="15"/>
                                            </p:txEl>
                                          </p:spTgt>
                                        </p:tgtEl>
                                        <p:attrNameLst>
                                          <p:attrName>style.visibility</p:attrName>
                                        </p:attrNameLst>
                                      </p:cBhvr>
                                      <p:to>
                                        <p:strVal val="visible"/>
                                      </p:to>
                                    </p:set>
                                    <p:anim calcmode="lin" valueType="num">
                                      <p:cBhvr>
                                        <p:cTn id="119"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20"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121" dur="1000" fill="hold"/>
                                        <p:tgtEl>
                                          <p:spTgt spid="3">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3">
                                            <p:txEl>
                                              <p:pRg st="15" end="1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763000" cy="6400800"/>
          </a:xfrm>
          <a:prstGeom prst="roundRect">
            <a:avLst/>
          </a:prstGeo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id-ID" sz="1400" dirty="0" smtClean="0"/>
              <a:t>c. 1) Singkatan kata yang berupa gabungan huruf diikuti dengan tanda titik.</a:t>
            </a:r>
            <a:endParaRPr lang="en-US" sz="1400" dirty="0" smtClean="0"/>
          </a:p>
          <a:p>
            <a:pPr>
              <a:buNone/>
            </a:pPr>
            <a:r>
              <a:rPr lang="en-US" sz="1400" dirty="0" smtClean="0"/>
              <a:t>	</a:t>
            </a:r>
            <a:r>
              <a:rPr lang="id-ID" sz="1400" dirty="0" smtClean="0"/>
              <a:t>		Misalnya :</a:t>
            </a:r>
            <a:endParaRPr lang="en-US" sz="1400" dirty="0" smtClean="0"/>
          </a:p>
          <a:p>
            <a:pPr>
              <a:buNone/>
            </a:pPr>
            <a:r>
              <a:rPr lang="en-US" sz="1400" dirty="0" smtClean="0"/>
              <a:t>	</a:t>
            </a:r>
            <a:r>
              <a:rPr lang="id-ID" sz="1400" dirty="0" smtClean="0"/>
              <a:t>			jml.			jumlah</a:t>
            </a:r>
            <a:endParaRPr lang="en-US" sz="1400" dirty="0" smtClean="0"/>
          </a:p>
          <a:p>
            <a:pPr>
              <a:buNone/>
            </a:pPr>
            <a:r>
              <a:rPr lang="en-US" sz="1400" dirty="0" smtClean="0"/>
              <a:t>	</a:t>
            </a:r>
            <a:r>
              <a:rPr lang="id-ID" sz="1400" dirty="0" smtClean="0"/>
              <a:t>			kpd.			Kepada</a:t>
            </a:r>
            <a:endParaRPr lang="en-US" sz="1400" dirty="0" smtClean="0"/>
          </a:p>
          <a:p>
            <a:pPr>
              <a:buNone/>
            </a:pPr>
            <a:r>
              <a:rPr lang="id-ID" sz="1400" dirty="0" smtClean="0"/>
              <a:t>			 </a:t>
            </a:r>
            <a:endParaRPr lang="en-US" sz="1400" dirty="0" smtClean="0"/>
          </a:p>
          <a:p>
            <a:pPr>
              <a:buNone/>
            </a:pPr>
            <a:r>
              <a:rPr lang="en-US" sz="1400" dirty="0" smtClean="0"/>
              <a:t>     </a:t>
            </a:r>
            <a:r>
              <a:rPr lang="id-ID" sz="1400" dirty="0" smtClean="0"/>
              <a:t>2) Singkatatan gabungan kata yang terdiri atas tiga huruf diakhiri dengan tanda titik.</a:t>
            </a:r>
            <a:endParaRPr lang="en-US" sz="1400" dirty="0" smtClean="0"/>
          </a:p>
          <a:p>
            <a:pPr>
              <a:buNone/>
            </a:pPr>
            <a:r>
              <a:rPr lang="en-US" sz="1400" dirty="0" smtClean="0"/>
              <a:t>	</a:t>
            </a:r>
            <a:r>
              <a:rPr lang="id-ID" sz="1400" dirty="0" smtClean="0"/>
              <a:t>		Misalnya :</a:t>
            </a:r>
            <a:endParaRPr lang="en-US" sz="1400" dirty="0" smtClean="0"/>
          </a:p>
          <a:p>
            <a:pPr>
              <a:buNone/>
            </a:pPr>
            <a:r>
              <a:rPr lang="en-US" sz="1400" dirty="0" smtClean="0"/>
              <a:t>	</a:t>
            </a:r>
            <a:r>
              <a:rPr lang="id-ID" sz="1400" dirty="0" smtClean="0"/>
              <a:t>			dll.			dan lain-lain</a:t>
            </a:r>
            <a:endParaRPr lang="en-US" sz="1400" dirty="0" smtClean="0"/>
          </a:p>
          <a:p>
            <a:pPr>
              <a:buNone/>
            </a:pPr>
            <a:r>
              <a:rPr lang="en-US" sz="1400" dirty="0" smtClean="0"/>
              <a:t>	</a:t>
            </a:r>
            <a:r>
              <a:rPr lang="id-ID" sz="1400" dirty="0" smtClean="0"/>
              <a:t>			dsb.			dan sebagainya</a:t>
            </a:r>
            <a:endParaRPr lang="en-US" sz="1400" dirty="0" smtClean="0"/>
          </a:p>
          <a:p>
            <a:pPr>
              <a:buNone/>
            </a:pPr>
            <a:r>
              <a:rPr lang="en-US" sz="1400" dirty="0" smtClean="0"/>
              <a:t>	</a:t>
            </a:r>
            <a:r>
              <a:rPr lang="id-ID" sz="1400" dirty="0" smtClean="0"/>
              <a:t>					</a:t>
            </a:r>
            <a:endParaRPr lang="en-US" sz="1400" dirty="0" smtClean="0"/>
          </a:p>
          <a:p>
            <a:pPr>
              <a:buNone/>
            </a:pPr>
            <a:r>
              <a:rPr lang="en-US" sz="1400" dirty="0" smtClean="0"/>
              <a:t>	</a:t>
            </a:r>
            <a:r>
              <a:rPr lang="id-ID" sz="1400" dirty="0" smtClean="0"/>
              <a:t> </a:t>
            </a:r>
            <a:endParaRPr lang="en-US" sz="1400" dirty="0" smtClean="0"/>
          </a:p>
          <a:p>
            <a:pPr>
              <a:buNone/>
            </a:pPr>
            <a:r>
              <a:rPr lang="id-ID" sz="1400" dirty="0" smtClean="0"/>
              <a:t>d. Singkatan gabungan kata yang terdiri atas dua huruf (lazim digunakan dalam surat-menyurat) masing-masing diikuti tanda titik.</a:t>
            </a:r>
            <a:endParaRPr lang="en-US" sz="1400" dirty="0" smtClean="0"/>
          </a:p>
          <a:p>
            <a:pPr>
              <a:buNone/>
            </a:pPr>
            <a:r>
              <a:rPr lang="en-US" sz="1400" dirty="0" smtClean="0"/>
              <a:t>	</a:t>
            </a:r>
            <a:r>
              <a:rPr lang="id-ID" sz="1400" dirty="0" smtClean="0"/>
              <a:t>		Misalnya :</a:t>
            </a:r>
            <a:endParaRPr lang="en-US" sz="1400" dirty="0" smtClean="0"/>
          </a:p>
          <a:p>
            <a:pPr>
              <a:buNone/>
            </a:pPr>
            <a:r>
              <a:rPr lang="en-US" sz="1400" dirty="0" smtClean="0"/>
              <a:t>	</a:t>
            </a:r>
            <a:r>
              <a:rPr lang="id-ID" sz="1400" dirty="0" smtClean="0"/>
              <a:t>			a.n.			atas nam</a:t>
            </a:r>
            <a:r>
              <a:rPr lang="en-US" sz="1400" dirty="0" smtClean="0"/>
              <a:t>a</a:t>
            </a:r>
          </a:p>
          <a:p>
            <a:pPr>
              <a:buNone/>
            </a:pPr>
            <a:r>
              <a:rPr lang="en-US" sz="1400" dirty="0" smtClean="0"/>
              <a:t>	</a:t>
            </a:r>
            <a:r>
              <a:rPr lang="id-ID" sz="1400" dirty="0" smtClean="0"/>
              <a:t>			d.a.			dengan alamat</a:t>
            </a:r>
            <a:endParaRPr lang="en-US" sz="1400" dirty="0" smtClean="0"/>
          </a:p>
          <a:p>
            <a:pPr>
              <a:buNone/>
            </a:pPr>
            <a:endParaRPr lang="en-US" sz="1400" dirty="0" smtClean="0"/>
          </a:p>
          <a:p>
            <a:pPr>
              <a:buNone/>
            </a:pPr>
            <a:r>
              <a:rPr lang="id-ID" sz="1400" dirty="0" smtClean="0"/>
              <a:t>e. Lambang kimia, singkatan satuan ukuran, takaran timbangan, dan mata uang tidak diikuti dengan tanda titik.</a:t>
            </a:r>
            <a:endParaRPr lang="en-US" sz="1400" dirty="0" smtClean="0"/>
          </a:p>
          <a:p>
            <a:pPr>
              <a:buNone/>
            </a:pPr>
            <a:r>
              <a:rPr lang="id-ID" sz="1400" dirty="0" smtClean="0"/>
              <a:t>	</a:t>
            </a:r>
            <a:r>
              <a:rPr lang="en-US" sz="1400" dirty="0" smtClean="0"/>
              <a:t>	</a:t>
            </a:r>
            <a:r>
              <a:rPr lang="id-ID" sz="1400" dirty="0" smtClean="0"/>
              <a:t>	Misalnya :</a:t>
            </a:r>
            <a:endParaRPr lang="en-US" sz="1400" dirty="0" smtClean="0"/>
          </a:p>
          <a:p>
            <a:pPr>
              <a:buNone/>
            </a:pPr>
            <a:r>
              <a:rPr lang="en-US" sz="1400" dirty="0" smtClean="0"/>
              <a:t>	</a:t>
            </a:r>
            <a:r>
              <a:rPr lang="id-ID" sz="1400" dirty="0" smtClean="0"/>
              <a:t>			Cu			kuprum</a:t>
            </a:r>
            <a:endParaRPr lang="en-US" sz="1400" dirty="0" smtClean="0"/>
          </a:p>
          <a:p>
            <a:pPr lvl="2"/>
            <a:r>
              <a:rPr lang="id-ID" sz="800" dirty="0" smtClean="0"/>
              <a:t>		</a:t>
            </a:r>
            <a:r>
              <a:rPr lang="id-ID" sz="1400" dirty="0" smtClean="0"/>
              <a:t>cm			sentimete</a:t>
            </a:r>
            <a:r>
              <a:rPr lang="id-ID" sz="800" dirty="0" smtClean="0"/>
              <a:t>r</a:t>
            </a:r>
            <a:endParaRPr lang="en-US" sz="800" dirty="0" smtClean="0"/>
          </a:p>
          <a:p>
            <a:pPr>
              <a:buNone/>
            </a:pPr>
            <a:r>
              <a:rPr lang="id-ID" sz="1400" dirty="0" smtClean="0"/>
              <a:t>			</a:t>
            </a:r>
            <a:endParaRPr lang="en-US" sz="1400" dirty="0"/>
          </a:p>
        </p:txBody>
      </p:sp>
      <p:pic>
        <p:nvPicPr>
          <p:cNvPr id="5" name="Picture 4" descr="ag00578_.gif"/>
          <p:cNvPicPr>
            <a:picLocks noChangeAspect="1"/>
          </p:cNvPicPr>
          <p:nvPr/>
        </p:nvPicPr>
        <p:blipFill>
          <a:blip r:embed="rId3"/>
          <a:stretch>
            <a:fillRect/>
          </a:stretch>
        </p:blipFill>
        <p:spPr>
          <a:xfrm>
            <a:off x="7315200" y="457200"/>
            <a:ext cx="1828800" cy="1162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360"/>
                                          </p:val>
                                        </p:tav>
                                        <p:tav tm="100000">
                                          <p:val>
                                            <p:fltVal val="0"/>
                                          </p:val>
                                        </p:tav>
                                      </p:tavLst>
                                    </p:anim>
                                    <p:animEffect transition="in" filter="fade">
                                      <p:cBhvr>
                                        <p:cTn id="10" dur="500"/>
                                        <p:tgtEl>
                                          <p:spTgt spid="3">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1" end="1"/>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2" end="2"/>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4" end="4"/>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5" end="5"/>
                                            </p:txEl>
                                          </p:spTgt>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6" end="6"/>
                                            </p:txEl>
                                          </p:spTgt>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7" end="7"/>
                                            </p:txEl>
                                          </p:spTgt>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64" dur="500"/>
                                        <p:tgtEl>
                                          <p:spTgt spid="3">
                                            <p:txEl>
                                              <p:pRg st="8" end="8"/>
                                            </p:txEl>
                                          </p:spTgt>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9"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70" dur="500"/>
                                        <p:tgtEl>
                                          <p:spTgt spid="3">
                                            <p:txEl>
                                              <p:pRg st="9" end="9"/>
                                            </p:txEl>
                                          </p:spTgt>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p:cTn id="7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5" dur="500" fill="hold"/>
                                        <p:tgtEl>
                                          <p:spTgt spid="3">
                                            <p:txEl>
                                              <p:pRg st="10" end="10"/>
                                            </p:txEl>
                                          </p:spTgt>
                                        </p:tgtEl>
                                        <p:attrNameLst>
                                          <p:attrName>style.rotation</p:attrName>
                                        </p:attrNameLst>
                                      </p:cBhvr>
                                      <p:tavLst>
                                        <p:tav tm="0">
                                          <p:val>
                                            <p:fltVal val="360"/>
                                          </p:val>
                                        </p:tav>
                                        <p:tav tm="100000">
                                          <p:val>
                                            <p:fltVal val="0"/>
                                          </p:val>
                                        </p:tav>
                                      </p:tavLst>
                                    </p:anim>
                                    <p:animEffect transition="in" filter="fade">
                                      <p:cBhvr>
                                        <p:cTn id="76" dur="500"/>
                                        <p:tgtEl>
                                          <p:spTgt spid="3">
                                            <p:txEl>
                                              <p:pRg st="10" end="10"/>
                                            </p:txEl>
                                          </p:spTgt>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p:cTn id="79"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1"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82" dur="500"/>
                                        <p:tgtEl>
                                          <p:spTgt spid="3">
                                            <p:txEl>
                                              <p:pRg st="11" end="11"/>
                                            </p:txEl>
                                          </p:spTgt>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p:cTn id="85"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87" dur="500" fill="hold"/>
                                        <p:tgtEl>
                                          <p:spTgt spid="3">
                                            <p:txEl>
                                              <p:pRg st="12" end="12"/>
                                            </p:txEl>
                                          </p:spTgt>
                                        </p:tgtEl>
                                        <p:attrNameLst>
                                          <p:attrName>style.rotation</p:attrName>
                                        </p:attrNameLst>
                                      </p:cBhvr>
                                      <p:tavLst>
                                        <p:tav tm="0">
                                          <p:val>
                                            <p:fltVal val="360"/>
                                          </p:val>
                                        </p:tav>
                                        <p:tav tm="100000">
                                          <p:val>
                                            <p:fltVal val="0"/>
                                          </p:val>
                                        </p:tav>
                                      </p:tavLst>
                                    </p:anim>
                                    <p:animEffect transition="in" filter="fade">
                                      <p:cBhvr>
                                        <p:cTn id="88" dur="500"/>
                                        <p:tgtEl>
                                          <p:spTgt spid="3">
                                            <p:txEl>
                                              <p:pRg st="12" end="12"/>
                                            </p:txEl>
                                          </p:spTgt>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p:cTn id="91"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93" dur="500" fill="hold"/>
                                        <p:tgtEl>
                                          <p:spTgt spid="3">
                                            <p:txEl>
                                              <p:pRg st="13" end="13"/>
                                            </p:txEl>
                                          </p:spTgt>
                                        </p:tgtEl>
                                        <p:attrNameLst>
                                          <p:attrName>style.rotation</p:attrName>
                                        </p:attrNameLst>
                                      </p:cBhvr>
                                      <p:tavLst>
                                        <p:tav tm="0">
                                          <p:val>
                                            <p:fltVal val="360"/>
                                          </p:val>
                                        </p:tav>
                                        <p:tav tm="100000">
                                          <p:val>
                                            <p:fltVal val="0"/>
                                          </p:val>
                                        </p:tav>
                                      </p:tavLst>
                                    </p:anim>
                                    <p:animEffect transition="in" filter="fade">
                                      <p:cBhvr>
                                        <p:cTn id="94" dur="500"/>
                                        <p:tgtEl>
                                          <p:spTgt spid="3">
                                            <p:txEl>
                                              <p:pRg st="13" end="13"/>
                                            </p:tx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p:cTn id="97"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99" dur="500" fill="hold"/>
                                        <p:tgtEl>
                                          <p:spTgt spid="3">
                                            <p:txEl>
                                              <p:pRg st="14" end="14"/>
                                            </p:txEl>
                                          </p:spTgt>
                                        </p:tgtEl>
                                        <p:attrNameLst>
                                          <p:attrName>style.rotation</p:attrName>
                                        </p:attrNameLst>
                                      </p:cBhvr>
                                      <p:tavLst>
                                        <p:tav tm="0">
                                          <p:val>
                                            <p:fltVal val="360"/>
                                          </p:val>
                                        </p:tav>
                                        <p:tav tm="100000">
                                          <p:val>
                                            <p:fltVal val="0"/>
                                          </p:val>
                                        </p:tav>
                                      </p:tavLst>
                                    </p:anim>
                                    <p:animEffect transition="in" filter="fade">
                                      <p:cBhvr>
                                        <p:cTn id="100" dur="500"/>
                                        <p:tgtEl>
                                          <p:spTgt spid="3">
                                            <p:txEl>
                                              <p:pRg st="14" end="14"/>
                                            </p:txEl>
                                          </p:spTgt>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p:cTn id="103"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105" dur="500" fill="hold"/>
                                        <p:tgtEl>
                                          <p:spTgt spid="3">
                                            <p:txEl>
                                              <p:pRg st="16" end="16"/>
                                            </p:txEl>
                                          </p:spTgt>
                                        </p:tgtEl>
                                        <p:attrNameLst>
                                          <p:attrName>style.rotation</p:attrName>
                                        </p:attrNameLst>
                                      </p:cBhvr>
                                      <p:tavLst>
                                        <p:tav tm="0">
                                          <p:val>
                                            <p:fltVal val="360"/>
                                          </p:val>
                                        </p:tav>
                                        <p:tav tm="100000">
                                          <p:val>
                                            <p:fltVal val="0"/>
                                          </p:val>
                                        </p:tav>
                                      </p:tavLst>
                                    </p:anim>
                                    <p:animEffect transition="in" filter="fade">
                                      <p:cBhvr>
                                        <p:cTn id="106" dur="500"/>
                                        <p:tgtEl>
                                          <p:spTgt spid="3">
                                            <p:txEl>
                                              <p:pRg st="16" end="16"/>
                                            </p:txEl>
                                          </p:spTgt>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p:cTn id="109"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10" dur="500" fill="hold"/>
                                        <p:tgtEl>
                                          <p:spTgt spid="3">
                                            <p:txEl>
                                              <p:pRg st="17" end="17"/>
                                            </p:txEl>
                                          </p:spTgt>
                                        </p:tgtEl>
                                        <p:attrNameLst>
                                          <p:attrName>ppt_h</p:attrName>
                                        </p:attrNameLst>
                                      </p:cBhvr>
                                      <p:tavLst>
                                        <p:tav tm="0">
                                          <p:val>
                                            <p:fltVal val="0"/>
                                          </p:val>
                                        </p:tav>
                                        <p:tav tm="100000">
                                          <p:val>
                                            <p:strVal val="#ppt_h"/>
                                          </p:val>
                                        </p:tav>
                                      </p:tavLst>
                                    </p:anim>
                                    <p:anim calcmode="lin" valueType="num">
                                      <p:cBhvr>
                                        <p:cTn id="111" dur="500" fill="hold"/>
                                        <p:tgtEl>
                                          <p:spTgt spid="3">
                                            <p:txEl>
                                              <p:pRg st="17" end="17"/>
                                            </p:txEl>
                                          </p:spTgt>
                                        </p:tgtEl>
                                        <p:attrNameLst>
                                          <p:attrName>style.rotation</p:attrName>
                                        </p:attrNameLst>
                                      </p:cBhvr>
                                      <p:tavLst>
                                        <p:tav tm="0">
                                          <p:val>
                                            <p:fltVal val="360"/>
                                          </p:val>
                                        </p:tav>
                                        <p:tav tm="100000">
                                          <p:val>
                                            <p:fltVal val="0"/>
                                          </p:val>
                                        </p:tav>
                                      </p:tavLst>
                                    </p:anim>
                                    <p:animEffect transition="in" filter="fade">
                                      <p:cBhvr>
                                        <p:cTn id="112" dur="500"/>
                                        <p:tgtEl>
                                          <p:spTgt spid="3">
                                            <p:txEl>
                                              <p:pRg st="17" end="17"/>
                                            </p:txEl>
                                          </p:spTgt>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p:cTn id="115"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16" dur="500" fill="hold"/>
                                        <p:tgtEl>
                                          <p:spTgt spid="3">
                                            <p:txEl>
                                              <p:pRg st="18" end="18"/>
                                            </p:txEl>
                                          </p:spTgt>
                                        </p:tgtEl>
                                        <p:attrNameLst>
                                          <p:attrName>ppt_h</p:attrName>
                                        </p:attrNameLst>
                                      </p:cBhvr>
                                      <p:tavLst>
                                        <p:tav tm="0">
                                          <p:val>
                                            <p:fltVal val="0"/>
                                          </p:val>
                                        </p:tav>
                                        <p:tav tm="100000">
                                          <p:val>
                                            <p:strVal val="#ppt_h"/>
                                          </p:val>
                                        </p:tav>
                                      </p:tavLst>
                                    </p:anim>
                                    <p:anim calcmode="lin" valueType="num">
                                      <p:cBhvr>
                                        <p:cTn id="117" dur="500" fill="hold"/>
                                        <p:tgtEl>
                                          <p:spTgt spid="3">
                                            <p:txEl>
                                              <p:pRg st="18" end="18"/>
                                            </p:txEl>
                                          </p:spTgt>
                                        </p:tgtEl>
                                        <p:attrNameLst>
                                          <p:attrName>style.rotation</p:attrName>
                                        </p:attrNameLst>
                                      </p:cBhvr>
                                      <p:tavLst>
                                        <p:tav tm="0">
                                          <p:val>
                                            <p:fltVal val="360"/>
                                          </p:val>
                                        </p:tav>
                                        <p:tav tm="100000">
                                          <p:val>
                                            <p:fltVal val="0"/>
                                          </p:val>
                                        </p:tav>
                                      </p:tavLst>
                                    </p:anim>
                                    <p:animEffect transition="in" filter="fade">
                                      <p:cBhvr>
                                        <p:cTn id="118" dur="500"/>
                                        <p:tgtEl>
                                          <p:spTgt spid="3">
                                            <p:txEl>
                                              <p:pRg st="18" end="18"/>
                                            </p:txEl>
                                          </p:spTgt>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p:cTn id="121"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122" dur="500" fill="hold"/>
                                        <p:tgtEl>
                                          <p:spTgt spid="3">
                                            <p:txEl>
                                              <p:pRg st="19" end="19"/>
                                            </p:txEl>
                                          </p:spTgt>
                                        </p:tgtEl>
                                        <p:attrNameLst>
                                          <p:attrName>ppt_h</p:attrName>
                                        </p:attrNameLst>
                                      </p:cBhvr>
                                      <p:tavLst>
                                        <p:tav tm="0">
                                          <p:val>
                                            <p:fltVal val="0"/>
                                          </p:val>
                                        </p:tav>
                                        <p:tav tm="100000">
                                          <p:val>
                                            <p:strVal val="#ppt_h"/>
                                          </p:val>
                                        </p:tav>
                                      </p:tavLst>
                                    </p:anim>
                                    <p:anim calcmode="lin" valueType="num">
                                      <p:cBhvr>
                                        <p:cTn id="123" dur="500" fill="hold"/>
                                        <p:tgtEl>
                                          <p:spTgt spid="3">
                                            <p:txEl>
                                              <p:pRg st="19" end="19"/>
                                            </p:txEl>
                                          </p:spTgt>
                                        </p:tgtEl>
                                        <p:attrNameLst>
                                          <p:attrName>style.rotation</p:attrName>
                                        </p:attrNameLst>
                                      </p:cBhvr>
                                      <p:tavLst>
                                        <p:tav tm="0">
                                          <p:val>
                                            <p:fltVal val="360"/>
                                          </p:val>
                                        </p:tav>
                                        <p:tav tm="100000">
                                          <p:val>
                                            <p:fltVal val="0"/>
                                          </p:val>
                                        </p:tav>
                                      </p:tavLst>
                                    </p:anim>
                                    <p:animEffect transition="in" filter="fade">
                                      <p:cBhvr>
                                        <p:cTn id="124" dur="500"/>
                                        <p:tgtEl>
                                          <p:spTgt spid="3">
                                            <p:txEl>
                                              <p:pRg st="19" end="19"/>
                                            </p:txEl>
                                          </p:spTgt>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calcmode="lin" valueType="num">
                                      <p:cBhvr>
                                        <p:cTn id="127" dur="500" fill="hold"/>
                                        <p:tgtEl>
                                          <p:spTgt spid="3">
                                            <p:txEl>
                                              <p:pRg st="20" end="20"/>
                                            </p:txEl>
                                          </p:spTgt>
                                        </p:tgtEl>
                                        <p:attrNameLst>
                                          <p:attrName>ppt_w</p:attrName>
                                        </p:attrNameLst>
                                      </p:cBhvr>
                                      <p:tavLst>
                                        <p:tav tm="0">
                                          <p:val>
                                            <p:fltVal val="0"/>
                                          </p:val>
                                        </p:tav>
                                        <p:tav tm="100000">
                                          <p:val>
                                            <p:strVal val="#ppt_w"/>
                                          </p:val>
                                        </p:tav>
                                      </p:tavLst>
                                    </p:anim>
                                    <p:anim calcmode="lin" valueType="num">
                                      <p:cBhvr>
                                        <p:cTn id="128" dur="500" fill="hold"/>
                                        <p:tgtEl>
                                          <p:spTgt spid="3">
                                            <p:txEl>
                                              <p:pRg st="20" end="20"/>
                                            </p:txEl>
                                          </p:spTgt>
                                        </p:tgtEl>
                                        <p:attrNameLst>
                                          <p:attrName>ppt_h</p:attrName>
                                        </p:attrNameLst>
                                      </p:cBhvr>
                                      <p:tavLst>
                                        <p:tav tm="0">
                                          <p:val>
                                            <p:fltVal val="0"/>
                                          </p:val>
                                        </p:tav>
                                        <p:tav tm="100000">
                                          <p:val>
                                            <p:strVal val="#ppt_h"/>
                                          </p:val>
                                        </p:tav>
                                      </p:tavLst>
                                    </p:anim>
                                    <p:anim calcmode="lin" valueType="num">
                                      <p:cBhvr>
                                        <p:cTn id="129" dur="500" fill="hold"/>
                                        <p:tgtEl>
                                          <p:spTgt spid="3">
                                            <p:txEl>
                                              <p:pRg st="20" end="20"/>
                                            </p:txEl>
                                          </p:spTgt>
                                        </p:tgtEl>
                                        <p:attrNameLst>
                                          <p:attrName>style.rotation</p:attrName>
                                        </p:attrNameLst>
                                      </p:cBhvr>
                                      <p:tavLst>
                                        <p:tav tm="0">
                                          <p:val>
                                            <p:fltVal val="360"/>
                                          </p:val>
                                        </p:tav>
                                        <p:tav tm="100000">
                                          <p:val>
                                            <p:fltVal val="0"/>
                                          </p:val>
                                        </p:tav>
                                      </p:tavLst>
                                    </p:anim>
                                    <p:animEffect transition="in" filter="fade">
                                      <p:cBhvr>
                                        <p:cTn id="130"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7158" y="1371600"/>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28625" y="214313"/>
            <a:ext cx="7786688" cy="10048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nSpc>
                <a:spcPct val="80000"/>
              </a:lnSpc>
              <a:defRPr/>
            </a:pPr>
            <a:r>
              <a:rPr lang="en-US" sz="4000" b="1" dirty="0" err="1" smtClean="0">
                <a:solidFill>
                  <a:srgbClr val="0070C0"/>
                </a:solidFill>
              </a:rPr>
              <a:t>Apa</a:t>
            </a:r>
            <a:r>
              <a:rPr lang="en-US" sz="4000" b="1" dirty="0" smtClean="0">
                <a:solidFill>
                  <a:srgbClr val="0070C0"/>
                </a:solidFill>
              </a:rPr>
              <a:t> </a:t>
            </a:r>
            <a:r>
              <a:rPr lang="en-US" sz="4000" b="1" dirty="0" err="1" smtClean="0">
                <a:solidFill>
                  <a:srgbClr val="0070C0"/>
                </a:solidFill>
              </a:rPr>
              <a:t>itu</a:t>
            </a:r>
            <a:r>
              <a:rPr lang="en-US" sz="4000" b="1" dirty="0" smtClean="0">
                <a:solidFill>
                  <a:srgbClr val="0070C0"/>
                </a:solidFill>
              </a:rPr>
              <a:t> </a:t>
            </a:r>
            <a:r>
              <a:rPr lang="en-US" sz="4000" b="1" dirty="0" err="1" smtClean="0">
                <a:solidFill>
                  <a:srgbClr val="0070C0"/>
                </a:solidFill>
              </a:rPr>
              <a:t>Ejaan</a:t>
            </a:r>
            <a:r>
              <a:rPr lang="en-US" sz="4000" b="1" dirty="0" smtClean="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6073808"/>
          </a:xfrm>
          <a:prstGeom prst="roundRect">
            <a:avLst/>
          </a:prstGeom>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id-ID" dirty="0" smtClean="0"/>
              <a:t>2. </a:t>
            </a:r>
            <a:r>
              <a:rPr lang="en-US" dirty="0" smtClean="0"/>
              <a:t> </a:t>
            </a:r>
            <a:r>
              <a:rPr lang="id-ID" dirty="0" smtClean="0"/>
              <a:t>Akronim ialah singkatan dari dua kata atau lebih yang diperlakukan sebagai sebuah kata.</a:t>
            </a:r>
            <a:endParaRPr lang="en-US" dirty="0" smtClean="0"/>
          </a:p>
          <a:p>
            <a:pPr>
              <a:buNone/>
            </a:pPr>
            <a:endParaRPr lang="en-US" dirty="0" smtClean="0"/>
          </a:p>
          <a:p>
            <a:pPr>
              <a:buNone/>
            </a:pPr>
            <a:r>
              <a:rPr lang="en-US" dirty="0" smtClean="0"/>
              <a:t>	</a:t>
            </a:r>
            <a:r>
              <a:rPr lang="id-ID" dirty="0" smtClean="0"/>
              <a:t>a.</a:t>
            </a:r>
            <a:r>
              <a:rPr lang="en-US" dirty="0" smtClean="0"/>
              <a:t>	</a:t>
            </a:r>
            <a:r>
              <a:rPr lang="id-ID" dirty="0" smtClean="0"/>
              <a:t> Akronim nama diri yang berupa gabungan huruf awal unsur-</a:t>
            </a:r>
            <a:r>
              <a:rPr lang="en-US" dirty="0" smtClean="0"/>
              <a:t>	</a:t>
            </a:r>
            <a:r>
              <a:rPr lang="id-ID" dirty="0" smtClean="0"/>
              <a:t>unsur</a:t>
            </a:r>
            <a:r>
              <a:rPr lang="en-US" dirty="0" smtClean="0"/>
              <a:t> </a:t>
            </a:r>
            <a:r>
              <a:rPr lang="id-ID" dirty="0" smtClean="0"/>
              <a:t>nama diri ditulis seluruhnya dengan huruf kapital tanpa </a:t>
            </a:r>
            <a:r>
              <a:rPr lang="en-US" dirty="0" smtClean="0"/>
              <a:t>	</a:t>
            </a:r>
            <a:r>
              <a:rPr lang="id-ID" dirty="0" smtClean="0"/>
              <a:t>tanda titik.</a:t>
            </a:r>
            <a:endParaRPr lang="en-US" dirty="0" smtClean="0"/>
          </a:p>
          <a:p>
            <a:pPr>
              <a:buNone/>
            </a:pPr>
            <a:r>
              <a:rPr lang="en-US" dirty="0" smtClean="0"/>
              <a:t>	</a:t>
            </a:r>
            <a:r>
              <a:rPr lang="id-ID" dirty="0" smtClean="0"/>
              <a:t>	Misalnya :</a:t>
            </a:r>
            <a:endParaRPr lang="en-US" dirty="0" smtClean="0"/>
          </a:p>
          <a:p>
            <a:pPr>
              <a:buNone/>
            </a:pPr>
            <a:r>
              <a:rPr lang="en-US" dirty="0" smtClean="0"/>
              <a:t>	</a:t>
            </a:r>
            <a:r>
              <a:rPr lang="id-ID" dirty="0" smtClean="0"/>
              <a:t>	LIPI	</a:t>
            </a:r>
            <a:r>
              <a:rPr lang="en-US" dirty="0" smtClean="0"/>
              <a:t>	</a:t>
            </a:r>
            <a:r>
              <a:rPr lang="id-ID" i="1" dirty="0" smtClean="0"/>
              <a:t>L</a:t>
            </a:r>
            <a:r>
              <a:rPr lang="id-ID" dirty="0" smtClean="0"/>
              <a:t>embaga </a:t>
            </a:r>
            <a:r>
              <a:rPr lang="id-ID" i="1" dirty="0" smtClean="0"/>
              <a:t>I</a:t>
            </a:r>
            <a:r>
              <a:rPr lang="id-ID" dirty="0" smtClean="0"/>
              <a:t>lmu </a:t>
            </a:r>
            <a:r>
              <a:rPr lang="id-ID" i="1" dirty="0" smtClean="0"/>
              <a:t>P</a:t>
            </a:r>
            <a:r>
              <a:rPr lang="id-ID" dirty="0" smtClean="0"/>
              <a:t>engetahuan </a:t>
            </a:r>
            <a:r>
              <a:rPr lang="id-ID" i="1" dirty="0" smtClean="0"/>
              <a:t>I</a:t>
            </a:r>
            <a:r>
              <a:rPr lang="id-ID" dirty="0" smtClean="0"/>
              <a:t>ndonesia</a:t>
            </a:r>
            <a:endParaRPr lang="en-US" dirty="0" smtClean="0"/>
          </a:p>
          <a:p>
            <a:pPr>
              <a:buNone/>
            </a:pPr>
            <a:r>
              <a:rPr lang="en-US" dirty="0" smtClean="0"/>
              <a:t>	</a:t>
            </a:r>
            <a:r>
              <a:rPr lang="id-ID" dirty="0" smtClean="0"/>
              <a:t>b. </a:t>
            </a:r>
            <a:r>
              <a:rPr lang="en-US" dirty="0" smtClean="0"/>
              <a:t>	</a:t>
            </a:r>
            <a:r>
              <a:rPr lang="id-ID" dirty="0" smtClean="0"/>
              <a:t>Akronim nama diri yang berupa singkatan dari beberapa unsur </a:t>
            </a:r>
            <a:r>
              <a:rPr lang="en-US" dirty="0" smtClean="0"/>
              <a:t>	</a:t>
            </a:r>
            <a:r>
              <a:rPr lang="id-ID" dirty="0" smtClean="0"/>
              <a:t>ditulis dengan huruf awal kapital .</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Bulog		</a:t>
            </a:r>
            <a:r>
              <a:rPr lang="id-ID" i="1" dirty="0" smtClean="0"/>
              <a:t>B</a:t>
            </a:r>
            <a:r>
              <a:rPr lang="id-ID" dirty="0" smtClean="0"/>
              <a:t>adan </a:t>
            </a:r>
            <a:r>
              <a:rPr lang="id-ID" i="1" dirty="0" smtClean="0"/>
              <a:t>U</a:t>
            </a:r>
            <a:r>
              <a:rPr lang="id-ID" dirty="0" smtClean="0"/>
              <a:t>rusan </a:t>
            </a:r>
            <a:r>
              <a:rPr lang="id-ID" i="1" dirty="0" smtClean="0"/>
              <a:t>L</a:t>
            </a:r>
            <a:r>
              <a:rPr lang="id-ID" dirty="0" smtClean="0"/>
              <a:t>ogistik</a:t>
            </a:r>
            <a:endParaRPr lang="en-US" dirty="0" smtClean="0"/>
          </a:p>
          <a:p>
            <a:pPr>
              <a:buNone/>
            </a:pPr>
            <a:r>
              <a:rPr lang="en-US" dirty="0" smtClean="0"/>
              <a:t>	</a:t>
            </a:r>
            <a:r>
              <a:rPr lang="id-ID" dirty="0" smtClean="0"/>
              <a:t>	Bappenas	</a:t>
            </a:r>
            <a:r>
              <a:rPr lang="id-ID" i="1" dirty="0" smtClean="0"/>
              <a:t>B</a:t>
            </a:r>
            <a:r>
              <a:rPr lang="id-ID" dirty="0" smtClean="0"/>
              <a:t>adan </a:t>
            </a:r>
            <a:r>
              <a:rPr lang="id-ID" i="1" dirty="0" smtClean="0"/>
              <a:t>P</a:t>
            </a:r>
            <a:r>
              <a:rPr lang="id-ID" dirty="0" smtClean="0"/>
              <a:t>erencanaan </a:t>
            </a:r>
            <a:r>
              <a:rPr lang="id-ID" i="1" dirty="0" smtClean="0"/>
              <a:t>P</a:t>
            </a:r>
            <a:r>
              <a:rPr lang="id-ID" dirty="0" smtClean="0"/>
              <a:t>embangunan </a:t>
            </a:r>
            <a:r>
              <a:rPr lang="id-ID" i="1" dirty="0" smtClean="0"/>
              <a:t>N</a:t>
            </a:r>
            <a:r>
              <a:rPr lang="id-ID" dirty="0" smtClean="0"/>
              <a:t>asional</a:t>
            </a:r>
            <a:endParaRPr lang="en-US" dirty="0" smtClean="0"/>
          </a:p>
          <a:p>
            <a:pPr>
              <a:buNone/>
            </a:pPr>
            <a:r>
              <a:rPr lang="en-US" dirty="0" smtClean="0"/>
              <a:t>	</a:t>
            </a:r>
            <a:r>
              <a:rPr lang="id-ID" dirty="0" smtClean="0"/>
              <a:t>c.</a:t>
            </a:r>
            <a:r>
              <a:rPr lang="en-US" dirty="0" smtClean="0"/>
              <a:t>	</a:t>
            </a:r>
            <a:r>
              <a:rPr lang="id-ID" dirty="0" smtClean="0"/>
              <a:t> Akronim bukan nama diri yang berupa singkatan dari dua kata </a:t>
            </a:r>
            <a:r>
              <a:rPr lang="en-US" dirty="0" smtClean="0"/>
              <a:t>	</a:t>
            </a:r>
            <a:r>
              <a:rPr lang="id-ID" dirty="0" smtClean="0"/>
              <a:t>atau</a:t>
            </a:r>
            <a:r>
              <a:rPr lang="en-US" dirty="0" smtClean="0"/>
              <a:t> </a:t>
            </a:r>
            <a:r>
              <a:rPr lang="id-ID" dirty="0" smtClean="0"/>
              <a:t>lebih ditulis dengan huruf kecil.</a:t>
            </a:r>
            <a:endParaRPr lang="en-US" dirty="0" smtClean="0"/>
          </a:p>
          <a:p>
            <a:pPr>
              <a:buNone/>
            </a:pPr>
            <a:r>
              <a:rPr lang="en-US" dirty="0" smtClean="0"/>
              <a:t>		</a:t>
            </a:r>
            <a:r>
              <a:rPr lang="id-ID" dirty="0" smtClean="0"/>
              <a:t>Misalnya  ;</a:t>
            </a:r>
            <a:endParaRPr lang="en-US" dirty="0" smtClean="0"/>
          </a:p>
          <a:p>
            <a:pPr lvl="2">
              <a:buNone/>
            </a:pPr>
            <a:r>
              <a:rPr lang="id-ID" sz="3200" dirty="0" smtClean="0"/>
              <a:t>pemilu		</a:t>
            </a:r>
            <a:r>
              <a:rPr lang="id-ID" sz="3200" i="1" dirty="0" smtClean="0"/>
              <a:t>pemi</a:t>
            </a:r>
            <a:r>
              <a:rPr lang="id-ID" sz="3200" dirty="0" smtClean="0"/>
              <a:t>lihan </a:t>
            </a:r>
            <a:r>
              <a:rPr lang="id-ID" sz="3200" i="1" dirty="0" smtClean="0"/>
              <a:t>u</a:t>
            </a:r>
            <a:r>
              <a:rPr lang="id-ID" sz="3200" dirty="0" smtClean="0"/>
              <a:t>mum</a:t>
            </a:r>
            <a:endParaRPr lang="en-US" sz="3200" dirty="0" smtClean="0"/>
          </a:p>
          <a:p>
            <a:pPr>
              <a:buNone/>
            </a:pPr>
            <a:r>
              <a:rPr lang="en-US" dirty="0" smtClean="0"/>
              <a:t>		</a:t>
            </a:r>
            <a:r>
              <a:rPr lang="id-ID" dirty="0" smtClean="0"/>
              <a:t>iptek		</a:t>
            </a:r>
            <a:r>
              <a:rPr lang="id-ID" i="1" dirty="0" smtClean="0"/>
              <a:t>i</a:t>
            </a:r>
            <a:r>
              <a:rPr lang="id-ID" dirty="0" smtClean="0"/>
              <a:t>lmu </a:t>
            </a:r>
            <a:r>
              <a:rPr lang="id-ID" i="1" dirty="0" smtClean="0"/>
              <a:t>p</a:t>
            </a:r>
            <a:r>
              <a:rPr lang="id-ID" dirty="0" smtClean="0"/>
              <a:t>engetahuan dan </a:t>
            </a:r>
            <a:r>
              <a:rPr lang="id-ID" i="1" dirty="0" smtClean="0"/>
              <a:t>tek</a:t>
            </a:r>
            <a:r>
              <a:rPr lang="id-ID" dirty="0" smtClean="0"/>
              <a:t>nologi</a:t>
            </a:r>
            <a:endParaRPr lang="en-US" dirty="0" smtClean="0"/>
          </a:p>
          <a:p>
            <a:pPr>
              <a:buNone/>
            </a:pPr>
            <a:endParaRPr lang="en-US" dirty="0"/>
          </a:p>
        </p:txBody>
      </p:sp>
      <p:pic>
        <p:nvPicPr>
          <p:cNvPr id="5" name="Picture 4" descr="ide.gif"/>
          <p:cNvPicPr>
            <a:picLocks noChangeAspect="1"/>
          </p:cNvPicPr>
          <p:nvPr/>
        </p:nvPicPr>
        <p:blipFill>
          <a:blip r:embed="rId3"/>
          <a:stretch>
            <a:fillRect/>
          </a:stretch>
        </p:blipFill>
        <p:spPr>
          <a:xfrm>
            <a:off x="7467600" y="5029200"/>
            <a:ext cx="1295400" cy="14000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b="1" dirty="0" smtClean="0"/>
              <a:t>Angka dan Bilangan </a:t>
            </a:r>
            <a:r>
              <a:rPr lang="en-US" dirty="0" smtClean="0"/>
              <a:t/>
            </a:r>
            <a:br>
              <a:rPr lang="en-US" dirty="0" smtClean="0"/>
            </a:br>
            <a:endParaRPr lang="en-US" dirty="0"/>
          </a:p>
        </p:txBody>
      </p:sp>
      <p:sp>
        <p:nvSpPr>
          <p:cNvPr id="3" name="Content Placeholder 2"/>
          <p:cNvSpPr>
            <a:spLocks noGrp="1"/>
          </p:cNvSpPr>
          <p:nvPr>
            <p:ph idx="1"/>
          </p:nvPr>
        </p:nvSpPr>
        <p:spPr>
          <a:xfrm>
            <a:off x="228600" y="914400"/>
            <a:ext cx="8610600" cy="5638800"/>
          </a:xfrm>
          <a:prstGeom prst="roundRect">
            <a:avLst/>
          </a:prstGeom>
          <a:ln/>
        </p:spPr>
        <p:style>
          <a:lnRef idx="1">
            <a:schemeClr val="accent1"/>
          </a:lnRef>
          <a:fillRef idx="2">
            <a:schemeClr val="accent1"/>
          </a:fillRef>
          <a:effectRef idx="1">
            <a:schemeClr val="accent1"/>
          </a:effectRef>
          <a:fontRef idx="minor">
            <a:schemeClr val="dk1"/>
          </a:fontRef>
        </p:style>
        <p:txBody>
          <a:bodyPr>
            <a:normAutofit fontScale="92500"/>
          </a:bodyPr>
          <a:lstStyle/>
          <a:p>
            <a:pPr>
              <a:lnSpc>
                <a:spcPct val="150000"/>
              </a:lnSpc>
              <a:buNone/>
            </a:pPr>
            <a:r>
              <a:rPr lang="en-US" sz="2800" dirty="0" smtClean="0"/>
              <a:t>	</a:t>
            </a:r>
            <a:r>
              <a:rPr lang="id-ID" sz="2800" dirty="0" smtClean="0"/>
              <a:t>Bilangan dapat dinyatakan dengan angka atau kata. Angka dipakai sebagai lamabng bilangan atau nomor. Didalam tulisan lazim digunakan angka arab</a:t>
            </a:r>
            <a:r>
              <a:rPr lang="en-US" sz="2800" dirty="0" smtClean="0"/>
              <a:t> </a:t>
            </a:r>
            <a:r>
              <a:rPr lang="id-ID" sz="2800" dirty="0" smtClean="0"/>
              <a:t>maupun romawi.</a:t>
            </a:r>
            <a:endParaRPr lang="en-US" sz="2800" dirty="0" smtClean="0"/>
          </a:p>
          <a:p>
            <a:pPr>
              <a:lnSpc>
                <a:spcPct val="150000"/>
              </a:lnSpc>
              <a:buNone/>
            </a:pPr>
            <a:r>
              <a:rPr lang="en-US" sz="2800" dirty="0" smtClean="0"/>
              <a:t>	</a:t>
            </a:r>
            <a:r>
              <a:rPr lang="id-ID" sz="2800" dirty="0" smtClean="0"/>
              <a:t>Angka arab		0,1,2,3,4,5,6,7,8,9</a:t>
            </a:r>
            <a:endParaRPr lang="en-US" sz="2800" dirty="0" smtClean="0"/>
          </a:p>
          <a:p>
            <a:pPr>
              <a:lnSpc>
                <a:spcPct val="150000"/>
              </a:lnSpc>
              <a:buNone/>
            </a:pPr>
            <a:r>
              <a:rPr lang="en-US" sz="2800" dirty="0" smtClean="0"/>
              <a:t>	</a:t>
            </a:r>
            <a:r>
              <a:rPr lang="id-ID" sz="2800" dirty="0" smtClean="0"/>
              <a:t>Ang</a:t>
            </a:r>
            <a:r>
              <a:rPr lang="en-US" sz="2800" dirty="0" smtClean="0"/>
              <a:t>ka</a:t>
            </a:r>
            <a:r>
              <a:rPr lang="id-ID" sz="2800" dirty="0" smtClean="0"/>
              <a:t> romawi		I,II,III,IV,V,VI,VII,VIII,IX,X,</a:t>
            </a:r>
            <a:endParaRPr lang="en-US" sz="2800" dirty="0" smtClean="0"/>
          </a:p>
          <a:p>
            <a:pPr>
              <a:lnSpc>
                <a:spcPct val="150000"/>
              </a:lnSpc>
              <a:buNone/>
            </a:pPr>
            <a:r>
              <a:rPr lang="en-US" sz="2800" dirty="0" smtClean="0"/>
              <a:t>					</a:t>
            </a:r>
            <a:r>
              <a:rPr lang="id-ID" sz="2800" dirty="0" smtClean="0"/>
              <a:t>L(50), C(100), D(500), M(1000), </a:t>
            </a:r>
            <a:r>
              <a:rPr lang="en-US" sz="2800" dirty="0" smtClean="0"/>
              <a:t>				</a:t>
            </a:r>
            <a:r>
              <a:rPr lang="id-ID" sz="2800" dirty="0" smtClean="0"/>
              <a:t>V(5000).</a:t>
            </a:r>
            <a:endParaRPr lang="en-US" sz="2800" dirty="0" smtClean="0"/>
          </a:p>
          <a:p>
            <a:pPr>
              <a:buNone/>
            </a:pPr>
            <a:endParaRPr lang="en-US" sz="2800" dirty="0"/>
          </a:p>
        </p:txBody>
      </p:sp>
      <p:pic>
        <p:nvPicPr>
          <p:cNvPr id="4" name="Picture 3" descr="butterfly_095.gif"/>
          <p:cNvPicPr>
            <a:picLocks noChangeAspect="1"/>
          </p:cNvPicPr>
          <p:nvPr/>
        </p:nvPicPr>
        <p:blipFill>
          <a:blip r:embed="rId3"/>
          <a:stretch>
            <a:fillRect/>
          </a:stretch>
        </p:blipFill>
        <p:spPr>
          <a:xfrm>
            <a:off x="8077200" y="2667000"/>
            <a:ext cx="857250" cy="4191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304800"/>
            <a:ext cx="8686800" cy="6324600"/>
          </a:xfrm>
          <a:prstGeom prst="roundRect">
            <a:avLst/>
          </a:prstGeom>
          <a:ln/>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lvl="0">
              <a:lnSpc>
                <a:spcPct val="170000"/>
              </a:lnSpc>
              <a:buNone/>
            </a:pPr>
            <a:r>
              <a:rPr lang="en-US" dirty="0" smtClean="0"/>
              <a:t>a. </a:t>
            </a:r>
            <a:r>
              <a:rPr lang="id-ID" dirty="0" smtClean="0"/>
              <a:t>Bilangan dalam teks yang dapat dinyatakan dengan satu atau dua kata ditulis dengan huruf, kecuali jika bilangan itu dipakai secara berurutan seperti dalam perincian atau paparan.</a:t>
            </a:r>
            <a:endParaRPr lang="en-US" dirty="0" smtClean="0"/>
          </a:p>
          <a:p>
            <a:pPr>
              <a:lnSpc>
                <a:spcPct val="170000"/>
              </a:lnSpc>
              <a:buNone/>
            </a:pPr>
            <a:r>
              <a:rPr lang="en-US" dirty="0" smtClean="0"/>
              <a:t>	</a:t>
            </a:r>
            <a:r>
              <a:rPr lang="id-ID" dirty="0" smtClean="0"/>
              <a:t>Misalnya :</a:t>
            </a:r>
            <a:endParaRPr lang="en-US" dirty="0" smtClean="0"/>
          </a:p>
          <a:p>
            <a:pPr>
              <a:lnSpc>
                <a:spcPct val="170000"/>
              </a:lnSpc>
              <a:buNone/>
            </a:pPr>
            <a:r>
              <a:rPr lang="en-US" dirty="0" smtClean="0"/>
              <a:t>	</a:t>
            </a:r>
            <a:r>
              <a:rPr lang="id-ID" dirty="0" smtClean="0"/>
              <a:t>	Mereka menonton drama itu sampai </a:t>
            </a:r>
            <a:r>
              <a:rPr lang="id-ID" i="1" dirty="0" smtClean="0"/>
              <a:t>tiga</a:t>
            </a:r>
            <a:r>
              <a:rPr lang="id-ID" dirty="0" smtClean="0"/>
              <a:t> kali</a:t>
            </a:r>
            <a:endParaRPr lang="en-US" dirty="0" smtClean="0"/>
          </a:p>
          <a:p>
            <a:pPr>
              <a:lnSpc>
                <a:spcPct val="170000"/>
              </a:lnSpc>
              <a:buNone/>
            </a:pPr>
            <a:endParaRPr lang="en-US" dirty="0" smtClean="0"/>
          </a:p>
          <a:p>
            <a:pPr lvl="0">
              <a:lnSpc>
                <a:spcPct val="170000"/>
              </a:lnSpc>
              <a:buNone/>
            </a:pPr>
            <a:r>
              <a:rPr lang="en-US" dirty="0" smtClean="0"/>
              <a:t>b. </a:t>
            </a:r>
            <a:r>
              <a:rPr lang="id-ID" dirty="0" smtClean="0"/>
              <a:t>Bilangan pada awal kalimat ditulis dengan huruf, jika lebih dari dua kata, susuna kalimat diubah agar bilangan yang tidak dapat ditulis dengan huruf itu tidak ada pada awal kalimat.</a:t>
            </a:r>
            <a:endParaRPr lang="en-US" dirty="0" smtClean="0"/>
          </a:p>
          <a:p>
            <a:pPr>
              <a:lnSpc>
                <a:spcPct val="170000"/>
              </a:lnSpc>
              <a:buNone/>
            </a:pPr>
            <a:r>
              <a:rPr lang="en-US" dirty="0" smtClean="0"/>
              <a:t>	</a:t>
            </a:r>
            <a:r>
              <a:rPr lang="id-ID" dirty="0" smtClean="0"/>
              <a:t>Misalnya :</a:t>
            </a:r>
            <a:endParaRPr lang="en-US" dirty="0" smtClean="0"/>
          </a:p>
          <a:p>
            <a:pPr>
              <a:lnSpc>
                <a:spcPct val="170000"/>
              </a:lnSpc>
              <a:buNone/>
            </a:pPr>
            <a:r>
              <a:rPr lang="en-US" dirty="0" smtClean="0"/>
              <a:t>	</a:t>
            </a:r>
            <a:r>
              <a:rPr lang="id-ID" dirty="0" smtClean="0"/>
              <a:t>	</a:t>
            </a:r>
            <a:r>
              <a:rPr lang="id-ID" i="1" dirty="0" smtClean="0"/>
              <a:t>Lima puluh</a:t>
            </a:r>
            <a:r>
              <a:rPr lang="id-ID" dirty="0" smtClean="0"/>
              <a:t> siswa kelas 6 lulus ujian</a:t>
            </a:r>
            <a:endParaRPr lang="en-US" dirty="0" smtClean="0"/>
          </a:p>
          <a:p>
            <a:pPr>
              <a:buNone/>
            </a:pPr>
            <a:endParaRPr lang="en-US" dirty="0"/>
          </a:p>
        </p:txBody>
      </p:sp>
      <p:pic>
        <p:nvPicPr>
          <p:cNvPr id="5" name="Picture 4" descr="pidato.gif"/>
          <p:cNvPicPr>
            <a:picLocks noChangeAspect="1"/>
          </p:cNvPicPr>
          <p:nvPr/>
        </p:nvPicPr>
        <p:blipFill>
          <a:blip r:embed="rId3"/>
          <a:stretch>
            <a:fillRect/>
          </a:stretch>
        </p:blipFill>
        <p:spPr>
          <a:xfrm>
            <a:off x="5562600" y="4343400"/>
            <a:ext cx="2438400" cy="2438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6324600"/>
          </a:xfrm>
          <a:prstGeom prst="roundRect">
            <a:avLst/>
          </a:prstGeom>
          <a:ln/>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lvl="0">
              <a:buNone/>
            </a:pPr>
            <a:r>
              <a:rPr lang="en-US" dirty="0" smtClean="0"/>
              <a:t>c. </a:t>
            </a:r>
            <a:r>
              <a:rPr lang="id-ID" dirty="0" smtClean="0"/>
              <a:t>Angka yang menunjukkan bilangan utuh besar dapat dieja sebagian supaya lebih mudah dibaca.</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Perusahaan itu baru saja mendapat pinjaman </a:t>
            </a:r>
            <a:r>
              <a:rPr lang="id-ID" i="1" dirty="0" smtClean="0"/>
              <a:t>550 miliar</a:t>
            </a:r>
            <a:r>
              <a:rPr lang="id-ID" dirty="0" smtClean="0"/>
              <a:t> rupiah</a:t>
            </a:r>
            <a:endParaRPr lang="en-US" dirty="0" smtClean="0"/>
          </a:p>
          <a:p>
            <a:pPr>
              <a:buNone/>
            </a:pPr>
            <a:endParaRPr lang="en-US" dirty="0" smtClean="0"/>
          </a:p>
          <a:p>
            <a:pPr lvl="0">
              <a:buNone/>
            </a:pPr>
            <a:r>
              <a:rPr lang="en-US" dirty="0" smtClean="0"/>
              <a:t>d. </a:t>
            </a:r>
            <a:r>
              <a:rPr lang="id-ID" dirty="0" smtClean="0"/>
              <a:t>Angka digunakan untuk menyatakan (a) ukuran panjang, berat, luas, dan isi; (b) satuan waktu; (c) nilai uang; dan (d) jumlah.</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0,5 sentimeter			tahun1928</a:t>
            </a:r>
            <a:endParaRPr lang="en-US" dirty="0" smtClean="0"/>
          </a:p>
          <a:p>
            <a:pPr lvl="2">
              <a:buNone/>
            </a:pPr>
            <a:r>
              <a:rPr lang="id-ID" sz="2900" dirty="0" smtClean="0"/>
              <a:t>5 kilogram			17 Agustus 1945</a:t>
            </a:r>
            <a:endParaRPr lang="en-US" dirty="0" smtClean="0"/>
          </a:p>
          <a:p>
            <a:pPr lvl="0">
              <a:buNone/>
            </a:pPr>
            <a:endParaRPr lang="en-US" dirty="0" smtClean="0"/>
          </a:p>
          <a:p>
            <a:pPr>
              <a:buNone/>
            </a:pPr>
            <a:r>
              <a:rPr lang="id-ID" dirty="0" smtClean="0"/>
              <a:t> </a:t>
            </a:r>
            <a:endParaRPr lang="en-US" dirty="0" smtClean="0"/>
          </a:p>
          <a:p>
            <a:pPr>
              <a:buNone/>
            </a:pPr>
            <a:r>
              <a:rPr lang="id-ID" dirty="0" smtClean="0"/>
              <a:t> </a:t>
            </a:r>
            <a:endParaRPr lang="en-US" dirty="0" smtClean="0"/>
          </a:p>
          <a:p>
            <a:pPr>
              <a:buNone/>
            </a:pPr>
            <a:r>
              <a:rPr lang="en-US" dirty="0" smtClean="0"/>
              <a:t> </a:t>
            </a:r>
          </a:p>
          <a:p>
            <a:pPr>
              <a:buNone/>
            </a:pPr>
            <a:endParaRPr lang="en-US" dirty="0"/>
          </a:p>
        </p:txBody>
      </p:sp>
      <p:pic>
        <p:nvPicPr>
          <p:cNvPr id="4" name="Picture 3" descr="5.gif"/>
          <p:cNvPicPr>
            <a:picLocks noChangeAspect="1"/>
          </p:cNvPicPr>
          <p:nvPr/>
        </p:nvPicPr>
        <p:blipFill>
          <a:blip r:embed="rId3"/>
          <a:stretch>
            <a:fillRect/>
          </a:stretch>
        </p:blipFill>
        <p:spPr>
          <a:xfrm>
            <a:off x="3124200" y="3581400"/>
            <a:ext cx="2209800" cy="3276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a:prstGeom prst="roundRect">
            <a:avLst/>
          </a:prstGeom>
          <a:ln/>
        </p:spPr>
        <p:style>
          <a:lnRef idx="1">
            <a:schemeClr val="accent2"/>
          </a:lnRef>
          <a:fillRef idx="2">
            <a:schemeClr val="accent2"/>
          </a:fillRef>
          <a:effectRef idx="1">
            <a:schemeClr val="accent2"/>
          </a:effectRef>
          <a:fontRef idx="minor">
            <a:schemeClr val="dk1"/>
          </a:fontRef>
        </p:style>
        <p:txBody>
          <a:bodyPr>
            <a:noAutofit/>
          </a:bodyPr>
          <a:lstStyle/>
          <a:p>
            <a:pPr>
              <a:buNone/>
            </a:pPr>
            <a:endParaRPr lang="en-US" sz="2000" dirty="0" smtClean="0"/>
          </a:p>
          <a:p>
            <a:pPr>
              <a:buNone/>
            </a:pPr>
            <a:r>
              <a:rPr lang="en-US" sz="2000" dirty="0" smtClean="0"/>
              <a:t>e. </a:t>
            </a:r>
            <a:r>
              <a:rPr lang="id-ID" sz="2000" dirty="0" smtClean="0"/>
              <a:t>Angka digunakan untuk melambangkan nomor jalan, rumah, apartemen, atau kamar.</a:t>
            </a:r>
            <a:endParaRPr lang="en-US" sz="2000" dirty="0" smtClean="0"/>
          </a:p>
          <a:p>
            <a:pPr>
              <a:buNone/>
            </a:pPr>
            <a:r>
              <a:rPr lang="en-US" sz="2000" dirty="0" smtClean="0"/>
              <a:t>	</a:t>
            </a:r>
            <a:r>
              <a:rPr lang="id-ID" sz="2000" dirty="0" smtClean="0"/>
              <a:t>Misalnya :</a:t>
            </a:r>
            <a:r>
              <a:rPr lang="en-US" sz="2000" dirty="0" smtClean="0"/>
              <a:t> </a:t>
            </a:r>
            <a:r>
              <a:rPr lang="id-ID" sz="2000" dirty="0" smtClean="0"/>
              <a:t>Jalan Tanah Abang I No. 15</a:t>
            </a:r>
            <a:endParaRPr lang="en-US" sz="2000" dirty="0" smtClean="0"/>
          </a:p>
          <a:p>
            <a:pPr>
              <a:buNone/>
            </a:pPr>
            <a:r>
              <a:rPr lang="id-ID" sz="2000" dirty="0" smtClean="0"/>
              <a:t>	</a:t>
            </a:r>
            <a:r>
              <a:rPr lang="en-US" sz="2000" dirty="0" smtClean="0"/>
              <a:t>	         </a:t>
            </a:r>
            <a:r>
              <a:rPr lang="id-ID" sz="2000" dirty="0" smtClean="0"/>
              <a:t>Jalan Wijaya No. 14	 </a:t>
            </a:r>
            <a:endParaRPr lang="en-US" sz="2000" dirty="0" smtClean="0"/>
          </a:p>
          <a:p>
            <a:pPr lvl="0">
              <a:buNone/>
            </a:pPr>
            <a:r>
              <a:rPr lang="en-US" sz="2000" dirty="0" smtClean="0"/>
              <a:t>f.  </a:t>
            </a:r>
            <a:r>
              <a:rPr lang="id-ID" sz="2000" dirty="0" smtClean="0"/>
              <a:t>Agka digunakan untuk menomori bagian karangan atau ayat kitab suci.</a:t>
            </a:r>
            <a:endParaRPr lang="en-US" sz="2000" dirty="0" smtClean="0"/>
          </a:p>
          <a:p>
            <a:pPr>
              <a:buNone/>
            </a:pPr>
            <a:r>
              <a:rPr lang="en-US" sz="2000" dirty="0" smtClean="0"/>
              <a:t>     </a:t>
            </a:r>
            <a:r>
              <a:rPr lang="id-ID" sz="2000" dirty="0" smtClean="0"/>
              <a:t>Misalnya :</a:t>
            </a:r>
            <a:r>
              <a:rPr lang="en-US" sz="2000" dirty="0" smtClean="0"/>
              <a:t> </a:t>
            </a:r>
            <a:r>
              <a:rPr lang="id-ID" sz="2000" dirty="0" smtClean="0"/>
              <a:t>Bab X, Pasal 5, halaman 252</a:t>
            </a:r>
            <a:r>
              <a:rPr lang="en-US" sz="2000" dirty="0" smtClean="0"/>
              <a:t>, </a:t>
            </a:r>
            <a:r>
              <a:rPr lang="id-ID" sz="2000" dirty="0" smtClean="0"/>
              <a:t>Surah Yasin: 9 </a:t>
            </a:r>
            <a:endParaRPr lang="en-US" sz="2000" dirty="0" smtClean="0"/>
          </a:p>
          <a:p>
            <a:pPr lvl="0">
              <a:buNone/>
            </a:pPr>
            <a:r>
              <a:rPr lang="en-US" sz="2000" dirty="0" smtClean="0"/>
              <a:t>g. </a:t>
            </a:r>
            <a:r>
              <a:rPr lang="id-ID" sz="2000" dirty="0" smtClean="0"/>
              <a:t>Penulisan bilangan dengan huruf dilakukan sebagai berikut.</a:t>
            </a:r>
            <a:endParaRPr lang="en-US" sz="2000" dirty="0" smtClean="0"/>
          </a:p>
          <a:p>
            <a:pPr lvl="1">
              <a:buNone/>
            </a:pPr>
            <a:r>
              <a:rPr lang="en-US" sz="2000" dirty="0" smtClean="0"/>
              <a:t>a. </a:t>
            </a:r>
            <a:r>
              <a:rPr lang="id-ID" sz="2000" dirty="0" smtClean="0"/>
              <a:t>Bilangan utuh</a:t>
            </a:r>
            <a:endParaRPr lang="en-US" sz="2000" dirty="0" smtClean="0"/>
          </a:p>
          <a:p>
            <a:pPr lvl="1">
              <a:buNone/>
            </a:pPr>
            <a:r>
              <a:rPr lang="en-US" sz="2000" dirty="0" smtClean="0"/>
              <a:t>	</a:t>
            </a:r>
            <a:r>
              <a:rPr lang="id-ID" sz="2000" dirty="0" smtClean="0"/>
              <a:t>Misalnya :</a:t>
            </a:r>
            <a:r>
              <a:rPr lang="en-US" sz="2000" dirty="0" smtClean="0"/>
              <a:t> </a:t>
            </a:r>
            <a:r>
              <a:rPr lang="id-ID" sz="2000" dirty="0" smtClean="0"/>
              <a:t>dua belas	(12)</a:t>
            </a:r>
            <a:endParaRPr lang="en-US" sz="2000" dirty="0" smtClean="0"/>
          </a:p>
          <a:p>
            <a:pPr lvl="1">
              <a:buNone/>
            </a:pPr>
            <a:r>
              <a:rPr lang="id-ID" sz="2000" dirty="0" smtClean="0"/>
              <a:t>	</a:t>
            </a:r>
            <a:r>
              <a:rPr lang="en-US" sz="2000" dirty="0" smtClean="0"/>
              <a:t>	                </a:t>
            </a:r>
            <a:r>
              <a:rPr lang="id-ID" sz="2000" dirty="0" smtClean="0"/>
              <a:t>tiga puluh	(30)	</a:t>
            </a:r>
            <a:endParaRPr lang="en-US" sz="2000" dirty="0" smtClean="0"/>
          </a:p>
          <a:p>
            <a:pPr lvl="1">
              <a:buNone/>
            </a:pPr>
            <a:r>
              <a:rPr lang="id-ID" sz="2000" dirty="0" smtClean="0"/>
              <a:t>b.  Bilangan pecahan</a:t>
            </a:r>
            <a:endParaRPr lang="en-US" sz="2000" dirty="0" smtClean="0"/>
          </a:p>
          <a:p>
            <a:pPr lvl="1">
              <a:buNone/>
            </a:pPr>
            <a:r>
              <a:rPr lang="en-US" sz="2000" dirty="0" smtClean="0"/>
              <a:t>     </a:t>
            </a:r>
            <a:r>
              <a:rPr lang="id-ID" sz="2000" dirty="0" smtClean="0"/>
              <a:t>Misalnya :</a:t>
            </a:r>
            <a:r>
              <a:rPr lang="en-US" sz="2000" dirty="0" smtClean="0"/>
              <a:t> </a:t>
            </a:r>
            <a:r>
              <a:rPr lang="id-ID" sz="2000" dirty="0" smtClean="0"/>
              <a:t>setengah		(1/2)</a:t>
            </a:r>
            <a:endParaRPr lang="en-US" sz="2000" dirty="0" smtClean="0"/>
          </a:p>
          <a:p>
            <a:pPr lvl="1">
              <a:buNone/>
            </a:pPr>
            <a:r>
              <a:rPr lang="id-ID" sz="2000" dirty="0" smtClean="0"/>
              <a:t>	</a:t>
            </a:r>
            <a:r>
              <a:rPr lang="en-US" sz="2000" dirty="0" smtClean="0"/>
              <a:t>                   </a:t>
            </a:r>
            <a:r>
              <a:rPr lang="id-ID" sz="2000" dirty="0" smtClean="0"/>
              <a:t>seperenam belas	(1/16)</a:t>
            </a:r>
            <a:endParaRPr lang="en-US" sz="2000" dirty="0" smtClean="0"/>
          </a:p>
          <a:p>
            <a:pPr>
              <a:buNone/>
            </a:pPr>
            <a:endParaRPr lang="en-US" sz="2000" dirty="0"/>
          </a:p>
        </p:txBody>
      </p:sp>
      <p:pic>
        <p:nvPicPr>
          <p:cNvPr id="5" name="Picture 4" descr="take_care.gif"/>
          <p:cNvPicPr>
            <a:picLocks noChangeAspect="1"/>
          </p:cNvPicPr>
          <p:nvPr/>
        </p:nvPicPr>
        <p:blipFill>
          <a:blip r:embed="rId3"/>
          <a:stretch>
            <a:fillRect/>
          </a:stretch>
        </p:blipFill>
        <p:spPr>
          <a:xfrm>
            <a:off x="6172200" y="4038600"/>
            <a:ext cx="2514600" cy="2362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839200" cy="6477000"/>
          </a:xfrm>
          <a:prstGeom prst="roundRect">
            <a:avLst/>
          </a:prstGeo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lvl="0">
              <a:buNone/>
            </a:pPr>
            <a:endParaRPr lang="en-US" dirty="0" smtClean="0"/>
          </a:p>
          <a:p>
            <a:pPr lvl="0">
              <a:buNone/>
            </a:pPr>
            <a:endParaRPr lang="en-US" dirty="0" smtClean="0"/>
          </a:p>
          <a:p>
            <a:pPr lvl="0">
              <a:buNone/>
            </a:pPr>
            <a:r>
              <a:rPr lang="en-US" dirty="0" smtClean="0"/>
              <a:t>h. </a:t>
            </a:r>
            <a:r>
              <a:rPr lang="id-ID" dirty="0" smtClean="0"/>
              <a:t>Penulisan bilangan tingkat dapat dilakukan dengan cara berikut.</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a. </a:t>
            </a:r>
            <a:r>
              <a:rPr lang="en-US" dirty="0" smtClean="0"/>
              <a:t>	</a:t>
            </a:r>
            <a:r>
              <a:rPr lang="id-ID" dirty="0" smtClean="0"/>
              <a:t>pada awal abad XX (angka romawi kapital) dalam kehidupan </a:t>
            </a:r>
            <a:r>
              <a:rPr lang="en-US" dirty="0" smtClean="0"/>
              <a:t>	</a:t>
            </a:r>
            <a:r>
              <a:rPr lang="id-ID" dirty="0" smtClean="0"/>
              <a:t>pada abad </a:t>
            </a:r>
            <a:r>
              <a:rPr lang="id-ID" i="1" dirty="0" smtClean="0"/>
              <a:t>ke-20 </a:t>
            </a:r>
            <a:r>
              <a:rPr lang="id-ID" dirty="0" smtClean="0"/>
              <a:t>ini (huruf dan angka Arab) pada awal abad </a:t>
            </a:r>
            <a:r>
              <a:rPr lang="en-US" dirty="0" smtClean="0"/>
              <a:t>	</a:t>
            </a:r>
            <a:r>
              <a:rPr lang="id-ID" i="1" dirty="0" smtClean="0"/>
              <a:t>kedua puluh</a:t>
            </a:r>
            <a:r>
              <a:rPr lang="id-ID" dirty="0" smtClean="0"/>
              <a:t> (huruf)</a:t>
            </a:r>
            <a:endParaRPr lang="en-US" dirty="0" smtClean="0"/>
          </a:p>
          <a:p>
            <a:pPr>
              <a:buNone/>
            </a:pPr>
            <a:r>
              <a:rPr lang="en-US" dirty="0" smtClean="0"/>
              <a:t>	</a:t>
            </a:r>
            <a:r>
              <a:rPr lang="id-ID" dirty="0" smtClean="0"/>
              <a:t>b. </a:t>
            </a:r>
            <a:r>
              <a:rPr lang="en-US" dirty="0" smtClean="0"/>
              <a:t>	</a:t>
            </a:r>
            <a:r>
              <a:rPr lang="id-ID" dirty="0" smtClean="0"/>
              <a:t>kantor di tingkat II gedung itu (angka romawi) di tingkat </a:t>
            </a:r>
            <a:r>
              <a:rPr lang="id-ID" i="1" dirty="0" smtClean="0"/>
              <a:t>ke-2</a:t>
            </a:r>
            <a:r>
              <a:rPr lang="id-ID" dirty="0" smtClean="0"/>
              <a:t> </a:t>
            </a:r>
            <a:r>
              <a:rPr lang="en-US" dirty="0" smtClean="0"/>
              <a:t>	</a:t>
            </a:r>
            <a:r>
              <a:rPr lang="id-ID" dirty="0" smtClean="0"/>
              <a:t>gedung itu (huruf dan angka Arab) di tingkat </a:t>
            </a:r>
            <a:r>
              <a:rPr lang="id-ID" i="1" dirty="0" smtClean="0"/>
              <a:t>kedua</a:t>
            </a:r>
            <a:r>
              <a:rPr lang="id-ID" dirty="0" smtClean="0"/>
              <a:t> gedung itu </a:t>
            </a:r>
            <a:r>
              <a:rPr lang="en-US" dirty="0" smtClean="0"/>
              <a:t>	</a:t>
            </a:r>
            <a:r>
              <a:rPr lang="id-ID" dirty="0" smtClean="0"/>
              <a:t>(huruf)</a:t>
            </a:r>
            <a:endParaRPr lang="en-US" dirty="0" smtClean="0"/>
          </a:p>
          <a:p>
            <a:pPr>
              <a:buNone/>
            </a:pPr>
            <a:r>
              <a:rPr lang="en-US" dirty="0" smtClean="0"/>
              <a:t>	</a:t>
            </a:r>
            <a:r>
              <a:rPr lang="id-ID" dirty="0" smtClean="0"/>
              <a:t> </a:t>
            </a:r>
            <a:endParaRPr lang="en-US" dirty="0" smtClean="0"/>
          </a:p>
          <a:p>
            <a:pPr lvl="0">
              <a:buNone/>
            </a:pPr>
            <a:r>
              <a:rPr lang="en-US" dirty="0" err="1" smtClean="0"/>
              <a:t>i</a:t>
            </a:r>
            <a:r>
              <a:rPr lang="en-US" dirty="0" smtClean="0"/>
              <a:t>. </a:t>
            </a:r>
            <a:r>
              <a:rPr lang="id-ID" dirty="0" smtClean="0"/>
              <a:t>Penulisan bilangan yang mendapat akhiran –an mengikuti cara berikut. </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lima lembar uang </a:t>
            </a:r>
            <a:r>
              <a:rPr lang="id-ID" i="1" dirty="0" smtClean="0"/>
              <a:t>1.000-an</a:t>
            </a:r>
            <a:r>
              <a:rPr lang="en-US" i="1" dirty="0" smtClean="0"/>
              <a:t>	</a:t>
            </a:r>
            <a:r>
              <a:rPr lang="id-ID" dirty="0" smtClean="0"/>
              <a:t>(lima lembar uang </a:t>
            </a:r>
            <a:r>
              <a:rPr lang="id-ID" i="1" dirty="0" smtClean="0"/>
              <a:t>seribuan</a:t>
            </a:r>
            <a:r>
              <a:rPr lang="id-ID" dirty="0" smtClean="0"/>
              <a:t>)</a:t>
            </a:r>
            <a:endParaRPr lang="en-US" dirty="0" smtClean="0"/>
          </a:p>
          <a:p>
            <a:pPr>
              <a:buNone/>
            </a:pPr>
            <a:r>
              <a:rPr lang="en-US" dirty="0" smtClean="0"/>
              <a:t>	</a:t>
            </a:r>
            <a:r>
              <a:rPr lang="id-ID" dirty="0" smtClean="0"/>
              <a:t>tahun </a:t>
            </a:r>
            <a:r>
              <a:rPr lang="id-ID" i="1" dirty="0" smtClean="0"/>
              <a:t>1950-an</a:t>
            </a:r>
            <a:r>
              <a:rPr lang="en-US" i="1" dirty="0" smtClean="0"/>
              <a:t>	</a:t>
            </a:r>
            <a:r>
              <a:rPr lang="id-ID" dirty="0" smtClean="0"/>
              <a:t>(tahun </a:t>
            </a:r>
            <a:r>
              <a:rPr lang="id-ID" i="1" dirty="0" smtClean="0"/>
              <a:t>seribu Sembilan ratus lima puluhan</a:t>
            </a:r>
            <a:r>
              <a:rPr lang="id-ID" dirty="0" smtClean="0"/>
              <a:t>)</a:t>
            </a:r>
            <a:endParaRPr lang="en-US" dirty="0" smtClean="0"/>
          </a:p>
          <a:p>
            <a:pPr>
              <a:buNone/>
            </a:pPr>
            <a:endParaRPr lang="en-US" dirty="0"/>
          </a:p>
        </p:txBody>
      </p:sp>
      <p:pic>
        <p:nvPicPr>
          <p:cNvPr id="6" name="Picture 5" descr="butterfly_035.gif"/>
          <p:cNvPicPr>
            <a:picLocks noChangeAspect="1"/>
          </p:cNvPicPr>
          <p:nvPr/>
        </p:nvPicPr>
        <p:blipFill>
          <a:blip r:embed="rId3" cstate="print"/>
          <a:stretch>
            <a:fillRect/>
          </a:stretch>
        </p:blipFill>
        <p:spPr>
          <a:xfrm>
            <a:off x="0" y="5781675"/>
            <a:ext cx="1143000" cy="1076325"/>
          </a:xfrm>
          <a:prstGeom prst="rect">
            <a:avLst/>
          </a:prstGeom>
        </p:spPr>
      </p:pic>
      <p:pic>
        <p:nvPicPr>
          <p:cNvPr id="7" name="Picture 6" descr="butterfly_035.gif"/>
          <p:cNvPicPr>
            <a:picLocks noChangeAspect="1"/>
          </p:cNvPicPr>
          <p:nvPr/>
        </p:nvPicPr>
        <p:blipFill>
          <a:blip r:embed="rId3" cstate="print"/>
          <a:stretch>
            <a:fillRect/>
          </a:stretch>
        </p:blipFill>
        <p:spPr>
          <a:xfrm>
            <a:off x="8001000" y="5781675"/>
            <a:ext cx="1143000" cy="1076325"/>
          </a:xfrm>
          <a:prstGeom prst="rect">
            <a:avLst/>
          </a:prstGeom>
        </p:spPr>
      </p:pic>
      <p:pic>
        <p:nvPicPr>
          <p:cNvPr id="8" name="Picture 7" descr="butterfly_035.gif"/>
          <p:cNvPicPr>
            <a:picLocks noChangeAspect="1"/>
          </p:cNvPicPr>
          <p:nvPr/>
        </p:nvPicPr>
        <p:blipFill>
          <a:blip r:embed="rId3" cstate="print"/>
          <a:stretch>
            <a:fillRect/>
          </a:stretch>
        </p:blipFill>
        <p:spPr>
          <a:xfrm>
            <a:off x="8001000" y="0"/>
            <a:ext cx="1143000" cy="1076325"/>
          </a:xfrm>
          <a:prstGeom prst="rect">
            <a:avLst/>
          </a:prstGeom>
        </p:spPr>
      </p:pic>
      <p:pic>
        <p:nvPicPr>
          <p:cNvPr id="9" name="Picture 8" descr="butterfly_035.gif"/>
          <p:cNvPicPr>
            <a:picLocks noChangeAspect="1"/>
          </p:cNvPicPr>
          <p:nvPr/>
        </p:nvPicPr>
        <p:blipFill>
          <a:blip r:embed="rId3" cstate="print"/>
          <a:stretch>
            <a:fillRect/>
          </a:stretch>
        </p:blipFill>
        <p:spPr>
          <a:xfrm>
            <a:off x="0" y="0"/>
            <a:ext cx="1143000" cy="1076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a:prstGeom prst="roundRect">
            <a:avLst/>
          </a:prstGeom>
          <a:ln/>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buNone/>
            </a:pPr>
            <a:endParaRPr lang="en-US" dirty="0" smtClean="0"/>
          </a:p>
          <a:p>
            <a:pPr lvl="0">
              <a:buNone/>
            </a:pPr>
            <a:endParaRPr lang="en-US" dirty="0" smtClean="0"/>
          </a:p>
          <a:p>
            <a:pPr lvl="0">
              <a:buNone/>
            </a:pPr>
            <a:endParaRPr lang="en-US" dirty="0" smtClean="0"/>
          </a:p>
          <a:p>
            <a:pPr lvl="0">
              <a:buNone/>
            </a:pPr>
            <a:r>
              <a:rPr lang="en-US" dirty="0" smtClean="0"/>
              <a:t>j.    </a:t>
            </a:r>
            <a:r>
              <a:rPr lang="id-ID" dirty="0" smtClean="0"/>
              <a:t>Bilangan </a:t>
            </a:r>
            <a:r>
              <a:rPr lang="id-ID" i="1" dirty="0" smtClean="0"/>
              <a:t>tidak</a:t>
            </a:r>
            <a:r>
              <a:rPr lang="id-ID" dirty="0" smtClean="0"/>
              <a:t> perlu ditulis dengan angka dan huruf sekaligus  dalam teks (kecuali di dalam dokumen resmi, seperti akta dan kuitansi).</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Di lemari itu tersimpan </a:t>
            </a:r>
            <a:r>
              <a:rPr lang="id-ID" i="1" dirty="0" smtClean="0"/>
              <a:t>805</a:t>
            </a:r>
            <a:r>
              <a:rPr lang="id-ID" dirty="0" smtClean="0"/>
              <a:t> buku dan majalah.</a:t>
            </a:r>
            <a:endParaRPr lang="en-US" dirty="0" smtClean="0"/>
          </a:p>
          <a:p>
            <a:pPr>
              <a:buNone/>
            </a:pPr>
            <a:r>
              <a:rPr lang="en-US" dirty="0" smtClean="0"/>
              <a:t>	</a:t>
            </a:r>
            <a:r>
              <a:rPr lang="id-ID" dirty="0" smtClean="0"/>
              <a:t>	Kantor kami mempunyai </a:t>
            </a:r>
            <a:r>
              <a:rPr lang="id-ID" i="1" dirty="0" smtClean="0"/>
              <a:t>dua</a:t>
            </a:r>
            <a:r>
              <a:rPr lang="id-ID" dirty="0" smtClean="0"/>
              <a:t> </a:t>
            </a:r>
            <a:r>
              <a:rPr lang="id-ID" i="1" dirty="0" smtClean="0"/>
              <a:t>puluh</a:t>
            </a:r>
            <a:r>
              <a:rPr lang="id-ID" dirty="0" smtClean="0"/>
              <a:t> orang pegawai.</a:t>
            </a:r>
            <a:endParaRPr lang="en-US" dirty="0" smtClean="0"/>
          </a:p>
          <a:p>
            <a:pPr>
              <a:buNone/>
            </a:pPr>
            <a:r>
              <a:rPr lang="en-US" dirty="0" smtClean="0"/>
              <a:t>	</a:t>
            </a:r>
            <a:r>
              <a:rPr lang="id-ID" dirty="0" smtClean="0"/>
              <a:t>	 </a:t>
            </a:r>
            <a:endParaRPr lang="en-US" dirty="0" smtClean="0"/>
          </a:p>
          <a:p>
            <a:pPr>
              <a:buNone/>
            </a:pPr>
            <a:r>
              <a:rPr lang="en-US" dirty="0" smtClean="0"/>
              <a:t>k.  </a:t>
            </a:r>
            <a:r>
              <a:rPr lang="id-ID" dirty="0" smtClean="0"/>
              <a:t>Jika bilangan dilambangkan dengan angka dan huruf,penulisannya harus tepat.</a:t>
            </a:r>
            <a:endParaRPr lang="en-US" dirty="0" smtClean="0"/>
          </a:p>
          <a:p>
            <a:pPr>
              <a:buNone/>
            </a:pPr>
            <a:r>
              <a:rPr lang="en-US" dirty="0" smtClean="0"/>
              <a:t>	</a:t>
            </a:r>
            <a:r>
              <a:rPr lang="id-ID" dirty="0" smtClean="0"/>
              <a:t>Mis</a:t>
            </a:r>
            <a:r>
              <a:rPr lang="en-US" dirty="0" err="1" smtClean="0"/>
              <a:t>aln</a:t>
            </a:r>
            <a:r>
              <a:rPr lang="id-ID" dirty="0" smtClean="0"/>
              <a:t>ya :</a:t>
            </a:r>
            <a:endParaRPr lang="en-US" dirty="0" smtClean="0"/>
          </a:p>
          <a:p>
            <a:pPr>
              <a:buNone/>
            </a:pPr>
            <a:r>
              <a:rPr lang="en-US" dirty="0" smtClean="0"/>
              <a:t>	</a:t>
            </a:r>
            <a:r>
              <a:rPr lang="id-ID" dirty="0" smtClean="0"/>
              <a:t>	Saya lampirkan tanda terima auang sebesar </a:t>
            </a:r>
            <a:r>
              <a:rPr lang="id-ID" i="1" dirty="0" smtClean="0"/>
              <a:t>Rp 900.500,50</a:t>
            </a:r>
            <a:r>
              <a:rPr lang="en-US" i="1" dirty="0" smtClean="0"/>
              <a:t>	</a:t>
            </a:r>
            <a:r>
              <a:rPr lang="id-ID" dirty="0" smtClean="0"/>
              <a:t>(</a:t>
            </a:r>
            <a:r>
              <a:rPr lang="id-ID" i="1" dirty="0" smtClean="0"/>
              <a:t>Sembilan ratus ribu lima ratus rupiah lima puluh sen).</a:t>
            </a:r>
            <a:endParaRPr lang="en-US" dirty="0" smtClean="0"/>
          </a:p>
          <a:p>
            <a:pPr>
              <a:buNone/>
            </a:pPr>
            <a:r>
              <a:rPr lang="en-US" dirty="0" smtClean="0"/>
              <a:t>		</a:t>
            </a:r>
          </a:p>
          <a:p>
            <a:pPr>
              <a:buNone/>
            </a:pPr>
            <a:endParaRPr lang="en-US" dirty="0"/>
          </a:p>
        </p:txBody>
      </p:sp>
      <p:pic>
        <p:nvPicPr>
          <p:cNvPr id="6" name="Picture 5" descr="investigator.gif"/>
          <p:cNvPicPr>
            <a:picLocks noChangeAspect="1"/>
          </p:cNvPicPr>
          <p:nvPr/>
        </p:nvPicPr>
        <p:blipFill>
          <a:blip r:embed="rId3"/>
          <a:stretch>
            <a:fillRect/>
          </a:stretch>
        </p:blipFill>
        <p:spPr>
          <a:xfrm>
            <a:off x="6705600" y="0"/>
            <a:ext cx="2743200" cy="147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360"/>
                                          </p:val>
                                        </p:tav>
                                        <p:tav tm="100000">
                                          <p:val>
                                            <p:fltVal val="0"/>
                                          </p:val>
                                        </p:tav>
                                      </p:tavLst>
                                    </p:anim>
                                    <p:animEffect transition="in" filter="fade">
                                      <p:cBhvr>
                                        <p:cTn id="10" dur="500"/>
                                        <p:tgtEl>
                                          <p:spTgt spid="3">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3" end="3"/>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4" end="4"/>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5" end="5"/>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6" end="6"/>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7" end="7"/>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8" end="8"/>
                                            </p:txEl>
                                          </p:spTgt>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9" end="9"/>
                                            </p:txEl>
                                          </p:spTgt>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10" end="10"/>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10" end="10"/>
                                            </p:txEl>
                                          </p:spTgt>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p:cTn id="6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3"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6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id-ID" sz="2800" b="1" dirty="0" smtClean="0"/>
              <a:t>J. kata ganti </a:t>
            </a:r>
            <a:r>
              <a:rPr lang="id-ID" sz="2800" b="1" i="1" dirty="0" smtClean="0"/>
              <a:t>Ku-, kau-, -ku, -mu</a:t>
            </a:r>
            <a:r>
              <a:rPr lang="id-ID" sz="2800" b="1" dirty="0" smtClean="0"/>
              <a:t>, dan </a:t>
            </a:r>
            <a:r>
              <a:rPr lang="id-ID" sz="2800" b="1" i="1" dirty="0" smtClean="0"/>
              <a:t>–nya</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685800"/>
            <a:ext cx="8839200" cy="5943600"/>
          </a:xfrm>
          <a:prstGeom prst="round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US" dirty="0" smtClean="0"/>
          </a:p>
          <a:p>
            <a:pPr>
              <a:buNone/>
            </a:pPr>
            <a:r>
              <a:rPr lang="en-US" dirty="0" smtClean="0"/>
              <a:t>	</a:t>
            </a:r>
            <a:r>
              <a:rPr lang="id-ID" dirty="0" smtClean="0"/>
              <a:t>Kata ganti </a:t>
            </a:r>
            <a:r>
              <a:rPr lang="id-ID" i="1" dirty="0" smtClean="0"/>
              <a:t>ku</a:t>
            </a:r>
            <a:r>
              <a:rPr lang="id-ID" dirty="0" smtClean="0"/>
              <a:t>- dan </a:t>
            </a:r>
            <a:r>
              <a:rPr lang="id-ID" i="1" dirty="0" smtClean="0"/>
              <a:t>kau</a:t>
            </a:r>
            <a:r>
              <a:rPr lang="id-ID" dirty="0" smtClean="0"/>
              <a:t>- ditulis serangkai dengan kata yang mengikutinya; </a:t>
            </a:r>
            <a:r>
              <a:rPr lang="id-ID" i="1" dirty="0" smtClean="0"/>
              <a:t>-ku, -mu, </a:t>
            </a:r>
            <a:r>
              <a:rPr lang="id-ID" dirty="0" smtClean="0"/>
              <a:t>dan  -</a:t>
            </a:r>
            <a:r>
              <a:rPr lang="id-ID" i="1" dirty="0" smtClean="0"/>
              <a:t>nya</a:t>
            </a:r>
            <a:r>
              <a:rPr lang="id-ID" dirty="0" smtClean="0"/>
              <a:t> ditulis serangkai dengan kata yang mendahuluinya.</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	Buku ini boleh </a:t>
            </a:r>
            <a:r>
              <a:rPr lang="id-ID" i="1" dirty="0" smtClean="0"/>
              <a:t>kau</a:t>
            </a:r>
            <a:r>
              <a:rPr lang="id-ID" dirty="0" smtClean="0"/>
              <a:t>baca</a:t>
            </a:r>
            <a:endParaRPr lang="en-US" dirty="0" smtClean="0"/>
          </a:p>
          <a:p>
            <a:pPr>
              <a:buNone/>
            </a:pPr>
            <a:r>
              <a:rPr lang="en-US" dirty="0" smtClean="0"/>
              <a:t>	</a:t>
            </a:r>
            <a:r>
              <a:rPr lang="id-ID" dirty="0" smtClean="0"/>
              <a:t>	Buku</a:t>
            </a:r>
            <a:r>
              <a:rPr lang="id-ID" i="1" dirty="0" smtClean="0"/>
              <a:t>ku</a:t>
            </a:r>
            <a:r>
              <a:rPr lang="id-ID" dirty="0" smtClean="0"/>
              <a:t>, buku</a:t>
            </a:r>
            <a:r>
              <a:rPr lang="id-ID" i="1" dirty="0" smtClean="0"/>
              <a:t>mu</a:t>
            </a:r>
            <a:r>
              <a:rPr lang="id-ID" dirty="0" smtClean="0"/>
              <a:t>, dan buku</a:t>
            </a:r>
            <a:r>
              <a:rPr lang="id-ID" i="1" dirty="0" smtClean="0"/>
              <a:t>nya</a:t>
            </a:r>
            <a:r>
              <a:rPr lang="id-ID" dirty="0" smtClean="0"/>
              <a:t> </a:t>
            </a:r>
            <a:r>
              <a:rPr lang="en-US" dirty="0" smtClean="0"/>
              <a:t>	</a:t>
            </a:r>
            <a:r>
              <a:rPr lang="id-ID" dirty="0" smtClean="0"/>
              <a:t>tersimpan </a:t>
            </a:r>
            <a:r>
              <a:rPr lang="en-US" dirty="0" smtClean="0"/>
              <a:t>	</a:t>
            </a:r>
            <a:r>
              <a:rPr lang="id-ID" dirty="0" smtClean="0"/>
              <a:t>di perpustakaan</a:t>
            </a:r>
            <a:endParaRPr lang="en-US" dirty="0" smtClean="0"/>
          </a:p>
          <a:p>
            <a:pPr lvl="1">
              <a:buNone/>
            </a:pPr>
            <a:endParaRPr lang="en-US" dirty="0" smtClean="0"/>
          </a:p>
          <a:p>
            <a:pPr>
              <a:buNone/>
            </a:pPr>
            <a:endParaRPr lang="en-US" dirty="0"/>
          </a:p>
        </p:txBody>
      </p:sp>
      <p:pic>
        <p:nvPicPr>
          <p:cNvPr id="4" name="Picture 3" descr="ag00602_p.gif"/>
          <p:cNvPicPr>
            <a:picLocks noChangeAspect="1"/>
          </p:cNvPicPr>
          <p:nvPr/>
        </p:nvPicPr>
        <p:blipFill>
          <a:blip r:embed="rId3"/>
          <a:stretch>
            <a:fillRect/>
          </a:stretch>
        </p:blipFill>
        <p:spPr>
          <a:xfrm>
            <a:off x="-838200" y="-381000"/>
            <a:ext cx="2180376" cy="2057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id-ID" b="1" dirty="0" smtClean="0"/>
              <a:t>K. Kata </a:t>
            </a:r>
            <a:r>
              <a:rPr lang="id-ID" b="1" i="1" dirty="0" smtClean="0"/>
              <a:t>Si</a:t>
            </a:r>
            <a:r>
              <a:rPr lang="id-ID" b="1" dirty="0" smtClean="0"/>
              <a:t> dan </a:t>
            </a:r>
            <a:r>
              <a:rPr lang="id-ID" b="1" i="1" dirty="0" smtClean="0"/>
              <a:t>Sang</a:t>
            </a:r>
            <a:endParaRPr lang="en-US" dirty="0"/>
          </a:p>
        </p:txBody>
      </p:sp>
      <p:sp>
        <p:nvSpPr>
          <p:cNvPr id="3" name="Content Placeholder 2"/>
          <p:cNvSpPr>
            <a:spLocks noGrp="1"/>
          </p:cNvSpPr>
          <p:nvPr>
            <p:ph idx="1"/>
          </p:nvPr>
        </p:nvSpPr>
        <p:spPr>
          <a:xfrm>
            <a:off x="152400" y="838200"/>
            <a:ext cx="8839200" cy="5867400"/>
          </a:xfrm>
          <a:prstGeom prst="roundRect">
            <a:avLst/>
          </a:prstGeom>
          <a:ln/>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id-ID" b="1" dirty="0" smtClean="0"/>
              <a:t> </a:t>
            </a:r>
            <a:endParaRPr lang="en-US" dirty="0" smtClean="0"/>
          </a:p>
          <a:p>
            <a:pPr>
              <a:buNone/>
            </a:pPr>
            <a:r>
              <a:rPr lang="en-US" dirty="0" smtClean="0"/>
              <a:t>	</a:t>
            </a:r>
            <a:r>
              <a:rPr lang="id-ID" dirty="0" smtClean="0"/>
              <a:t>Kata </a:t>
            </a:r>
            <a:r>
              <a:rPr lang="id-ID" i="1" dirty="0" smtClean="0"/>
              <a:t>si</a:t>
            </a:r>
            <a:r>
              <a:rPr lang="id-ID" dirty="0" smtClean="0"/>
              <a:t> dan </a:t>
            </a:r>
            <a:r>
              <a:rPr lang="id-ID" i="1" dirty="0" smtClean="0"/>
              <a:t>sang</a:t>
            </a:r>
            <a:r>
              <a:rPr lang="id-ID" dirty="0" smtClean="0"/>
              <a:t> ditulis terpisah dari kata yang mengikutinya.</a:t>
            </a:r>
            <a:endParaRPr lang="en-US" dirty="0" smtClean="0"/>
          </a:p>
          <a:p>
            <a:pPr>
              <a:buNone/>
            </a:pPr>
            <a:r>
              <a:rPr lang="en-US" dirty="0" smtClean="0"/>
              <a:t>	</a:t>
            </a:r>
            <a:r>
              <a:rPr lang="id-ID" dirty="0" smtClean="0"/>
              <a:t>Misalnya :</a:t>
            </a:r>
            <a:endParaRPr lang="en-US" dirty="0" smtClean="0"/>
          </a:p>
          <a:p>
            <a:pPr>
              <a:buNone/>
            </a:pPr>
            <a:r>
              <a:rPr lang="en-US" dirty="0" smtClean="0"/>
              <a:t>	</a:t>
            </a:r>
            <a:r>
              <a:rPr lang="id-ID" dirty="0" smtClean="0"/>
              <a:t>Surat itu dikembalikan kepada </a:t>
            </a:r>
            <a:r>
              <a:rPr lang="id-ID" i="1" dirty="0" smtClean="0"/>
              <a:t>si</a:t>
            </a:r>
            <a:r>
              <a:rPr lang="id-ID" dirty="0" smtClean="0"/>
              <a:t> pengirim</a:t>
            </a:r>
            <a:endParaRPr lang="en-US" dirty="0" smtClean="0"/>
          </a:p>
          <a:p>
            <a:pPr>
              <a:buNone/>
            </a:pPr>
            <a:r>
              <a:rPr lang="en-US" dirty="0" smtClean="0"/>
              <a:t>	</a:t>
            </a:r>
            <a:r>
              <a:rPr lang="id-ID" dirty="0" smtClean="0"/>
              <a:t>Toko itu memberikan hadiah kepada </a:t>
            </a:r>
            <a:r>
              <a:rPr lang="id-ID" i="1" dirty="0" smtClean="0"/>
              <a:t>si</a:t>
            </a:r>
            <a:r>
              <a:rPr lang="id-ID" dirty="0" smtClean="0"/>
              <a:t> pembeli</a:t>
            </a:r>
            <a:endParaRPr lang="en-US" dirty="0" smtClean="0"/>
          </a:p>
          <a:p>
            <a:pPr>
              <a:buNone/>
            </a:pPr>
            <a:r>
              <a:rPr lang="en-US" dirty="0" smtClean="0"/>
              <a:t>	</a:t>
            </a:r>
            <a:r>
              <a:rPr lang="id-ID" dirty="0" smtClean="0"/>
              <a:t>Ibu itu membelikan </a:t>
            </a:r>
            <a:r>
              <a:rPr lang="id-ID" i="1" dirty="0" smtClean="0"/>
              <a:t>sang</a:t>
            </a:r>
            <a:r>
              <a:rPr lang="id-ID" dirty="0" smtClean="0"/>
              <a:t> suami sebuah laptop</a:t>
            </a:r>
            <a:endParaRPr lang="en-US" dirty="0" smtClean="0"/>
          </a:p>
          <a:p>
            <a:pPr>
              <a:buNone/>
            </a:pPr>
            <a:r>
              <a:rPr lang="en-US" dirty="0" smtClean="0"/>
              <a:t>	</a:t>
            </a:r>
            <a:r>
              <a:rPr lang="id-ID" dirty="0" smtClean="0"/>
              <a:t>Siti mematuhi nasehat </a:t>
            </a:r>
            <a:r>
              <a:rPr lang="id-ID" i="1" dirty="0" smtClean="0"/>
              <a:t>sang</a:t>
            </a:r>
            <a:r>
              <a:rPr lang="id-ID" dirty="0" smtClean="0"/>
              <a:t> kakak</a:t>
            </a:r>
            <a:endParaRPr lang="en-US" dirty="0" smtClean="0"/>
          </a:p>
          <a:p>
            <a:pPr>
              <a:buNone/>
            </a:pPr>
            <a:endParaRPr lang="en-US" dirty="0"/>
          </a:p>
        </p:txBody>
      </p:sp>
      <p:pic>
        <p:nvPicPr>
          <p:cNvPr id="5" name="Picture 4" descr="anima 2.gif"/>
          <p:cNvPicPr>
            <a:picLocks noChangeAspect="1"/>
          </p:cNvPicPr>
          <p:nvPr/>
        </p:nvPicPr>
        <p:blipFill>
          <a:blip r:embed="rId3"/>
          <a:stretch>
            <a:fillRect/>
          </a:stretch>
        </p:blipFill>
        <p:spPr>
          <a:xfrm>
            <a:off x="7162800" y="304800"/>
            <a:ext cx="1524000" cy="152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den (13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0" name="Picture 2" descr="D:\WALLPAPER\children\j0283649.gif"/>
          <p:cNvPicPr>
            <a:picLocks noChangeAspect="1" noChangeArrowheads="1" noCrop="1"/>
          </p:cNvPicPr>
          <p:nvPr/>
        </p:nvPicPr>
        <p:blipFill>
          <a:blip r:embed="rId4"/>
          <a:srcRect/>
          <a:stretch>
            <a:fillRect/>
          </a:stretch>
        </p:blipFill>
        <p:spPr bwMode="auto">
          <a:xfrm>
            <a:off x="7786688" y="4857750"/>
            <a:ext cx="1000125" cy="1428750"/>
          </a:xfrm>
          <a:prstGeom prst="rect">
            <a:avLst/>
          </a:prstGeom>
          <a:noFill/>
          <a:ln w="9525">
            <a:noFill/>
            <a:miter lim="800000"/>
            <a:headEnd/>
            <a:tailEnd/>
          </a:ln>
        </p:spPr>
      </p:pic>
      <p:graphicFrame>
        <p:nvGraphicFramePr>
          <p:cNvPr id="6" name="Diagram 5"/>
          <p:cNvGraphicFramePr/>
          <p:nvPr/>
        </p:nvGraphicFramePr>
        <p:xfrm>
          <a:off x="304800" y="304800"/>
          <a:ext cx="8534400" cy="6324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19800"/>
          </a:xfrm>
          <a:prstGeom prst="roundRect">
            <a:avLst/>
          </a:prstGeo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600" b="1" dirty="0" smtClean="0"/>
              <a:t>1. </a:t>
            </a:r>
            <a:r>
              <a:rPr lang="id-ID" sz="1600" dirty="0" smtClean="0"/>
              <a:t>Pemenggalan kata pada kata dasar dilakukan sebagai berikut.</a:t>
            </a:r>
            <a:endParaRPr lang="en-US" sz="1600" dirty="0" smtClean="0"/>
          </a:p>
          <a:p>
            <a:pPr>
              <a:buNone/>
            </a:pPr>
            <a:r>
              <a:rPr lang="en-US" sz="1600" dirty="0" smtClean="0"/>
              <a:t>     a.  </a:t>
            </a:r>
            <a:r>
              <a:rPr lang="id-ID" sz="1600" dirty="0" smtClean="0"/>
              <a:t>Jika di tengah kata ada huruf vokal yang berurutan, pemenggalannya dilakukan di antara kedua huruf vokal itu.</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j</a:t>
            </a:r>
            <a:r>
              <a:rPr lang="en-US" sz="1600" i="1" dirty="0" err="1" smtClean="0">
                <a:solidFill>
                  <a:srgbClr val="FF0000"/>
                </a:solidFill>
              </a:rPr>
              <a:t>u</a:t>
            </a:r>
            <a:r>
              <a:rPr lang="en-US" sz="1600" i="1" dirty="0" smtClean="0">
                <a:solidFill>
                  <a:srgbClr val="FF0000"/>
                </a:solidFill>
              </a:rPr>
              <a:t>-a</a:t>
            </a:r>
            <a:r>
              <a:rPr lang="en-US" sz="1600" dirty="0" smtClean="0">
                <a:solidFill>
                  <a:srgbClr val="FF0000"/>
                </a:solidFill>
              </a:rPr>
              <a:t>l</a:t>
            </a:r>
            <a:r>
              <a:rPr lang="id-ID" sz="1600" dirty="0" smtClean="0">
                <a:solidFill>
                  <a:srgbClr val="FF0000"/>
                </a:solidFill>
              </a:rPr>
              <a:t>, </a:t>
            </a:r>
            <a:r>
              <a:rPr lang="en-US" sz="1600" dirty="0" err="1" smtClean="0">
                <a:solidFill>
                  <a:srgbClr val="FF0000"/>
                </a:solidFill>
              </a:rPr>
              <a:t>li-k</a:t>
            </a:r>
            <a:r>
              <a:rPr lang="en-US" sz="1600" i="1" dirty="0" err="1" smtClean="0">
                <a:solidFill>
                  <a:srgbClr val="FF0000"/>
                </a:solidFill>
              </a:rPr>
              <a:t>u-i</a:t>
            </a:r>
            <a:r>
              <a:rPr lang="en-US" sz="1600" dirty="0" err="1" smtClean="0">
                <a:solidFill>
                  <a:srgbClr val="FF0000"/>
                </a:solidFill>
              </a:rPr>
              <a:t>-di-tas</a:t>
            </a:r>
            <a:r>
              <a:rPr lang="id-ID" sz="1600" dirty="0" smtClean="0">
                <a:solidFill>
                  <a:srgbClr val="FF0000"/>
                </a:solidFill>
              </a:rPr>
              <a:t>, </a:t>
            </a:r>
            <a:r>
              <a:rPr lang="en-US" sz="1600" dirty="0" smtClean="0">
                <a:solidFill>
                  <a:srgbClr val="FF0000"/>
                </a:solidFill>
              </a:rPr>
              <a:t>e-</a:t>
            </a:r>
            <a:r>
              <a:rPr lang="en-US" sz="1600" dirty="0" err="1" smtClean="0">
                <a:solidFill>
                  <a:srgbClr val="FF0000"/>
                </a:solidFill>
              </a:rPr>
              <a:t>fi</a:t>
            </a:r>
            <a:r>
              <a:rPr lang="en-US" sz="1600" dirty="0" smtClean="0">
                <a:solidFill>
                  <a:srgbClr val="FF0000"/>
                </a:solidFill>
              </a:rPr>
              <a:t>-</a:t>
            </a:r>
            <a:r>
              <a:rPr lang="en-US" sz="1600" dirty="0" err="1" smtClean="0">
                <a:solidFill>
                  <a:srgbClr val="FF0000"/>
                </a:solidFill>
              </a:rPr>
              <a:t>s</a:t>
            </a:r>
            <a:r>
              <a:rPr lang="en-US" sz="1600" i="1" dirty="0" err="1" smtClean="0">
                <a:solidFill>
                  <a:srgbClr val="FF0000"/>
                </a:solidFill>
              </a:rPr>
              <a:t>i</a:t>
            </a:r>
            <a:r>
              <a:rPr lang="en-US" sz="1600" i="1" dirty="0" smtClean="0">
                <a:solidFill>
                  <a:srgbClr val="FF0000"/>
                </a:solidFill>
              </a:rPr>
              <a:t>-e</a:t>
            </a:r>
            <a:r>
              <a:rPr lang="en-US" sz="1600" dirty="0" smtClean="0">
                <a:solidFill>
                  <a:srgbClr val="FF0000"/>
                </a:solidFill>
              </a:rPr>
              <a:t>n</a:t>
            </a:r>
            <a:r>
              <a:rPr lang="id-ID" sz="1600" dirty="0" smtClean="0">
                <a:solidFill>
                  <a:srgbClr val="FF0000"/>
                </a:solidFill>
              </a:rPr>
              <a:t>,</a:t>
            </a:r>
            <a:endParaRPr lang="en-US" sz="1600" dirty="0" smtClean="0">
              <a:solidFill>
                <a:srgbClr val="FF0000"/>
              </a:solidFill>
            </a:endParaRPr>
          </a:p>
          <a:p>
            <a:pPr>
              <a:buNone/>
            </a:pPr>
            <a:r>
              <a:rPr lang="en-US" sz="1600" dirty="0" smtClean="0"/>
              <a:t>	</a:t>
            </a:r>
          </a:p>
          <a:p>
            <a:pPr>
              <a:buNone/>
            </a:pPr>
            <a:r>
              <a:rPr lang="en-US" sz="1600" dirty="0" smtClean="0"/>
              <a:t>     b.</a:t>
            </a:r>
            <a:r>
              <a:rPr lang="id-ID" sz="1600" dirty="0" smtClean="0"/>
              <a:t> Huruf diftong ai, au dan oi tidak dipenggal.</a:t>
            </a:r>
            <a:endParaRPr lang="en-US" sz="1600" dirty="0" smtClean="0"/>
          </a:p>
          <a:p>
            <a:pPr>
              <a:buNone/>
            </a:pPr>
            <a:r>
              <a:rPr lang="en-US" sz="1600" dirty="0" smtClean="0">
                <a:solidFill>
                  <a:srgbClr val="FF0000"/>
                </a:solidFill>
              </a:rPr>
              <a:t>	</a:t>
            </a:r>
            <a:r>
              <a:rPr lang="id-ID" sz="1600" dirty="0" smtClean="0">
                <a:solidFill>
                  <a:srgbClr val="FF0000"/>
                </a:solidFill>
              </a:rPr>
              <a:t>Misalnya  : pan-d</a:t>
            </a:r>
            <a:r>
              <a:rPr lang="id-ID" sz="1600" i="1" dirty="0" smtClean="0">
                <a:solidFill>
                  <a:srgbClr val="FF0000"/>
                </a:solidFill>
              </a:rPr>
              <a:t>ai</a:t>
            </a:r>
            <a:r>
              <a:rPr lang="id-ID" sz="1600" dirty="0" smtClean="0">
                <a:solidFill>
                  <a:srgbClr val="FF0000"/>
                </a:solidFill>
              </a:rPr>
              <a:t>, </a:t>
            </a:r>
            <a:r>
              <a:rPr lang="id-ID" sz="1600" i="1" dirty="0" smtClean="0">
                <a:solidFill>
                  <a:srgbClr val="FF0000"/>
                </a:solidFill>
              </a:rPr>
              <a:t>au</a:t>
            </a:r>
            <a:r>
              <a:rPr lang="id-ID" sz="1600" dirty="0" smtClean="0">
                <a:solidFill>
                  <a:srgbClr val="FF0000"/>
                </a:solidFill>
              </a:rPr>
              <a:t>-la, s</a:t>
            </a:r>
            <a:r>
              <a:rPr lang="id-ID" sz="1600" i="1" dirty="0" smtClean="0">
                <a:solidFill>
                  <a:srgbClr val="FF0000"/>
                </a:solidFill>
              </a:rPr>
              <a:t>au</a:t>
            </a:r>
            <a:r>
              <a:rPr lang="id-ID" sz="1600" dirty="0" smtClean="0">
                <a:solidFill>
                  <a:srgbClr val="FF0000"/>
                </a:solidFill>
              </a:rPr>
              <a:t>-da-ra, am-b</a:t>
            </a:r>
            <a:r>
              <a:rPr lang="id-ID" sz="1600" i="1" dirty="0" smtClean="0">
                <a:solidFill>
                  <a:srgbClr val="FF0000"/>
                </a:solidFill>
              </a:rPr>
              <a:t>oi</a:t>
            </a:r>
            <a:endParaRPr lang="en-US" sz="1600" i="1" dirty="0" smtClean="0">
              <a:solidFill>
                <a:srgbClr val="FF0000"/>
              </a:solidFill>
            </a:endParaRPr>
          </a:p>
          <a:p>
            <a:endParaRPr lang="en-US" sz="1600" dirty="0" smtClean="0"/>
          </a:p>
          <a:p>
            <a:pPr>
              <a:buNone/>
            </a:pPr>
            <a:r>
              <a:rPr lang="en-US" sz="1600" dirty="0" smtClean="0"/>
              <a:t>      c. </a:t>
            </a:r>
            <a:r>
              <a:rPr lang="id-ID" sz="1600" dirty="0" smtClean="0"/>
              <a:t>Jika di tengah kata dasar ada huruf konsonan (termasuk gabungan huruf konsonan) di anatara dua  buah huruf vokal, pemenggalannya dilakukan sebelum huruf konsonan itu.</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b</a:t>
            </a:r>
            <a:r>
              <a:rPr lang="en-US" sz="1600" i="1" dirty="0" err="1" smtClean="0">
                <a:solidFill>
                  <a:srgbClr val="FF0000"/>
                </a:solidFill>
              </a:rPr>
              <a:t>u-su</a:t>
            </a:r>
            <a:r>
              <a:rPr lang="en-US" sz="1600" dirty="0" err="1" smtClean="0">
                <a:solidFill>
                  <a:srgbClr val="FF0000"/>
                </a:solidFill>
              </a:rPr>
              <a:t>r</a:t>
            </a:r>
            <a:r>
              <a:rPr lang="id-ID" sz="1600" dirty="0" smtClean="0">
                <a:solidFill>
                  <a:srgbClr val="FF0000"/>
                </a:solidFill>
              </a:rPr>
              <a:t>, </a:t>
            </a:r>
            <a:r>
              <a:rPr lang="en-US" sz="1600" dirty="0" smtClean="0">
                <a:solidFill>
                  <a:srgbClr val="FF0000"/>
                </a:solidFill>
              </a:rPr>
              <a:t>m</a:t>
            </a:r>
            <a:r>
              <a:rPr lang="en-US" sz="1600" i="1" dirty="0" smtClean="0">
                <a:solidFill>
                  <a:srgbClr val="FF0000"/>
                </a:solidFill>
              </a:rPr>
              <a:t>o-</a:t>
            </a:r>
            <a:r>
              <a:rPr lang="en-US" sz="1600" i="1" dirty="0" err="1" smtClean="0">
                <a:solidFill>
                  <a:srgbClr val="FF0000"/>
                </a:solidFill>
              </a:rPr>
              <a:t>da</a:t>
            </a:r>
            <a:r>
              <a:rPr lang="en-US" sz="1600" dirty="0" err="1" smtClean="0">
                <a:solidFill>
                  <a:srgbClr val="FF0000"/>
                </a:solidFill>
              </a:rPr>
              <a:t>l</a:t>
            </a:r>
            <a:r>
              <a:rPr lang="en-US" sz="1600" dirty="0" smtClean="0">
                <a:solidFill>
                  <a:srgbClr val="FF0000"/>
                </a:solidFill>
              </a:rPr>
              <a:t>, </a:t>
            </a:r>
            <a:r>
              <a:rPr lang="en-US" sz="1600" dirty="0" err="1" smtClean="0">
                <a:solidFill>
                  <a:srgbClr val="FF0000"/>
                </a:solidFill>
              </a:rPr>
              <a:t>va</a:t>
            </a:r>
            <a:r>
              <a:rPr lang="en-US" sz="1600" dirty="0" smtClean="0">
                <a:solidFill>
                  <a:srgbClr val="FF0000"/>
                </a:solidFill>
              </a:rPr>
              <a:t>-</a:t>
            </a:r>
            <a:r>
              <a:rPr lang="en-US" sz="1600" dirty="0" err="1" smtClean="0">
                <a:solidFill>
                  <a:srgbClr val="FF0000"/>
                </a:solidFill>
              </a:rPr>
              <a:t>ri</a:t>
            </a:r>
            <a:r>
              <a:rPr lang="en-US" sz="1600" dirty="0" smtClean="0">
                <a:solidFill>
                  <a:srgbClr val="FF0000"/>
                </a:solidFill>
              </a:rPr>
              <a:t>-a-</a:t>
            </a:r>
            <a:r>
              <a:rPr lang="en-US" sz="1600" dirty="0" err="1" smtClean="0">
                <a:solidFill>
                  <a:srgbClr val="FF0000"/>
                </a:solidFill>
              </a:rPr>
              <a:t>bel</a:t>
            </a:r>
            <a:r>
              <a:rPr lang="id-ID" sz="1600" dirty="0" smtClean="0">
                <a:solidFill>
                  <a:srgbClr val="FF0000"/>
                </a:solidFill>
              </a:rPr>
              <a:t>, d</a:t>
            </a:r>
            <a:r>
              <a:rPr lang="id-ID" sz="1600" i="1" dirty="0" smtClean="0">
                <a:solidFill>
                  <a:srgbClr val="FF0000"/>
                </a:solidFill>
              </a:rPr>
              <a:t>e-n</a:t>
            </a:r>
            <a:r>
              <a:rPr lang="id-ID" sz="1600" dirty="0" smtClean="0">
                <a:solidFill>
                  <a:srgbClr val="FF0000"/>
                </a:solidFill>
              </a:rPr>
              <a:t>gan, </a:t>
            </a:r>
            <a:r>
              <a:rPr lang="en-US" sz="1600" dirty="0" err="1" smtClean="0">
                <a:solidFill>
                  <a:srgbClr val="FF0000"/>
                </a:solidFill>
              </a:rPr>
              <a:t>ve</a:t>
            </a:r>
            <a:r>
              <a:rPr lang="en-US" sz="1600" dirty="0" smtClean="0">
                <a:solidFill>
                  <a:srgbClr val="FF0000"/>
                </a:solidFill>
              </a:rPr>
              <a:t>-to</a:t>
            </a:r>
            <a:r>
              <a:rPr lang="id-ID" sz="1600" dirty="0" smtClean="0">
                <a:solidFill>
                  <a:srgbClr val="FF0000"/>
                </a:solidFill>
              </a:rPr>
              <a:t>,</a:t>
            </a:r>
            <a:r>
              <a:rPr lang="en-US" sz="1600" dirty="0" smtClean="0">
                <a:solidFill>
                  <a:srgbClr val="FF0000"/>
                </a:solidFill>
              </a:rPr>
              <a:t> pa-</a:t>
            </a:r>
            <a:r>
              <a:rPr lang="en-US" sz="1600" dirty="0" err="1" smtClean="0">
                <a:solidFill>
                  <a:srgbClr val="FF0000"/>
                </a:solidFill>
              </a:rPr>
              <a:t>jak</a:t>
            </a:r>
            <a:r>
              <a:rPr lang="en-US" sz="1600" dirty="0" smtClean="0">
                <a:solidFill>
                  <a:srgbClr val="FF0000"/>
                </a:solidFill>
              </a:rPr>
              <a:t>,</a:t>
            </a:r>
            <a:r>
              <a:rPr lang="id-ID" sz="1600" dirty="0" smtClean="0">
                <a:solidFill>
                  <a:srgbClr val="FF0000"/>
                </a:solidFill>
              </a:rPr>
              <a:t> m</a:t>
            </a:r>
            <a:r>
              <a:rPr lang="id-ID" sz="1600" i="1" dirty="0" smtClean="0">
                <a:solidFill>
                  <a:srgbClr val="FF0000"/>
                </a:solidFill>
              </a:rPr>
              <a:t>u-ta-khir</a:t>
            </a:r>
            <a:r>
              <a:rPr lang="id-ID" sz="1600" dirty="0" smtClean="0">
                <a:solidFill>
                  <a:srgbClr val="FF0000"/>
                </a:solidFill>
              </a:rPr>
              <a:t>, m</a:t>
            </a:r>
            <a:r>
              <a:rPr lang="id-ID" sz="1600" i="1" dirty="0" smtClean="0">
                <a:solidFill>
                  <a:srgbClr val="FF0000"/>
                </a:solidFill>
              </a:rPr>
              <a:t>u-sya-</a:t>
            </a:r>
            <a:r>
              <a:rPr lang="id-ID" sz="1600" dirty="0" smtClean="0">
                <a:solidFill>
                  <a:srgbClr val="FF0000"/>
                </a:solidFill>
              </a:rPr>
              <a:t>wa-</a:t>
            </a:r>
            <a:r>
              <a:rPr lang="id-ID" sz="1600" i="1" dirty="0" smtClean="0">
                <a:solidFill>
                  <a:srgbClr val="FF0000"/>
                </a:solidFill>
              </a:rPr>
              <a:t>r</a:t>
            </a:r>
            <a:r>
              <a:rPr lang="id-ID" sz="1600" dirty="0" smtClean="0">
                <a:solidFill>
                  <a:srgbClr val="FF0000"/>
                </a:solidFill>
              </a:rPr>
              <a:t>ah</a:t>
            </a:r>
            <a:r>
              <a:rPr lang="en-US" sz="1600" dirty="0" smtClean="0">
                <a:solidFill>
                  <a:srgbClr val="FF0000"/>
                </a:solidFill>
              </a:rPr>
              <a:t>, </a:t>
            </a:r>
          </a:p>
          <a:p>
            <a:endParaRPr lang="en-US" sz="1600" dirty="0" smtClean="0"/>
          </a:p>
          <a:p>
            <a:pPr>
              <a:buNone/>
            </a:pPr>
            <a:r>
              <a:rPr lang="en-US" sz="1600" dirty="0" smtClean="0"/>
              <a:t>       d. </a:t>
            </a:r>
            <a:r>
              <a:rPr lang="id-ID" sz="1600" dirty="0" smtClean="0"/>
              <a:t>Jika di tengah kata dasar ada dua huruf konsonan yang berurutan, pemenggalannya dilakukan di antara kedua huruf konsonan itu. </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fi</a:t>
            </a:r>
            <a:r>
              <a:rPr lang="en-US" sz="1600" i="1" dirty="0" err="1" smtClean="0">
                <a:solidFill>
                  <a:srgbClr val="FF0000"/>
                </a:solidFill>
              </a:rPr>
              <a:t>s-k</a:t>
            </a:r>
            <a:r>
              <a:rPr lang="en-US" sz="1600" dirty="0" err="1" smtClean="0">
                <a:solidFill>
                  <a:srgbClr val="FF0000"/>
                </a:solidFill>
              </a:rPr>
              <a:t>al</a:t>
            </a:r>
            <a:r>
              <a:rPr lang="en-US" sz="1600" dirty="0" smtClean="0">
                <a:solidFill>
                  <a:srgbClr val="FF0000"/>
                </a:solidFill>
              </a:rPr>
              <a:t> , </a:t>
            </a:r>
            <a:r>
              <a:rPr lang="en-US" sz="1600" dirty="0" err="1" smtClean="0">
                <a:solidFill>
                  <a:srgbClr val="FF0000"/>
                </a:solidFill>
              </a:rPr>
              <a:t>ku</a:t>
            </a:r>
            <a:r>
              <a:rPr lang="en-US" sz="1600" i="1" dirty="0" err="1" smtClean="0">
                <a:solidFill>
                  <a:srgbClr val="FF0000"/>
                </a:solidFill>
              </a:rPr>
              <a:t>r-v</a:t>
            </a:r>
            <a:r>
              <a:rPr lang="en-US" sz="1600" dirty="0" err="1" smtClean="0">
                <a:solidFill>
                  <a:srgbClr val="FF0000"/>
                </a:solidFill>
              </a:rPr>
              <a:t>a</a:t>
            </a:r>
            <a:r>
              <a:rPr lang="en-US" sz="1600" dirty="0" smtClean="0">
                <a:solidFill>
                  <a:srgbClr val="FF0000"/>
                </a:solidFill>
              </a:rPr>
              <a:t>, </a:t>
            </a:r>
            <a:r>
              <a:rPr lang="id-ID" sz="1600" dirty="0" smtClean="0">
                <a:solidFill>
                  <a:srgbClr val="FF0000"/>
                </a:solidFill>
              </a:rPr>
              <a:t>ca</a:t>
            </a:r>
            <a:r>
              <a:rPr lang="id-ID" sz="1600" i="1" dirty="0" smtClean="0">
                <a:solidFill>
                  <a:srgbClr val="FF0000"/>
                </a:solidFill>
              </a:rPr>
              <a:t>p-l</a:t>
            </a:r>
            <a:r>
              <a:rPr lang="id-ID" sz="1600" dirty="0" smtClean="0">
                <a:solidFill>
                  <a:srgbClr val="FF0000"/>
                </a:solidFill>
              </a:rPr>
              <a:t>ok</a:t>
            </a:r>
            <a:r>
              <a:rPr lang="en-US" sz="1600" dirty="0" smtClean="0">
                <a:solidFill>
                  <a:srgbClr val="FF0000"/>
                </a:solidFill>
              </a:rPr>
              <a:t>, </a:t>
            </a:r>
            <a:r>
              <a:rPr lang="en-US" sz="1600" dirty="0" err="1" smtClean="0">
                <a:solidFill>
                  <a:srgbClr val="FF0000"/>
                </a:solidFill>
              </a:rPr>
              <a:t>de</a:t>
            </a:r>
            <a:r>
              <a:rPr lang="en-US" sz="1600" i="1" dirty="0" err="1" smtClean="0">
                <a:solidFill>
                  <a:srgbClr val="FF0000"/>
                </a:solidFill>
              </a:rPr>
              <a:t>p-r</a:t>
            </a:r>
            <a:r>
              <a:rPr lang="en-US" sz="1600" dirty="0" err="1" smtClean="0">
                <a:solidFill>
                  <a:srgbClr val="FF0000"/>
                </a:solidFill>
              </a:rPr>
              <a:t>esi</a:t>
            </a:r>
            <a:r>
              <a:rPr lang="en-US" sz="1600" dirty="0" smtClean="0">
                <a:solidFill>
                  <a:srgbClr val="FF0000"/>
                </a:solidFill>
              </a:rPr>
              <a:t>, </a:t>
            </a:r>
            <a:r>
              <a:rPr lang="id-ID" sz="1600" dirty="0" smtClean="0">
                <a:solidFill>
                  <a:srgbClr val="FF0000"/>
                </a:solidFill>
              </a:rPr>
              <a:t>sa</a:t>
            </a:r>
            <a:r>
              <a:rPr lang="id-ID" sz="1600" i="1" dirty="0" smtClean="0">
                <a:solidFill>
                  <a:srgbClr val="FF0000"/>
                </a:solidFill>
              </a:rPr>
              <a:t>ng-g</a:t>
            </a:r>
            <a:r>
              <a:rPr lang="id-ID" sz="1600" dirty="0" smtClean="0">
                <a:solidFill>
                  <a:srgbClr val="FF0000"/>
                </a:solidFill>
              </a:rPr>
              <a:t>up</a:t>
            </a:r>
            <a:r>
              <a:rPr lang="en-US" sz="1600" dirty="0" smtClean="0">
                <a:solidFill>
                  <a:srgbClr val="FF0000"/>
                </a:solidFill>
              </a:rPr>
              <a:t>, </a:t>
            </a:r>
            <a:r>
              <a:rPr lang="en-US" sz="1600" dirty="0" err="1" smtClean="0">
                <a:solidFill>
                  <a:srgbClr val="FF0000"/>
                </a:solidFill>
              </a:rPr>
              <a:t>ka</a:t>
            </a:r>
            <a:r>
              <a:rPr lang="en-US" sz="1600" i="1" dirty="0" err="1" smtClean="0">
                <a:solidFill>
                  <a:srgbClr val="FF0000"/>
                </a:solidFill>
              </a:rPr>
              <a:t>r-t</a:t>
            </a:r>
            <a:r>
              <a:rPr lang="en-US" sz="1600" dirty="0" err="1" smtClean="0">
                <a:solidFill>
                  <a:srgbClr val="FF0000"/>
                </a:solidFill>
              </a:rPr>
              <a:t>el</a:t>
            </a:r>
            <a:r>
              <a:rPr lang="en-US" sz="1600" dirty="0" smtClean="0">
                <a:solidFill>
                  <a:srgbClr val="FF0000"/>
                </a:solidFill>
              </a:rPr>
              <a:t> </a:t>
            </a:r>
            <a:r>
              <a:rPr lang="id-ID" sz="1600" dirty="0" smtClean="0">
                <a:solidFill>
                  <a:srgbClr val="FF0000"/>
                </a:solidFill>
              </a:rPr>
              <a:t>swa</a:t>
            </a:r>
            <a:r>
              <a:rPr lang="id-ID" sz="1600" i="1" dirty="0" smtClean="0">
                <a:solidFill>
                  <a:srgbClr val="FF0000"/>
                </a:solidFill>
              </a:rPr>
              <a:t>s-t</a:t>
            </a:r>
            <a:r>
              <a:rPr lang="id-ID" sz="1600" dirty="0" smtClean="0">
                <a:solidFill>
                  <a:srgbClr val="FF0000"/>
                </a:solidFill>
              </a:rPr>
              <a:t>a</a:t>
            </a:r>
            <a:endParaRPr lang="en-US" sz="1600" dirty="0" smtClean="0">
              <a:solidFill>
                <a:srgbClr val="FF0000"/>
              </a:solidFill>
            </a:endParaRPr>
          </a:p>
          <a:p>
            <a:endParaRPr lang="en-US" sz="1600" dirty="0" smtClean="0"/>
          </a:p>
          <a:p>
            <a:pPr>
              <a:buNone/>
            </a:pPr>
            <a:r>
              <a:rPr lang="en-US" sz="1600" dirty="0" smtClean="0"/>
              <a:t>       e. </a:t>
            </a:r>
            <a:r>
              <a:rPr lang="id-ID" sz="1600" dirty="0" smtClean="0"/>
              <a:t>Jika di tenga</a:t>
            </a:r>
            <a:r>
              <a:rPr lang="en-US" sz="1600" dirty="0" smtClean="0"/>
              <a:t>h</a:t>
            </a:r>
            <a:r>
              <a:rPr lang="id-ID" sz="1600" dirty="0" smtClean="0"/>
              <a:t> kata dasar ada tiga huruf konsonan atau lebih yang masing-masing melambahkan </a:t>
            </a:r>
            <a:r>
              <a:rPr lang="en-US" sz="1600" dirty="0" smtClean="0"/>
              <a:t> </a:t>
            </a:r>
            <a:r>
              <a:rPr lang="id-ID" sz="1600" dirty="0" smtClean="0"/>
              <a:t>satu bunyi, pemenggalannya dilakukan di antara huruf konsonan yang pertama dan huruf konsonan yang kedua. </a:t>
            </a:r>
            <a:endParaRPr lang="en-US" sz="1600" dirty="0" smtClean="0"/>
          </a:p>
          <a:p>
            <a:pPr>
              <a:buNone/>
            </a:pPr>
            <a:r>
              <a:rPr lang="en-US" sz="1600" dirty="0" smtClean="0">
                <a:solidFill>
                  <a:srgbClr val="FF0000"/>
                </a:solidFill>
              </a:rPr>
              <a:t>	</a:t>
            </a:r>
            <a:r>
              <a:rPr lang="id-ID" sz="1600" dirty="0" smtClean="0">
                <a:solidFill>
                  <a:srgbClr val="FF0000"/>
                </a:solidFill>
              </a:rPr>
              <a:t>Misalnya :</a:t>
            </a:r>
            <a:r>
              <a:rPr lang="en-US" sz="1600" dirty="0" err="1" smtClean="0">
                <a:solidFill>
                  <a:srgbClr val="FF0000"/>
                </a:solidFill>
              </a:rPr>
              <a:t>ek</a:t>
            </a:r>
            <a:r>
              <a:rPr lang="en-US" sz="1600" i="1" dirty="0" err="1" smtClean="0">
                <a:solidFill>
                  <a:srgbClr val="FF0000"/>
                </a:solidFill>
              </a:rPr>
              <a:t>s</a:t>
            </a:r>
            <a:r>
              <a:rPr lang="en-US" sz="1600" i="1" dirty="0" smtClean="0">
                <a:solidFill>
                  <a:srgbClr val="FF0000"/>
                </a:solidFill>
              </a:rPr>
              <a:t>-</a:t>
            </a:r>
            <a:r>
              <a:rPr lang="en-US" sz="1600" i="1" dirty="0" err="1" smtClean="0">
                <a:solidFill>
                  <a:srgbClr val="FF0000"/>
                </a:solidFill>
              </a:rPr>
              <a:t>p</a:t>
            </a:r>
            <a:r>
              <a:rPr lang="en-US" sz="1600" dirty="0" err="1" smtClean="0">
                <a:solidFill>
                  <a:srgbClr val="FF0000"/>
                </a:solidFill>
              </a:rPr>
              <a:t>li</a:t>
            </a:r>
            <a:r>
              <a:rPr lang="en-US" sz="1600" dirty="0" smtClean="0">
                <a:solidFill>
                  <a:srgbClr val="FF0000"/>
                </a:solidFill>
              </a:rPr>
              <a:t>-sit, </a:t>
            </a:r>
            <a:r>
              <a:rPr lang="id-ID" sz="1600" dirty="0" smtClean="0">
                <a:solidFill>
                  <a:srgbClr val="FF0000"/>
                </a:solidFill>
              </a:rPr>
              <a:t>i</a:t>
            </a:r>
            <a:r>
              <a:rPr lang="id-ID" sz="1600" i="1" dirty="0" smtClean="0">
                <a:solidFill>
                  <a:srgbClr val="FF0000"/>
                </a:solidFill>
              </a:rPr>
              <a:t>n-f</a:t>
            </a:r>
            <a:r>
              <a:rPr lang="id-ID" sz="1600" dirty="0" smtClean="0">
                <a:solidFill>
                  <a:srgbClr val="FF0000"/>
                </a:solidFill>
              </a:rPr>
              <a:t>ra</a:t>
            </a:r>
            <a:r>
              <a:rPr lang="en-US" sz="1600" dirty="0" smtClean="0">
                <a:solidFill>
                  <a:srgbClr val="FF0000"/>
                </a:solidFill>
              </a:rPr>
              <a:t>-</a:t>
            </a:r>
            <a:r>
              <a:rPr lang="en-US" sz="1600" dirty="0" err="1" smtClean="0">
                <a:solidFill>
                  <a:srgbClr val="FF0000"/>
                </a:solidFill>
              </a:rPr>
              <a:t>struk-tur</a:t>
            </a:r>
            <a:r>
              <a:rPr lang="en-US" sz="1600" dirty="0" smtClean="0">
                <a:solidFill>
                  <a:srgbClr val="FF0000"/>
                </a:solidFill>
              </a:rPr>
              <a:t>, </a:t>
            </a:r>
            <a:r>
              <a:rPr lang="en-US" sz="1600" dirty="0" err="1" smtClean="0">
                <a:solidFill>
                  <a:srgbClr val="FF0000"/>
                </a:solidFill>
              </a:rPr>
              <a:t>eks-por</a:t>
            </a:r>
            <a:r>
              <a:rPr lang="en-US" sz="1600" dirty="0" smtClean="0">
                <a:solidFill>
                  <a:srgbClr val="FF0000"/>
                </a:solidFill>
              </a:rPr>
              <a:t>, </a:t>
            </a:r>
            <a:r>
              <a:rPr lang="id-ID" sz="1600" dirty="0" smtClean="0">
                <a:solidFill>
                  <a:srgbClr val="FF0000"/>
                </a:solidFill>
              </a:rPr>
              <a:t>i</a:t>
            </a:r>
            <a:r>
              <a:rPr lang="id-ID" sz="1600" i="1" dirty="0" smtClean="0">
                <a:solidFill>
                  <a:srgbClr val="FF0000"/>
                </a:solidFill>
              </a:rPr>
              <a:t>n</a:t>
            </a:r>
            <a:r>
              <a:rPr lang="id-ID" sz="1600" dirty="0" smtClean="0">
                <a:solidFill>
                  <a:srgbClr val="FF0000"/>
                </a:solidFill>
              </a:rPr>
              <a:t>-stru-men	 	</a:t>
            </a:r>
            <a:endParaRPr lang="en-US" sz="1600" dirty="0" smtClean="0">
              <a:solidFill>
                <a:srgbClr val="FF0000"/>
              </a:solidFill>
            </a:endParaRPr>
          </a:p>
          <a:p>
            <a:pPr>
              <a:buNone/>
            </a:pPr>
            <a:endParaRPr lang="en-US" sz="1600" dirty="0"/>
          </a:p>
        </p:txBody>
      </p:sp>
      <p:pic>
        <p:nvPicPr>
          <p:cNvPr id="6" name="Picture 5" descr="13.gif"/>
          <p:cNvPicPr>
            <a:picLocks noChangeAspect="1"/>
          </p:cNvPicPr>
          <p:nvPr/>
        </p:nvPicPr>
        <p:blipFill>
          <a:blip r:embed="rId3"/>
          <a:stretch>
            <a:fillRect/>
          </a:stretch>
        </p:blipFill>
        <p:spPr>
          <a:xfrm>
            <a:off x="6781800" y="0"/>
            <a:ext cx="2007524" cy="1524000"/>
          </a:xfrm>
          <a:prstGeom prst="rect">
            <a:avLst/>
          </a:prstGeom>
        </p:spPr>
      </p:pic>
      <p:sp>
        <p:nvSpPr>
          <p:cNvPr id="5" name="Title 4"/>
          <p:cNvSpPr>
            <a:spLocks noGrp="1"/>
          </p:cNvSpPr>
          <p:nvPr>
            <p:ph type="title"/>
          </p:nvPr>
        </p:nvSpPr>
        <p:spPr>
          <a:xfrm>
            <a:off x="152400" y="0"/>
            <a:ext cx="4038600" cy="487362"/>
          </a:xfrm>
        </p:spPr>
        <p:txBody>
          <a:bodyPr>
            <a:noAutofit/>
          </a:bodyPr>
          <a:lstStyle/>
          <a:p>
            <a:r>
              <a:rPr lang="en-US" sz="2800" dirty="0" smtClean="0"/>
              <a:t>A. </a:t>
            </a:r>
            <a:r>
              <a:rPr lang="en-US" sz="2800" dirty="0" err="1" smtClean="0"/>
              <a:t>Pemenggalan</a:t>
            </a:r>
            <a:r>
              <a:rPr lang="en-US" sz="2800" dirty="0" smtClean="0"/>
              <a:t> </a:t>
            </a:r>
            <a:r>
              <a:rPr lang="en-US" sz="2800" dirty="0" err="1" smtClean="0"/>
              <a:t>Kata</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 calcmode="lin" valueType="num">
                                      <p:cBhvr additive="base">
                                        <p:cTn id="6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19800"/>
          </a:xfrm>
          <a:prstGeom prst="roundRect">
            <a:avLst/>
          </a:prstGeo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800" dirty="0" smtClean="0"/>
              <a:t>2.    </a:t>
            </a:r>
            <a:r>
              <a:rPr lang="en-US" sz="1800" b="1" dirty="0" err="1" smtClean="0"/>
              <a:t>Imbuhan</a:t>
            </a:r>
            <a:r>
              <a:rPr lang="en-US" sz="1800" b="1" dirty="0" smtClean="0"/>
              <a:t> </a:t>
            </a:r>
            <a:r>
              <a:rPr lang="en-US" sz="1800" b="1" dirty="0" err="1" smtClean="0"/>
              <a:t>akhiran</a:t>
            </a:r>
            <a:r>
              <a:rPr lang="en-US" sz="1800" b="1" dirty="0" smtClean="0"/>
              <a:t> </a:t>
            </a:r>
            <a:r>
              <a:rPr lang="en-US" sz="1800" b="1" dirty="0" err="1" smtClean="0"/>
              <a:t>dan</a:t>
            </a:r>
            <a:r>
              <a:rPr lang="en-US" sz="1800" b="1" dirty="0" smtClean="0"/>
              <a:t> </a:t>
            </a:r>
            <a:r>
              <a:rPr lang="en-US" sz="1800" b="1" dirty="0" err="1" smtClean="0"/>
              <a:t>imbuhan</a:t>
            </a:r>
            <a:r>
              <a:rPr lang="en-US" sz="1800" b="1" dirty="0" smtClean="0"/>
              <a:t> </a:t>
            </a:r>
            <a:r>
              <a:rPr lang="en-US" sz="1800" b="1" dirty="0" err="1" smtClean="0"/>
              <a:t>awalan</a:t>
            </a:r>
            <a:r>
              <a:rPr lang="en-US" sz="1800" b="1" dirty="0" smtClean="0"/>
              <a:t>, </a:t>
            </a:r>
            <a:r>
              <a:rPr lang="en-US" sz="1800" b="1" dirty="0" err="1" smtClean="0"/>
              <a:t>termasuk</a:t>
            </a:r>
            <a:r>
              <a:rPr lang="en-US" sz="1800" b="1" dirty="0" smtClean="0"/>
              <a:t> </a:t>
            </a:r>
            <a:r>
              <a:rPr lang="en-US" sz="1800" b="1" dirty="0" err="1" smtClean="0"/>
              <a:t>awalan</a:t>
            </a:r>
            <a:r>
              <a:rPr lang="en-US" sz="1800" b="1" dirty="0" smtClean="0"/>
              <a:t> yang </a:t>
            </a:r>
            <a:r>
              <a:rPr lang="en-US" sz="1800" b="1" dirty="0" err="1" smtClean="0"/>
              <a:t>mengalami</a:t>
            </a:r>
            <a:r>
              <a:rPr lang="en-US" sz="1800" b="1" dirty="0" smtClean="0"/>
              <a:t> </a:t>
            </a:r>
            <a:r>
              <a:rPr lang="en-US" sz="1800" b="1" dirty="0" err="1" smtClean="0"/>
              <a:t>perubahan</a:t>
            </a:r>
            <a:r>
              <a:rPr lang="en-US" sz="1800" b="1" dirty="0" smtClean="0"/>
              <a:t> </a:t>
            </a:r>
            <a:r>
              <a:rPr lang="en-US" sz="1800" b="1" dirty="0" err="1" smtClean="0"/>
              <a:t>bentuk</a:t>
            </a:r>
            <a:r>
              <a:rPr lang="en-US" sz="1800" b="1" dirty="0" smtClean="0"/>
              <a:t> </a:t>
            </a:r>
            <a:r>
              <a:rPr lang="en-US" sz="1800" b="1" dirty="0" err="1" smtClean="0"/>
              <a:t>serta</a:t>
            </a:r>
            <a:r>
              <a:rPr lang="en-US" sz="1800" b="1" dirty="0" smtClean="0"/>
              <a:t> </a:t>
            </a:r>
            <a:r>
              <a:rPr lang="en-US" sz="1800" b="1" dirty="0" err="1" smtClean="0"/>
              <a:t>partikel</a:t>
            </a:r>
            <a:r>
              <a:rPr lang="en-US" sz="1800" b="1" dirty="0" smtClean="0"/>
              <a:t> yang </a:t>
            </a:r>
            <a:r>
              <a:rPr lang="en-US" sz="1800" b="1" dirty="0" err="1" smtClean="0"/>
              <a:t>biasanya</a:t>
            </a:r>
            <a:r>
              <a:rPr lang="en-US" sz="1800" b="1" dirty="0" smtClean="0"/>
              <a:t> </a:t>
            </a:r>
            <a:r>
              <a:rPr lang="en-US" sz="1800" b="1" dirty="0" err="1" smtClean="0"/>
              <a:t>ditulis</a:t>
            </a:r>
            <a:r>
              <a:rPr lang="en-US" sz="1800" b="1" dirty="0" smtClean="0"/>
              <a:t> </a:t>
            </a:r>
            <a:r>
              <a:rPr lang="en-US" sz="1800" b="1" dirty="0" err="1" smtClean="0"/>
              <a:t>serangkai</a:t>
            </a:r>
            <a:r>
              <a:rPr lang="en-US" sz="1800" b="1" dirty="0" smtClean="0"/>
              <a:t> </a:t>
            </a:r>
            <a:r>
              <a:rPr lang="en-US" sz="1800" b="1" dirty="0" err="1" smtClean="0"/>
              <a:t>dengan</a:t>
            </a:r>
            <a:r>
              <a:rPr lang="en-US" sz="1800" b="1" dirty="0" smtClean="0"/>
              <a:t> </a:t>
            </a:r>
            <a:r>
              <a:rPr lang="en-US" sz="1800" b="1" dirty="0" err="1" smtClean="0"/>
              <a:t>kata</a:t>
            </a:r>
            <a:r>
              <a:rPr lang="en-US" sz="1800" b="1" dirty="0" smtClean="0"/>
              <a:t> </a:t>
            </a:r>
            <a:r>
              <a:rPr lang="en-US" sz="1800" b="1" dirty="0" err="1" smtClean="0"/>
              <a:t>dasarnya</a:t>
            </a:r>
            <a:r>
              <a:rPr lang="en-US" sz="1800" b="1" dirty="0" smtClean="0"/>
              <a:t>, </a:t>
            </a:r>
            <a:r>
              <a:rPr lang="en-US" sz="1800" b="1" dirty="0" err="1" smtClean="0"/>
              <a:t>dapat</a:t>
            </a:r>
            <a:r>
              <a:rPr lang="en-US" sz="1800" b="1" dirty="0" smtClean="0"/>
              <a:t> </a:t>
            </a:r>
            <a:r>
              <a:rPr lang="en-US" sz="1800" b="1" dirty="0" err="1" smtClean="0"/>
              <a:t>dipenggal</a:t>
            </a:r>
            <a:r>
              <a:rPr lang="en-US" sz="1800" b="1" dirty="0" smtClean="0"/>
              <a:t> </a:t>
            </a:r>
            <a:r>
              <a:rPr lang="en-US" sz="1800" b="1" dirty="0" err="1" smtClean="0"/>
              <a:t>pada</a:t>
            </a:r>
            <a:r>
              <a:rPr lang="en-US" sz="1800" b="1" dirty="0" smtClean="0"/>
              <a:t> </a:t>
            </a:r>
            <a:r>
              <a:rPr lang="en-US" sz="1800" b="1" dirty="0" err="1" smtClean="0"/>
              <a:t>pergantian</a:t>
            </a:r>
            <a:r>
              <a:rPr lang="en-US" sz="1800" b="1" dirty="0" smtClean="0"/>
              <a:t> </a:t>
            </a:r>
            <a:r>
              <a:rPr lang="en-US" sz="1800" b="1" dirty="0" err="1" smtClean="0"/>
              <a:t>baris</a:t>
            </a:r>
            <a:r>
              <a:rPr lang="en-US" sz="1800" b="1" dirty="0" smtClean="0"/>
              <a:t>.</a:t>
            </a:r>
          </a:p>
          <a:p>
            <a:pPr>
              <a:buNone/>
            </a:pPr>
            <a:r>
              <a:rPr lang="fi-FI" sz="1800" dirty="0" smtClean="0">
                <a:solidFill>
                  <a:srgbClr val="FF0000"/>
                </a:solidFill>
              </a:rPr>
              <a:t>	Misalnya: </a:t>
            </a:r>
            <a:r>
              <a:rPr lang="en-US" sz="1800" dirty="0" smtClean="0">
                <a:solidFill>
                  <a:srgbClr val="FF0000"/>
                </a:solidFill>
              </a:rPr>
              <a:t> </a:t>
            </a:r>
            <a:r>
              <a:rPr lang="fi-FI" sz="1800" dirty="0" smtClean="0">
                <a:solidFill>
                  <a:srgbClr val="FF0000"/>
                </a:solidFill>
              </a:rPr>
              <a:t>makan-an, me-rasa-kan, mem-bantu, pergi-lah</a:t>
            </a:r>
          </a:p>
          <a:p>
            <a:pPr>
              <a:buNone/>
            </a:pPr>
            <a:endParaRPr lang="fi-FI" sz="1800" dirty="0" smtClean="0"/>
          </a:p>
          <a:p>
            <a:pPr>
              <a:buNone/>
            </a:pPr>
            <a:r>
              <a:rPr lang="en-US" sz="1800" b="1" dirty="0" smtClean="0"/>
              <a:t>3.    </a:t>
            </a:r>
            <a:r>
              <a:rPr lang="en-US" sz="1800" b="1" dirty="0" err="1" smtClean="0"/>
              <a:t>Jika</a:t>
            </a:r>
            <a:r>
              <a:rPr lang="en-US" sz="1800" b="1" dirty="0" smtClean="0"/>
              <a:t> </a:t>
            </a:r>
            <a:r>
              <a:rPr lang="en-US" sz="1800" b="1" dirty="0" err="1" smtClean="0"/>
              <a:t>suatu</a:t>
            </a:r>
            <a:r>
              <a:rPr lang="en-US" sz="1800" b="1" dirty="0" smtClean="0"/>
              <a:t> </a:t>
            </a:r>
            <a:r>
              <a:rPr lang="en-US" sz="1800" b="1" dirty="0" err="1" smtClean="0"/>
              <a:t>kata</a:t>
            </a:r>
            <a:r>
              <a:rPr lang="en-US" sz="1800" b="1" dirty="0" smtClean="0"/>
              <a:t> </a:t>
            </a:r>
            <a:r>
              <a:rPr lang="en-US" sz="1800" b="1" dirty="0" err="1" smtClean="0"/>
              <a:t>terdiri</a:t>
            </a:r>
            <a:r>
              <a:rPr lang="en-US" sz="1800" b="1" dirty="0" smtClean="0"/>
              <a:t> </a:t>
            </a:r>
            <a:r>
              <a:rPr lang="en-US" sz="1800" b="1" dirty="0" err="1" smtClean="0"/>
              <a:t>atas</a:t>
            </a:r>
            <a:r>
              <a:rPr lang="en-US" sz="1800" b="1" dirty="0" smtClean="0"/>
              <a:t> </a:t>
            </a:r>
            <a:r>
              <a:rPr lang="en-US" sz="1800" b="1" dirty="0" err="1" smtClean="0"/>
              <a:t>lebih</a:t>
            </a:r>
            <a:r>
              <a:rPr lang="en-US" sz="1800" b="1" dirty="0" smtClean="0"/>
              <a:t> </a:t>
            </a:r>
            <a:r>
              <a:rPr lang="en-US" sz="1800" b="1" dirty="0" err="1" smtClean="0"/>
              <a:t>dari</a:t>
            </a:r>
            <a:r>
              <a:rPr lang="en-US" sz="1800" b="1" dirty="0" smtClean="0"/>
              <a:t> </a:t>
            </a:r>
            <a:r>
              <a:rPr lang="en-US" sz="1800" b="1" dirty="0" err="1" smtClean="0"/>
              <a:t>satu</a:t>
            </a:r>
            <a:r>
              <a:rPr lang="en-US" sz="1800" b="1" dirty="0" smtClean="0"/>
              <a:t> </a:t>
            </a:r>
            <a:r>
              <a:rPr lang="en-US" sz="1800" b="1" dirty="0" err="1" smtClean="0"/>
              <a:t>unsur</a:t>
            </a:r>
            <a:r>
              <a:rPr lang="en-US" sz="1800" b="1" dirty="0" smtClean="0"/>
              <a:t> </a:t>
            </a:r>
            <a:r>
              <a:rPr lang="en-US" sz="1800" b="1" dirty="0" err="1" smtClean="0"/>
              <a:t>dan</a:t>
            </a:r>
            <a:r>
              <a:rPr lang="en-US" sz="1800" b="1" dirty="0" smtClean="0"/>
              <a:t> </a:t>
            </a:r>
            <a:r>
              <a:rPr lang="en-US" sz="1800" b="1" dirty="0" err="1" smtClean="0"/>
              <a:t>salah</a:t>
            </a:r>
            <a:r>
              <a:rPr lang="en-US" sz="1800" b="1" dirty="0" smtClean="0"/>
              <a:t> </a:t>
            </a:r>
            <a:r>
              <a:rPr lang="en-US" sz="1800" b="1" dirty="0" err="1" smtClean="0"/>
              <a:t>satu</a:t>
            </a:r>
            <a:r>
              <a:rPr lang="en-US" sz="1800" b="1" dirty="0" smtClean="0"/>
              <a:t> </a:t>
            </a:r>
            <a:r>
              <a:rPr lang="en-US" sz="1800" b="1" dirty="0" err="1" smtClean="0"/>
              <a:t>unsur</a:t>
            </a:r>
            <a:r>
              <a:rPr lang="en-US" sz="1800" b="1" dirty="0" smtClean="0"/>
              <a:t> </a:t>
            </a:r>
            <a:r>
              <a:rPr lang="en-US" sz="1800" b="1" dirty="0" err="1" smtClean="0"/>
              <a:t>itu</a:t>
            </a:r>
            <a:r>
              <a:rPr lang="en-US" sz="1800" b="1" dirty="0" smtClean="0"/>
              <a:t> </a:t>
            </a:r>
            <a:r>
              <a:rPr lang="en-US" sz="1800" b="1" dirty="0" err="1" smtClean="0"/>
              <a:t>dapat</a:t>
            </a:r>
            <a:r>
              <a:rPr lang="en-US" sz="1800" b="1" dirty="0" smtClean="0"/>
              <a:t> </a:t>
            </a:r>
            <a:r>
              <a:rPr lang="en-US" sz="1800" b="1" dirty="0" err="1" smtClean="0"/>
              <a:t>bergabung</a:t>
            </a:r>
            <a:r>
              <a:rPr lang="en-US" sz="1800" b="1" dirty="0" smtClean="0"/>
              <a:t> </a:t>
            </a:r>
            <a:r>
              <a:rPr lang="en-US" sz="1800" b="1" dirty="0" err="1" smtClean="0"/>
              <a:t>dengan</a:t>
            </a:r>
            <a:r>
              <a:rPr lang="en-US" sz="1800" b="1" dirty="0" smtClean="0"/>
              <a:t> </a:t>
            </a:r>
            <a:r>
              <a:rPr lang="en-US" sz="1800" b="1" dirty="0" err="1" smtClean="0"/>
              <a:t>unsur</a:t>
            </a:r>
            <a:r>
              <a:rPr lang="en-US" sz="1800" b="1" dirty="0" smtClean="0"/>
              <a:t> lain, </a:t>
            </a:r>
            <a:r>
              <a:rPr lang="en-US" sz="1800" b="1" dirty="0" err="1" smtClean="0"/>
              <a:t>pemenggalan</a:t>
            </a:r>
            <a:r>
              <a:rPr lang="en-US" sz="1800" b="1" dirty="0" smtClean="0"/>
              <a:t> </a:t>
            </a:r>
            <a:r>
              <a:rPr lang="en-US" sz="1800" b="1" dirty="0" err="1" smtClean="0"/>
              <a:t>kata</a:t>
            </a:r>
            <a:r>
              <a:rPr lang="en-US" sz="1800" b="1" dirty="0" smtClean="0"/>
              <a:t> </a:t>
            </a:r>
            <a:r>
              <a:rPr lang="en-US" sz="1800" b="1" dirty="0" err="1" smtClean="0"/>
              <a:t>dapat</a:t>
            </a:r>
            <a:r>
              <a:rPr lang="en-US" sz="1800" b="1" dirty="0" smtClean="0"/>
              <a:t> </a:t>
            </a:r>
            <a:r>
              <a:rPr lang="en-US" sz="1800" b="1" dirty="0" err="1" smtClean="0"/>
              <a:t>dilakukan</a:t>
            </a:r>
            <a:r>
              <a:rPr lang="en-US" sz="1800" b="1" dirty="0" smtClean="0"/>
              <a:t> </a:t>
            </a:r>
            <a:endParaRPr lang="en-US" sz="1800" dirty="0" smtClean="0"/>
          </a:p>
          <a:p>
            <a:pPr>
              <a:buNone/>
            </a:pPr>
            <a:r>
              <a:rPr lang="en-US" sz="1800" b="1" dirty="0" smtClean="0"/>
              <a:t>	(1) </a:t>
            </a:r>
            <a:r>
              <a:rPr lang="en-US" sz="1800" b="1" dirty="0" err="1" smtClean="0"/>
              <a:t>di</a:t>
            </a:r>
            <a:r>
              <a:rPr lang="en-US" sz="1800" b="1" dirty="0" smtClean="0"/>
              <a:t> </a:t>
            </a:r>
            <a:r>
              <a:rPr lang="en-US" sz="1800" b="1" dirty="0" err="1" smtClean="0"/>
              <a:t>antara</a:t>
            </a:r>
            <a:r>
              <a:rPr lang="en-US" sz="1800" b="1" dirty="0" smtClean="0"/>
              <a:t> </a:t>
            </a:r>
            <a:r>
              <a:rPr lang="en-US" sz="1800" b="1" dirty="0" err="1" smtClean="0"/>
              <a:t>unsur-unsur</a:t>
            </a:r>
            <a:r>
              <a:rPr lang="en-US" sz="1800" b="1" dirty="0" smtClean="0"/>
              <a:t> </a:t>
            </a:r>
            <a:r>
              <a:rPr lang="en-US" sz="1800" b="1" dirty="0" err="1" smtClean="0"/>
              <a:t>itu</a:t>
            </a:r>
            <a:r>
              <a:rPr lang="en-US" sz="1800" b="1" dirty="0" smtClean="0"/>
              <a:t> </a:t>
            </a:r>
            <a:r>
              <a:rPr lang="en-US" sz="1800" b="1" dirty="0" err="1" smtClean="0"/>
              <a:t>atau</a:t>
            </a:r>
            <a:r>
              <a:rPr lang="en-US" sz="1800" b="1" dirty="0" smtClean="0"/>
              <a:t/>
            </a:r>
            <a:br>
              <a:rPr lang="en-US" sz="1800" b="1" dirty="0" smtClean="0"/>
            </a:br>
            <a:r>
              <a:rPr lang="en-US" sz="1800" b="1" dirty="0" smtClean="0"/>
              <a:t>(2) </a:t>
            </a:r>
            <a:r>
              <a:rPr lang="en-US" sz="1800" b="1" dirty="0" err="1" smtClean="0"/>
              <a:t>pada</a:t>
            </a:r>
            <a:r>
              <a:rPr lang="en-US" sz="1800" b="1" dirty="0" smtClean="0"/>
              <a:t> </a:t>
            </a:r>
            <a:r>
              <a:rPr lang="en-US" sz="1800" b="1" dirty="0" err="1" smtClean="0"/>
              <a:t>unsur</a:t>
            </a:r>
            <a:r>
              <a:rPr lang="en-US" sz="1800" b="1" dirty="0" smtClean="0"/>
              <a:t> </a:t>
            </a:r>
            <a:r>
              <a:rPr lang="en-US" sz="1800" b="1" dirty="0" err="1" smtClean="0"/>
              <a:t>gabungan</a:t>
            </a:r>
            <a:r>
              <a:rPr lang="en-US" sz="1800" b="1" dirty="0" smtClean="0"/>
              <a:t> </a:t>
            </a:r>
            <a:r>
              <a:rPr lang="en-US" sz="1800" b="1" dirty="0" err="1" smtClean="0"/>
              <a:t>itu</a:t>
            </a:r>
            <a:r>
              <a:rPr lang="en-US" sz="1800" b="1" dirty="0" smtClean="0"/>
              <a:t> </a:t>
            </a:r>
            <a:r>
              <a:rPr lang="en-US" sz="1800" b="1" dirty="0" err="1" smtClean="0"/>
              <a:t>sesuai</a:t>
            </a:r>
            <a:r>
              <a:rPr lang="en-US" sz="1800" b="1" dirty="0" smtClean="0"/>
              <a:t> </a:t>
            </a:r>
            <a:r>
              <a:rPr lang="en-US" sz="1800" b="1" dirty="0" err="1" smtClean="0"/>
              <a:t>dengan</a:t>
            </a:r>
            <a:r>
              <a:rPr lang="en-US" sz="1800" b="1" dirty="0" smtClean="0"/>
              <a:t> </a:t>
            </a:r>
            <a:r>
              <a:rPr lang="en-US" sz="1800" b="1" dirty="0" err="1" smtClean="0"/>
              <a:t>kaidah</a:t>
            </a:r>
            <a:r>
              <a:rPr lang="en-US" sz="1800" b="1" dirty="0" smtClean="0"/>
              <a:t> 1a, 1b, 1c, </a:t>
            </a:r>
            <a:r>
              <a:rPr lang="en-US" sz="1800" b="1" dirty="0" err="1" smtClean="0"/>
              <a:t>dan</a:t>
            </a:r>
            <a:r>
              <a:rPr lang="en-US" sz="1800" b="1" dirty="0" smtClean="0"/>
              <a:t> 1d </a:t>
            </a:r>
            <a:r>
              <a:rPr lang="en-US" sz="1800" b="1" dirty="0" err="1" smtClean="0"/>
              <a:t>di</a:t>
            </a:r>
            <a:r>
              <a:rPr lang="en-US" sz="1800" b="1" dirty="0" smtClean="0"/>
              <a:t> </a:t>
            </a:r>
            <a:r>
              <a:rPr lang="en-US" sz="1800" b="1" dirty="0" err="1" smtClean="0"/>
              <a:t>atas</a:t>
            </a:r>
            <a:r>
              <a:rPr lang="en-US" sz="1800" b="1" dirty="0" smtClean="0"/>
              <a:t>.</a:t>
            </a:r>
          </a:p>
          <a:p>
            <a:pPr>
              <a:buNone/>
            </a:pPr>
            <a:r>
              <a:rPr lang="en-US" sz="1800" dirty="0" smtClean="0"/>
              <a:t>	</a:t>
            </a:r>
            <a:r>
              <a:rPr lang="en-US" sz="1800" dirty="0" err="1" smtClean="0">
                <a:solidFill>
                  <a:srgbClr val="FF0000"/>
                </a:solidFill>
              </a:rPr>
              <a:t>Misalnya</a:t>
            </a:r>
            <a:r>
              <a:rPr lang="en-US" sz="1800" dirty="0" smtClean="0">
                <a:solidFill>
                  <a:srgbClr val="FF0000"/>
                </a:solidFill>
              </a:rPr>
              <a:t>: </a:t>
            </a:r>
          </a:p>
          <a:p>
            <a:pPr>
              <a:buNone/>
            </a:pPr>
            <a:r>
              <a:rPr lang="en-US" sz="1800" dirty="0" smtClean="0">
                <a:solidFill>
                  <a:srgbClr val="FF0000"/>
                </a:solidFill>
              </a:rPr>
              <a:t>	bio-</a:t>
            </a:r>
            <a:r>
              <a:rPr lang="en-US" sz="1800" dirty="0" err="1" smtClean="0">
                <a:solidFill>
                  <a:srgbClr val="FF0000"/>
                </a:solidFill>
              </a:rPr>
              <a:t>grafi</a:t>
            </a:r>
            <a:r>
              <a:rPr lang="en-US" sz="1800" dirty="0" smtClean="0">
                <a:solidFill>
                  <a:srgbClr val="FF0000"/>
                </a:solidFill>
              </a:rPr>
              <a:t>, bi-o-</a:t>
            </a:r>
            <a:r>
              <a:rPr lang="en-US" sz="1800" dirty="0" err="1" smtClean="0">
                <a:solidFill>
                  <a:srgbClr val="FF0000"/>
                </a:solidFill>
              </a:rPr>
              <a:t>gra</a:t>
            </a:r>
            <a:r>
              <a:rPr lang="en-US" sz="1800" dirty="0" smtClean="0">
                <a:solidFill>
                  <a:srgbClr val="FF0000"/>
                </a:solidFill>
              </a:rPr>
              <a:t>-</a:t>
            </a:r>
            <a:r>
              <a:rPr lang="en-US" sz="1800" dirty="0" err="1" smtClean="0">
                <a:solidFill>
                  <a:srgbClr val="FF0000"/>
                </a:solidFill>
              </a:rPr>
              <a:t>fi</a:t>
            </a:r>
            <a:r>
              <a:rPr lang="en-US" sz="1800" dirty="0" smtClean="0">
                <a:solidFill>
                  <a:srgbClr val="FF0000"/>
                </a:solidFill>
              </a:rPr>
              <a:t> </a:t>
            </a:r>
          </a:p>
          <a:p>
            <a:pPr>
              <a:buNone/>
            </a:pPr>
            <a:r>
              <a:rPr lang="en-US" sz="1800" dirty="0" smtClean="0">
                <a:solidFill>
                  <a:srgbClr val="FF0000"/>
                </a:solidFill>
              </a:rPr>
              <a:t>	</a:t>
            </a:r>
            <a:r>
              <a:rPr lang="en-US" sz="1800" dirty="0" err="1" smtClean="0">
                <a:solidFill>
                  <a:srgbClr val="FF0000"/>
                </a:solidFill>
              </a:rPr>
              <a:t>foto-grafi</a:t>
            </a:r>
            <a:r>
              <a:rPr lang="en-US" sz="1800" dirty="0" smtClean="0">
                <a:solidFill>
                  <a:srgbClr val="FF0000"/>
                </a:solidFill>
              </a:rPr>
              <a:t>, </a:t>
            </a:r>
            <a:r>
              <a:rPr lang="en-US" sz="1800" dirty="0" err="1" smtClean="0">
                <a:solidFill>
                  <a:srgbClr val="FF0000"/>
                </a:solidFill>
              </a:rPr>
              <a:t>fo</a:t>
            </a:r>
            <a:r>
              <a:rPr lang="en-US" sz="1800" dirty="0" smtClean="0">
                <a:solidFill>
                  <a:srgbClr val="FF0000"/>
                </a:solidFill>
              </a:rPr>
              <a:t>-to-</a:t>
            </a:r>
            <a:r>
              <a:rPr lang="en-US" sz="1800" dirty="0" err="1" smtClean="0">
                <a:solidFill>
                  <a:srgbClr val="FF0000"/>
                </a:solidFill>
              </a:rPr>
              <a:t>gra</a:t>
            </a:r>
            <a:r>
              <a:rPr lang="en-US" sz="1800" dirty="0" smtClean="0">
                <a:solidFill>
                  <a:srgbClr val="FF0000"/>
                </a:solidFill>
              </a:rPr>
              <a:t>-</a:t>
            </a:r>
            <a:r>
              <a:rPr lang="en-US" sz="1800" dirty="0" err="1" smtClean="0">
                <a:solidFill>
                  <a:srgbClr val="FF0000"/>
                </a:solidFill>
              </a:rPr>
              <a:t>fi</a:t>
            </a:r>
            <a:r>
              <a:rPr lang="en-US" sz="1800" dirty="0" smtClean="0">
                <a:solidFill>
                  <a:srgbClr val="FF0000"/>
                </a:solidFill>
              </a:rPr>
              <a:t> </a:t>
            </a:r>
          </a:p>
          <a:p>
            <a:pPr>
              <a:buNone/>
            </a:pPr>
            <a:r>
              <a:rPr lang="en-US" sz="1800" dirty="0" smtClean="0">
                <a:solidFill>
                  <a:srgbClr val="FF0000"/>
                </a:solidFill>
              </a:rPr>
              <a:t>	intro-</a:t>
            </a:r>
            <a:r>
              <a:rPr lang="en-US" sz="1800" dirty="0" err="1" smtClean="0">
                <a:solidFill>
                  <a:srgbClr val="FF0000"/>
                </a:solidFill>
              </a:rPr>
              <a:t>speksi</a:t>
            </a:r>
            <a:r>
              <a:rPr lang="en-US" sz="1800" dirty="0" smtClean="0">
                <a:solidFill>
                  <a:srgbClr val="FF0000"/>
                </a:solidFill>
              </a:rPr>
              <a:t>, in-</a:t>
            </a:r>
            <a:r>
              <a:rPr lang="en-US" sz="1800" dirty="0" err="1" smtClean="0">
                <a:solidFill>
                  <a:srgbClr val="FF0000"/>
                </a:solidFill>
              </a:rPr>
              <a:t>tro</a:t>
            </a:r>
            <a:r>
              <a:rPr lang="en-US" sz="1800" dirty="0" smtClean="0">
                <a:solidFill>
                  <a:srgbClr val="FF0000"/>
                </a:solidFill>
              </a:rPr>
              <a:t>-</a:t>
            </a:r>
            <a:r>
              <a:rPr lang="en-US" sz="1800" dirty="0" err="1" smtClean="0">
                <a:solidFill>
                  <a:srgbClr val="FF0000"/>
                </a:solidFill>
              </a:rPr>
              <a:t>spek</a:t>
            </a:r>
            <a:r>
              <a:rPr lang="en-US" sz="1800" dirty="0" smtClean="0">
                <a:solidFill>
                  <a:srgbClr val="FF0000"/>
                </a:solidFill>
              </a:rPr>
              <a:t>-</a:t>
            </a:r>
            <a:r>
              <a:rPr lang="en-US" sz="1800" dirty="0" err="1" smtClean="0">
                <a:solidFill>
                  <a:srgbClr val="FF0000"/>
                </a:solidFill>
              </a:rPr>
              <a:t>si</a:t>
            </a:r>
            <a:r>
              <a:rPr lang="en-US" sz="1800" dirty="0" smtClean="0">
                <a:solidFill>
                  <a:srgbClr val="FF0000"/>
                </a:solidFill>
              </a:rPr>
              <a:t> </a:t>
            </a:r>
          </a:p>
          <a:p>
            <a:pPr>
              <a:buNone/>
            </a:pPr>
            <a:r>
              <a:rPr lang="nl-NL" sz="1800" dirty="0" smtClean="0">
                <a:solidFill>
                  <a:srgbClr val="FF0000"/>
                </a:solidFill>
              </a:rPr>
              <a:t>	kilo-gram, ki-lo-gram </a:t>
            </a:r>
            <a:endParaRPr lang="en-US" sz="1800" dirty="0" smtClean="0">
              <a:solidFill>
                <a:srgbClr val="FF0000"/>
              </a:solidFill>
            </a:endParaRPr>
          </a:p>
          <a:p>
            <a:pPr>
              <a:buNone/>
            </a:pPr>
            <a:r>
              <a:rPr lang="nl-NL" sz="1800" dirty="0" smtClean="0">
                <a:solidFill>
                  <a:srgbClr val="FF0000"/>
                </a:solidFill>
              </a:rPr>
              <a:t>	kilo-meter, ki-lo-me-ter </a:t>
            </a:r>
            <a:endParaRPr lang="en-US" sz="1800" dirty="0" smtClean="0">
              <a:solidFill>
                <a:srgbClr val="FF0000"/>
              </a:solidFill>
            </a:endParaRPr>
          </a:p>
          <a:p>
            <a:pPr>
              <a:buNone/>
            </a:pPr>
            <a:r>
              <a:rPr lang="en-US" sz="1800" dirty="0" smtClean="0">
                <a:solidFill>
                  <a:srgbClr val="FF0000"/>
                </a:solidFill>
              </a:rPr>
              <a:t>	</a:t>
            </a:r>
            <a:r>
              <a:rPr lang="en-US" sz="1800" dirty="0" err="1" smtClean="0">
                <a:solidFill>
                  <a:srgbClr val="FF0000"/>
                </a:solidFill>
              </a:rPr>
              <a:t>pasca-panen</a:t>
            </a:r>
            <a:r>
              <a:rPr lang="en-US" sz="1800" dirty="0" smtClean="0">
                <a:solidFill>
                  <a:srgbClr val="FF0000"/>
                </a:solidFill>
              </a:rPr>
              <a:t>, pas-ca-pa-</a:t>
            </a:r>
            <a:r>
              <a:rPr lang="en-US" sz="1800" dirty="0" err="1" smtClean="0">
                <a:solidFill>
                  <a:srgbClr val="FF0000"/>
                </a:solidFill>
              </a:rPr>
              <a:t>nen</a:t>
            </a:r>
            <a:r>
              <a:rPr lang="en-US" sz="1800" dirty="0" smtClean="0">
                <a:solidFill>
                  <a:srgbClr val="FF0000"/>
                </a:solidFill>
              </a:rPr>
              <a:t> </a:t>
            </a:r>
          </a:p>
          <a:p>
            <a:pPr>
              <a:buNone/>
            </a:pPr>
            <a:endParaRPr lang="en-US" sz="1800" dirty="0">
              <a:solidFill>
                <a:srgbClr val="FF0000"/>
              </a:solidFill>
            </a:endParaRPr>
          </a:p>
        </p:txBody>
      </p:sp>
      <p:pic>
        <p:nvPicPr>
          <p:cNvPr id="6" name="Picture 5" descr="13.gif"/>
          <p:cNvPicPr>
            <a:picLocks noChangeAspect="1"/>
          </p:cNvPicPr>
          <p:nvPr/>
        </p:nvPicPr>
        <p:blipFill>
          <a:blip r:embed="rId3"/>
          <a:stretch>
            <a:fillRect/>
          </a:stretch>
        </p:blipFill>
        <p:spPr>
          <a:xfrm>
            <a:off x="6781800" y="0"/>
            <a:ext cx="2007524" cy="1524000"/>
          </a:xfrm>
          <a:prstGeom prst="rect">
            <a:avLst/>
          </a:prstGeom>
        </p:spPr>
      </p:pic>
      <p:sp>
        <p:nvSpPr>
          <p:cNvPr id="5" name="Title 4"/>
          <p:cNvSpPr>
            <a:spLocks noGrp="1"/>
          </p:cNvSpPr>
          <p:nvPr>
            <p:ph type="title"/>
          </p:nvPr>
        </p:nvSpPr>
        <p:spPr>
          <a:xfrm>
            <a:off x="152400" y="0"/>
            <a:ext cx="4038600" cy="487362"/>
          </a:xfrm>
        </p:spPr>
        <p:txBody>
          <a:bodyPr>
            <a:noAutofit/>
          </a:bodyPr>
          <a:lstStyle/>
          <a:p>
            <a:r>
              <a:rPr lang="en-US" sz="2800" dirty="0" err="1" smtClean="0"/>
              <a:t>Lanjutan</a:t>
            </a:r>
            <a:r>
              <a:rPr lang="en-US" sz="2800" dirty="0" smtClean="0"/>
              <a:t>…</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ople-clip-art.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15962"/>
          </a:xfrm>
        </p:spPr>
        <p:txBody>
          <a:bodyPr>
            <a:normAutofit fontScale="90000"/>
          </a:bodyPr>
          <a:lstStyle/>
          <a:p>
            <a:r>
              <a:rPr lang="en-US" b="1" dirty="0"/>
              <a:t> </a:t>
            </a:r>
            <a:r>
              <a:rPr lang="en-US" dirty="0"/>
              <a:t/>
            </a:r>
            <a:br>
              <a:rPr lang="en-US" dirty="0"/>
            </a:br>
            <a:r>
              <a:rPr lang="en-US" dirty="0" smtClean="0"/>
              <a:t>B. </a:t>
            </a:r>
            <a:r>
              <a:rPr lang="en-US" b="1" dirty="0" err="1" smtClean="0"/>
              <a:t>Huruf</a:t>
            </a:r>
            <a:r>
              <a:rPr lang="en-US" b="1" dirty="0" smtClean="0"/>
              <a:t> </a:t>
            </a:r>
            <a:r>
              <a:rPr lang="en-US" b="1" dirty="0" err="1"/>
              <a:t>Kapital</a:t>
            </a:r>
            <a:r>
              <a:rPr lang="en-US" b="1" dirty="0"/>
              <a:t> </a:t>
            </a:r>
            <a:r>
              <a:rPr lang="en-US" dirty="0"/>
              <a:t/>
            </a:r>
            <a:br>
              <a:rPr lang="en-US" dirty="0"/>
            </a:br>
            <a:endParaRPr lang="en-US" dirty="0"/>
          </a:p>
        </p:txBody>
      </p:sp>
      <p:sp>
        <p:nvSpPr>
          <p:cNvPr id="3" name="Content Placeholder 2"/>
          <p:cNvSpPr>
            <a:spLocks noGrp="1"/>
          </p:cNvSpPr>
          <p:nvPr>
            <p:ph idx="1"/>
          </p:nvPr>
        </p:nvSpPr>
        <p:spPr>
          <a:xfrm>
            <a:off x="0" y="1066800"/>
            <a:ext cx="9144000" cy="5791200"/>
          </a:xfrm>
        </p:spPr>
        <p:txBody>
          <a:bodyPr>
            <a:noAutofit/>
          </a:bodyPr>
          <a:lstStyle/>
          <a:p>
            <a:pPr lvl="0">
              <a:buNone/>
            </a:pPr>
            <a:r>
              <a:rPr lang="en-US" sz="2400" dirty="0" smtClean="0">
                <a:latin typeface="Perpetua" pitchFamily="18" charset="0"/>
              </a:rPr>
              <a:t>1. </a:t>
            </a:r>
            <a:r>
              <a:rPr lang="en-US" sz="2400" dirty="0" err="1" smtClean="0">
                <a:latin typeface="Perpetua" pitchFamily="18" charset="0"/>
              </a:rPr>
              <a:t>Huruf</a:t>
            </a:r>
            <a:r>
              <a:rPr lang="en-US" sz="2400" dirty="0" smtClean="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besar</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kata</a:t>
            </a:r>
            <a:r>
              <a:rPr lang="en-US" sz="2400" dirty="0">
                <a:latin typeface="Perpetua" pitchFamily="18" charset="0"/>
              </a:rPr>
              <a:t> </a:t>
            </a:r>
            <a:r>
              <a:rPr lang="en-US" sz="2400" dirty="0" err="1">
                <a:latin typeface="Perpetua" pitchFamily="18" charset="0"/>
              </a:rPr>
              <a:t>pada</a:t>
            </a:r>
            <a:r>
              <a:rPr lang="en-US" sz="2400" dirty="0">
                <a:latin typeface="Perpetua" pitchFamily="18" charset="0"/>
              </a:rPr>
              <a:t> </a:t>
            </a:r>
            <a:r>
              <a:rPr lang="en-US" sz="2400" dirty="0" err="1">
                <a:latin typeface="Perpetua" pitchFamily="18" charset="0"/>
              </a:rPr>
              <a:t>awal</a:t>
            </a:r>
            <a:r>
              <a:rPr lang="en-US" sz="2400" dirty="0">
                <a:latin typeface="Perpetua" pitchFamily="18" charset="0"/>
              </a:rPr>
              <a:t> </a:t>
            </a:r>
            <a:r>
              <a:rPr lang="en-US" sz="2400" dirty="0" err="1">
                <a:latin typeface="Perpetua" pitchFamily="18" charset="0"/>
              </a:rPr>
              <a:t>kalimat</a:t>
            </a:r>
            <a:r>
              <a:rPr lang="en-US" sz="2400" dirty="0">
                <a:latin typeface="Perpetua" pitchFamily="18" charset="0"/>
              </a:rPr>
              <a:t>.</a:t>
            </a:r>
          </a:p>
          <a:p>
            <a:pPr>
              <a:buNone/>
            </a:pPr>
            <a:r>
              <a:rPr lang="en-US" sz="2400" dirty="0" smtClean="0">
                <a:latin typeface="Perpetua" pitchFamily="18" charset="0"/>
              </a:rPr>
              <a:t>	</a:t>
            </a:r>
            <a:r>
              <a:rPr lang="en-US" sz="2400" dirty="0" err="1" smtClean="0">
                <a:latin typeface="Perpetua" pitchFamily="18" charset="0"/>
              </a:rPr>
              <a:t>Misalnya</a:t>
            </a:r>
            <a:r>
              <a:rPr lang="en-US" sz="2400" dirty="0">
                <a:latin typeface="Perpetua" pitchFamily="18" charset="0"/>
              </a:rPr>
              <a:t>:</a:t>
            </a:r>
          </a:p>
          <a:p>
            <a:pPr>
              <a:buNone/>
            </a:pPr>
            <a:r>
              <a:rPr lang="en-US" sz="2400" dirty="0" smtClean="0">
                <a:latin typeface="Perpetua" pitchFamily="18" charset="0"/>
              </a:rPr>
              <a:t>	</a:t>
            </a:r>
            <a:r>
              <a:rPr lang="en-US" sz="2400" dirty="0">
                <a:latin typeface="Perpetua" pitchFamily="18" charset="0"/>
              </a:rPr>
              <a:t>	</a:t>
            </a:r>
            <a:r>
              <a:rPr lang="en-US" sz="2400" b="1" i="1" dirty="0" err="1">
                <a:latin typeface="Perpetua" pitchFamily="18" charset="0"/>
              </a:rPr>
              <a:t>D</a:t>
            </a:r>
            <a:r>
              <a:rPr lang="en-US" sz="2400" b="1" dirty="0" err="1">
                <a:latin typeface="Perpetua" pitchFamily="18" charset="0"/>
              </a:rPr>
              <a:t>ia</a:t>
            </a:r>
            <a:r>
              <a:rPr lang="en-US" sz="2400" b="1" dirty="0">
                <a:latin typeface="Perpetua" pitchFamily="18" charset="0"/>
              </a:rPr>
              <a:t> </a:t>
            </a:r>
            <a:r>
              <a:rPr lang="en-US" sz="2400" b="1" dirty="0" err="1">
                <a:latin typeface="Perpetua" pitchFamily="18" charset="0"/>
              </a:rPr>
              <a:t>mengantuk</a:t>
            </a:r>
            <a:endParaRPr lang="en-US" sz="2400" b="1" dirty="0">
              <a:latin typeface="Perpetua" pitchFamily="18" charset="0"/>
            </a:endParaRPr>
          </a:p>
          <a:p>
            <a:pPr>
              <a:buNone/>
            </a:pPr>
            <a:r>
              <a:rPr lang="en-US" sz="2400" b="1" dirty="0" smtClean="0">
                <a:latin typeface="Perpetua" pitchFamily="18" charset="0"/>
              </a:rPr>
              <a:t>	</a:t>
            </a:r>
            <a:r>
              <a:rPr lang="en-US" sz="2400" b="1" dirty="0">
                <a:latin typeface="Perpetua" pitchFamily="18" charset="0"/>
              </a:rPr>
              <a:t>	</a:t>
            </a:r>
            <a:r>
              <a:rPr lang="en-US" sz="2400" b="1" i="1" dirty="0" err="1">
                <a:latin typeface="Perpetua" pitchFamily="18" charset="0"/>
              </a:rPr>
              <a:t>A</a:t>
            </a:r>
            <a:r>
              <a:rPr lang="en-US" sz="2400" b="1" dirty="0" err="1">
                <a:latin typeface="Perpetua" pitchFamily="18" charset="0"/>
              </a:rPr>
              <a:t>pa</a:t>
            </a:r>
            <a:r>
              <a:rPr lang="en-US" sz="2400" b="1" dirty="0">
                <a:latin typeface="Perpetua" pitchFamily="18" charset="0"/>
              </a:rPr>
              <a:t> </a:t>
            </a:r>
            <a:r>
              <a:rPr lang="en-US" sz="2400" b="1" dirty="0" err="1">
                <a:latin typeface="Perpetua" pitchFamily="18" charset="0"/>
              </a:rPr>
              <a:t>maksudnya</a:t>
            </a:r>
            <a:endParaRPr lang="en-US" sz="2400" b="1" dirty="0">
              <a:latin typeface="Perpetua" pitchFamily="18" charset="0"/>
            </a:endParaRPr>
          </a:p>
          <a:p>
            <a:pPr>
              <a:buNone/>
            </a:pPr>
            <a:r>
              <a:rPr lang="en-US" sz="2400" b="1" dirty="0" smtClean="0">
                <a:latin typeface="Perpetua" pitchFamily="18" charset="0"/>
              </a:rPr>
              <a:t>	</a:t>
            </a:r>
            <a:r>
              <a:rPr lang="en-US" sz="2400" b="1" dirty="0">
                <a:latin typeface="Perpetua" pitchFamily="18" charset="0"/>
              </a:rPr>
              <a:t>	</a:t>
            </a:r>
            <a:r>
              <a:rPr lang="en-US" sz="2400" b="1" i="1" dirty="0">
                <a:latin typeface="Perpetua" pitchFamily="18" charset="0"/>
              </a:rPr>
              <a:t>K</a:t>
            </a:r>
            <a:r>
              <a:rPr lang="en-US" sz="2400" b="1" dirty="0">
                <a:latin typeface="Perpetua" pitchFamily="18" charset="0"/>
              </a:rPr>
              <a:t>ita </a:t>
            </a:r>
            <a:r>
              <a:rPr lang="en-US" sz="2400" b="1" dirty="0" err="1">
                <a:latin typeface="Perpetua" pitchFamily="18" charset="0"/>
              </a:rPr>
              <a:t>harus</a:t>
            </a:r>
            <a:r>
              <a:rPr lang="en-US" sz="2400" b="1" dirty="0">
                <a:latin typeface="Perpetua" pitchFamily="18" charset="0"/>
              </a:rPr>
              <a:t> </a:t>
            </a:r>
            <a:r>
              <a:rPr lang="en-US" sz="2400" b="1" dirty="0" err="1">
                <a:latin typeface="Perpetua" pitchFamily="18" charset="0"/>
              </a:rPr>
              <a:t>bekerja</a:t>
            </a:r>
            <a:r>
              <a:rPr lang="en-US" sz="2400" b="1" dirty="0">
                <a:latin typeface="Perpetua" pitchFamily="18" charset="0"/>
              </a:rPr>
              <a:t> </a:t>
            </a:r>
            <a:r>
              <a:rPr lang="en-US" sz="2400" b="1" dirty="0" err="1">
                <a:latin typeface="Perpetua" pitchFamily="18" charset="0"/>
              </a:rPr>
              <a:t>keras</a:t>
            </a:r>
            <a:endParaRPr lang="en-US" sz="2400" b="1" dirty="0">
              <a:latin typeface="Perpetua" pitchFamily="18" charset="0"/>
            </a:endParaRPr>
          </a:p>
          <a:p>
            <a:pPr>
              <a:buNone/>
            </a:pPr>
            <a:r>
              <a:rPr lang="en-US" sz="2400" b="1" dirty="0">
                <a:latin typeface="Perpetua" pitchFamily="18" charset="0"/>
              </a:rPr>
              <a:t>		</a:t>
            </a:r>
            <a:r>
              <a:rPr lang="en-US" sz="2400" b="1" i="1" dirty="0" err="1">
                <a:latin typeface="Perpetua" pitchFamily="18" charset="0"/>
              </a:rPr>
              <a:t>P</a:t>
            </a:r>
            <a:r>
              <a:rPr lang="en-US" sz="2400" b="1" dirty="0" err="1">
                <a:latin typeface="Perpetua" pitchFamily="18" charset="0"/>
              </a:rPr>
              <a:t>ekerjaan</a:t>
            </a:r>
            <a:r>
              <a:rPr lang="en-US" sz="2400" b="1" dirty="0">
                <a:latin typeface="Perpetua" pitchFamily="18" charset="0"/>
              </a:rPr>
              <a:t> </a:t>
            </a:r>
            <a:r>
              <a:rPr lang="en-US" sz="2400" b="1" dirty="0" err="1">
                <a:latin typeface="Perpetua" pitchFamily="18" charset="0"/>
              </a:rPr>
              <a:t>itu</a:t>
            </a:r>
            <a:r>
              <a:rPr lang="en-US" sz="2400" b="1" dirty="0">
                <a:latin typeface="Perpetua" pitchFamily="18" charset="0"/>
              </a:rPr>
              <a:t> </a:t>
            </a:r>
            <a:r>
              <a:rPr lang="en-US" sz="2400" b="1" dirty="0" err="1">
                <a:latin typeface="Perpetua" pitchFamily="18" charset="0"/>
              </a:rPr>
              <a:t>belum</a:t>
            </a:r>
            <a:r>
              <a:rPr lang="en-US" sz="2400" b="1" dirty="0">
                <a:latin typeface="Perpetua" pitchFamily="18" charset="0"/>
              </a:rPr>
              <a:t> </a:t>
            </a:r>
            <a:r>
              <a:rPr lang="en-US" sz="2400" b="1" dirty="0" err="1">
                <a:latin typeface="Perpetua" pitchFamily="18" charset="0"/>
              </a:rPr>
              <a:t>selesai</a:t>
            </a:r>
            <a:endParaRPr lang="en-US" sz="2400" b="1" dirty="0">
              <a:latin typeface="Perpetua" pitchFamily="18" charset="0"/>
            </a:endParaRPr>
          </a:p>
          <a:p>
            <a:pPr>
              <a:buNone/>
            </a:pPr>
            <a:r>
              <a:rPr lang="en-US" sz="2400" b="1" dirty="0" smtClean="0">
                <a:latin typeface="Perpetua" pitchFamily="18" charset="0"/>
              </a:rPr>
              <a:t>	</a:t>
            </a:r>
            <a:r>
              <a:rPr lang="en-US" sz="2400" b="1" dirty="0">
                <a:latin typeface="Perpetua" pitchFamily="18" charset="0"/>
              </a:rPr>
              <a:t> </a:t>
            </a:r>
          </a:p>
          <a:p>
            <a:pPr lvl="0">
              <a:buNone/>
            </a:pPr>
            <a:r>
              <a:rPr lang="en-US" sz="2400" dirty="0" smtClean="0">
                <a:latin typeface="Perpetua" pitchFamily="18" charset="0"/>
              </a:rPr>
              <a:t>2. </a:t>
            </a:r>
            <a:r>
              <a:rPr lang="en-US" sz="2400" dirty="0" err="1" smtClean="0">
                <a:latin typeface="Perpetua" pitchFamily="18" charset="0"/>
              </a:rPr>
              <a:t>Huruf</a:t>
            </a:r>
            <a:r>
              <a:rPr lang="en-US" sz="2400" dirty="0" smtClean="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petikan</a:t>
            </a:r>
            <a:r>
              <a:rPr lang="en-US" sz="2400" dirty="0">
                <a:latin typeface="Perpetua" pitchFamily="18" charset="0"/>
              </a:rPr>
              <a:t> </a:t>
            </a:r>
            <a:r>
              <a:rPr lang="en-US" sz="2400" dirty="0" err="1">
                <a:latin typeface="Perpetua" pitchFamily="18" charset="0"/>
              </a:rPr>
              <a:t>langsung</a:t>
            </a:r>
            <a:r>
              <a:rPr lang="en-US" sz="2400" dirty="0">
                <a:latin typeface="Perpetua" pitchFamily="18" charset="0"/>
              </a:rPr>
              <a:t>.</a:t>
            </a:r>
          </a:p>
          <a:p>
            <a:pPr>
              <a:buNone/>
            </a:pPr>
            <a:r>
              <a:rPr lang="en-US" sz="2400" dirty="0" smtClean="0">
                <a:latin typeface="Perpetua" pitchFamily="18" charset="0"/>
              </a:rPr>
              <a:t>	</a:t>
            </a:r>
            <a:r>
              <a:rPr lang="en-US" sz="2400" dirty="0" err="1" smtClean="0">
                <a:latin typeface="Perpetua" pitchFamily="18" charset="0"/>
              </a:rPr>
              <a:t>Misalnya</a:t>
            </a:r>
            <a:r>
              <a:rPr lang="en-US" sz="2400" dirty="0" smtClean="0">
                <a:latin typeface="Perpetua" pitchFamily="18" charset="0"/>
              </a:rPr>
              <a:t> </a:t>
            </a:r>
            <a:r>
              <a:rPr lang="en-US" sz="2400" dirty="0">
                <a:latin typeface="Perpetua" pitchFamily="18" charset="0"/>
              </a:rPr>
              <a:t>:</a:t>
            </a:r>
          </a:p>
          <a:p>
            <a:pPr>
              <a:buNone/>
            </a:pPr>
            <a:r>
              <a:rPr lang="en-US" sz="2400" dirty="0">
                <a:latin typeface="Perpetua" pitchFamily="18" charset="0"/>
              </a:rPr>
              <a:t>	</a:t>
            </a:r>
            <a:r>
              <a:rPr lang="en-US" sz="2400" dirty="0" smtClean="0">
                <a:latin typeface="Perpetua" pitchFamily="18" charset="0"/>
              </a:rPr>
              <a:t>	</a:t>
            </a:r>
            <a:r>
              <a:rPr lang="en-US" sz="2400" b="1" dirty="0" err="1" smtClean="0">
                <a:latin typeface="Perpetua" pitchFamily="18" charset="0"/>
              </a:rPr>
              <a:t>Adik</a:t>
            </a:r>
            <a:r>
              <a:rPr lang="en-US" sz="2400" b="1" dirty="0" smtClean="0">
                <a:latin typeface="Perpetua" pitchFamily="18" charset="0"/>
              </a:rPr>
              <a:t> </a:t>
            </a:r>
            <a:r>
              <a:rPr lang="en-US" sz="2400" b="1" dirty="0" err="1">
                <a:latin typeface="Perpetua" pitchFamily="18" charset="0"/>
              </a:rPr>
              <a:t>bertanya</a:t>
            </a:r>
            <a:r>
              <a:rPr lang="en-US" sz="2400" b="1" dirty="0">
                <a:latin typeface="Perpetua" pitchFamily="18" charset="0"/>
              </a:rPr>
              <a:t>, ”</a:t>
            </a:r>
            <a:r>
              <a:rPr lang="en-US" sz="2400" b="1" dirty="0" err="1">
                <a:latin typeface="Perpetua" pitchFamily="18" charset="0"/>
              </a:rPr>
              <a:t>Kapan</a:t>
            </a:r>
            <a:r>
              <a:rPr lang="en-US" sz="2400" b="1" dirty="0">
                <a:latin typeface="Perpetua" pitchFamily="18" charset="0"/>
              </a:rPr>
              <a:t> </a:t>
            </a:r>
            <a:r>
              <a:rPr lang="en-US" sz="2400" b="1" dirty="0" err="1">
                <a:latin typeface="Perpetua" pitchFamily="18" charset="0"/>
              </a:rPr>
              <a:t>kita</a:t>
            </a:r>
            <a:r>
              <a:rPr lang="en-US" sz="2400" b="1" dirty="0">
                <a:latin typeface="Perpetua" pitchFamily="18" charset="0"/>
              </a:rPr>
              <a:t> </a:t>
            </a:r>
            <a:r>
              <a:rPr lang="en-US" sz="2400" b="1" dirty="0" err="1">
                <a:latin typeface="Perpetua" pitchFamily="18" charset="0"/>
              </a:rPr>
              <a:t>pulang</a:t>
            </a:r>
            <a:r>
              <a:rPr lang="en-US" sz="2400" b="1" dirty="0">
                <a:latin typeface="Perpetua" pitchFamily="18" charset="0"/>
              </a:rPr>
              <a:t>?”</a:t>
            </a:r>
          </a:p>
          <a:p>
            <a:pPr>
              <a:buNone/>
            </a:pPr>
            <a:r>
              <a:rPr lang="en-US" sz="2400" b="1" dirty="0" smtClean="0">
                <a:latin typeface="Perpetua" pitchFamily="18" charset="0"/>
              </a:rPr>
              <a:t>	</a:t>
            </a:r>
            <a:r>
              <a:rPr lang="en-US" sz="2400" b="1" dirty="0">
                <a:latin typeface="Perpetua" pitchFamily="18" charset="0"/>
              </a:rPr>
              <a:t>	</a:t>
            </a:r>
            <a:r>
              <a:rPr lang="en-US" sz="2400" b="1" dirty="0" err="1">
                <a:latin typeface="Perpetua" pitchFamily="18" charset="0"/>
              </a:rPr>
              <a:t>Bapak</a:t>
            </a:r>
            <a:r>
              <a:rPr lang="en-US" sz="2400" b="1" dirty="0">
                <a:latin typeface="Perpetua" pitchFamily="18" charset="0"/>
              </a:rPr>
              <a:t> </a:t>
            </a:r>
            <a:r>
              <a:rPr lang="en-US" sz="2400" b="1" dirty="0" err="1">
                <a:latin typeface="Perpetua" pitchFamily="18" charset="0"/>
              </a:rPr>
              <a:t>menasihatkan</a:t>
            </a:r>
            <a:r>
              <a:rPr lang="en-US" sz="2400" b="1" dirty="0">
                <a:latin typeface="Perpetua" pitchFamily="18" charset="0"/>
              </a:rPr>
              <a:t>, “</a:t>
            </a:r>
            <a:r>
              <a:rPr lang="en-US" sz="2400" b="1" dirty="0" err="1">
                <a:latin typeface="Perpetua" pitchFamily="18" charset="0"/>
              </a:rPr>
              <a:t>Berhati-hati</a:t>
            </a:r>
            <a:r>
              <a:rPr lang="en-US" sz="2400" b="1" dirty="0">
                <a:latin typeface="Perpetua" pitchFamily="18" charset="0"/>
              </a:rPr>
              <a:t> , </a:t>
            </a:r>
            <a:r>
              <a:rPr lang="en-US" sz="2400" b="1" dirty="0" err="1">
                <a:latin typeface="Perpetua" pitchFamily="18" charset="0"/>
              </a:rPr>
              <a:t>Nak</a:t>
            </a:r>
            <a:r>
              <a:rPr lang="en-US" sz="2400" b="1" dirty="0">
                <a:latin typeface="Perpetua" pitchFamily="18" charset="0"/>
              </a:rPr>
              <a:t>!”</a:t>
            </a:r>
          </a:p>
          <a:p>
            <a:pPr>
              <a:buNone/>
            </a:pPr>
            <a:r>
              <a:rPr lang="en-US" sz="2400" b="1" dirty="0" smtClean="0">
                <a:latin typeface="Perpetua" pitchFamily="18" charset="0"/>
              </a:rPr>
              <a:t>	</a:t>
            </a:r>
            <a:r>
              <a:rPr lang="en-US" sz="2400" b="1" dirty="0">
                <a:latin typeface="Perpetua" pitchFamily="18" charset="0"/>
              </a:rPr>
              <a:t>	“</a:t>
            </a:r>
            <a:r>
              <a:rPr lang="en-US" sz="2400" b="1" dirty="0" err="1">
                <a:latin typeface="Perpetua" pitchFamily="18" charset="0"/>
              </a:rPr>
              <a:t>Kemarin</a:t>
            </a:r>
            <a:r>
              <a:rPr lang="en-US" sz="2400" b="1" dirty="0">
                <a:latin typeface="Perpetua" pitchFamily="18" charset="0"/>
              </a:rPr>
              <a:t> </a:t>
            </a:r>
            <a:r>
              <a:rPr lang="en-US" sz="2400" b="1" dirty="0" err="1">
                <a:latin typeface="Perpetua" pitchFamily="18" charset="0"/>
              </a:rPr>
              <a:t>engkau</a:t>
            </a:r>
            <a:r>
              <a:rPr lang="en-US" sz="2400" b="1" dirty="0">
                <a:latin typeface="Perpetua" pitchFamily="18" charset="0"/>
              </a:rPr>
              <a:t> </a:t>
            </a:r>
            <a:r>
              <a:rPr lang="en-US" sz="2400" b="1" dirty="0" err="1">
                <a:latin typeface="Perpetua" pitchFamily="18" charset="0"/>
              </a:rPr>
              <a:t>terlambat</a:t>
            </a:r>
            <a:r>
              <a:rPr lang="en-US" sz="2400" b="1" dirty="0">
                <a:latin typeface="Perpetua" pitchFamily="18" charset="0"/>
              </a:rPr>
              <a:t>,” </a:t>
            </a:r>
            <a:r>
              <a:rPr lang="en-US" sz="2400" b="1" dirty="0" err="1">
                <a:latin typeface="Perpetua" pitchFamily="18" charset="0"/>
              </a:rPr>
              <a:t>katanya</a:t>
            </a:r>
            <a:r>
              <a:rPr lang="en-US" sz="2400" b="1" dirty="0">
                <a:latin typeface="Perpetua" pitchFamily="18" charset="0"/>
              </a:rPr>
              <a:t>.</a:t>
            </a:r>
          </a:p>
          <a:p>
            <a:pPr>
              <a:buNone/>
            </a:pPr>
            <a:r>
              <a:rPr lang="en-US" sz="2400" b="1" dirty="0" smtClean="0">
                <a:latin typeface="Perpetua" pitchFamily="18" charset="0"/>
              </a:rPr>
              <a:t>	</a:t>
            </a:r>
            <a:endParaRPr lang="en-US" sz="2400" b="1" dirty="0">
              <a:latin typeface="Perpetua" pitchFamily="18" charset="0"/>
            </a:endParaRPr>
          </a:p>
          <a:p>
            <a:pPr>
              <a:buNone/>
            </a:pPr>
            <a:endParaRPr lang="en-US" sz="2400" b="1" dirty="0">
              <a:latin typeface="Perpetua"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202143373_gel_6.png"/>
          <p:cNvPicPr>
            <a:picLocks noChangeAspect="1"/>
          </p:cNvPicPr>
          <p:nvPr/>
        </p:nvPicPr>
        <p:blipFill>
          <a:blip r:embed="rId3"/>
          <a:stretch>
            <a:fillRect/>
          </a:stretch>
        </p:blipFill>
        <p:spPr>
          <a:xfrm>
            <a:off x="1" y="4419600"/>
            <a:ext cx="9144000" cy="2438400"/>
          </a:xfrm>
          <a:prstGeom prst="rect">
            <a:avLst/>
          </a:prstGeom>
        </p:spPr>
      </p:pic>
      <p:sp>
        <p:nvSpPr>
          <p:cNvPr id="3" name="Content Placeholder 2"/>
          <p:cNvSpPr>
            <a:spLocks noGrp="1"/>
          </p:cNvSpPr>
          <p:nvPr>
            <p:ph idx="1"/>
          </p:nvPr>
        </p:nvSpPr>
        <p:spPr>
          <a:xfrm>
            <a:off x="0" y="0"/>
            <a:ext cx="9144000" cy="6858000"/>
          </a:xfrm>
        </p:spPr>
        <p:txBody>
          <a:bodyPr>
            <a:normAutofit/>
          </a:bodyPr>
          <a:lstStyle/>
          <a:p>
            <a:pPr lvl="0">
              <a:buNone/>
            </a:pPr>
            <a:endParaRPr lang="en-US" sz="2000" b="1" dirty="0" smtClean="0">
              <a:latin typeface="Perpetua" pitchFamily="18" charset="0"/>
            </a:endParaRPr>
          </a:p>
          <a:p>
            <a:pPr lvl="0">
              <a:buNone/>
            </a:pPr>
            <a:r>
              <a:rPr lang="en-US" sz="2000" b="1" dirty="0" smtClean="0">
                <a:latin typeface="Perpetua" pitchFamily="18" charset="0"/>
              </a:rPr>
              <a:t>3. </a:t>
            </a:r>
            <a:r>
              <a:rPr lang="en-US" sz="2000" b="1" dirty="0" err="1" smtClean="0">
                <a:latin typeface="Perpetua" pitchFamily="18" charset="0"/>
              </a:rPr>
              <a:t>Huruf</a:t>
            </a:r>
            <a:r>
              <a:rPr lang="en-US" sz="2000" b="1" dirty="0" smtClean="0">
                <a:latin typeface="Perpetua" pitchFamily="18" charset="0"/>
              </a:rPr>
              <a:t> </a:t>
            </a:r>
            <a:r>
              <a:rPr lang="en-US" sz="2000" b="1" dirty="0" err="1">
                <a:latin typeface="Perpetua" pitchFamily="18" charset="0"/>
              </a:rPr>
              <a:t>kapital</a:t>
            </a:r>
            <a:r>
              <a:rPr lang="en-US" sz="2000" b="1" dirty="0">
                <a:latin typeface="Perpetua" pitchFamily="18" charset="0"/>
              </a:rPr>
              <a:t> </a:t>
            </a:r>
            <a:r>
              <a:rPr lang="en-US" sz="2000" b="1" dirty="0" err="1">
                <a:latin typeface="Perpetua" pitchFamily="18" charset="0"/>
              </a:rPr>
              <a:t>dipakai</a:t>
            </a:r>
            <a:r>
              <a:rPr lang="en-US" sz="2000" b="1" dirty="0">
                <a:latin typeface="Perpetua" pitchFamily="18" charset="0"/>
              </a:rPr>
              <a:t> </a:t>
            </a:r>
            <a:r>
              <a:rPr lang="en-US" sz="2000" b="1" dirty="0" err="1">
                <a:latin typeface="Perpetua" pitchFamily="18" charset="0"/>
              </a:rPr>
              <a:t>sebagai</a:t>
            </a:r>
            <a:r>
              <a:rPr lang="en-US" sz="2000" b="1" dirty="0">
                <a:latin typeface="Perpetua" pitchFamily="18" charset="0"/>
              </a:rPr>
              <a:t> </a:t>
            </a:r>
            <a:r>
              <a:rPr lang="en-US" sz="2000" b="1" dirty="0" err="1">
                <a:latin typeface="Perpetua" pitchFamily="18" charset="0"/>
              </a:rPr>
              <a:t>huruf</a:t>
            </a:r>
            <a:r>
              <a:rPr lang="en-US" sz="2000" b="1" dirty="0">
                <a:latin typeface="Perpetua" pitchFamily="18" charset="0"/>
              </a:rPr>
              <a:t> </a:t>
            </a:r>
            <a:r>
              <a:rPr lang="en-US" sz="2000" b="1" dirty="0" err="1">
                <a:latin typeface="Perpetua" pitchFamily="18" charset="0"/>
              </a:rPr>
              <a:t>pertama</a:t>
            </a:r>
            <a:r>
              <a:rPr lang="en-US" sz="2000" b="1" dirty="0">
                <a:latin typeface="Perpetua" pitchFamily="18" charset="0"/>
              </a:rPr>
              <a:t> </a:t>
            </a:r>
            <a:r>
              <a:rPr lang="en-US" sz="2000" b="1" dirty="0" err="1">
                <a:latin typeface="Perpetua" pitchFamily="18" charset="0"/>
              </a:rPr>
              <a:t>dalam</a:t>
            </a:r>
            <a:r>
              <a:rPr lang="en-US" sz="2000" b="1" dirty="0">
                <a:latin typeface="Perpetua" pitchFamily="18" charset="0"/>
              </a:rPr>
              <a:t> </a:t>
            </a:r>
            <a:r>
              <a:rPr lang="en-US" sz="2000" b="1" dirty="0" err="1">
                <a:latin typeface="Perpetua" pitchFamily="18" charset="0"/>
              </a:rPr>
              <a:t>ungkapan</a:t>
            </a:r>
            <a:r>
              <a:rPr lang="en-US" sz="2000" b="1" dirty="0">
                <a:latin typeface="Perpetua" pitchFamily="18" charset="0"/>
              </a:rPr>
              <a:t> yang </a:t>
            </a:r>
            <a:r>
              <a:rPr lang="en-US" sz="2000" b="1" dirty="0" err="1">
                <a:latin typeface="Perpetua" pitchFamily="18" charset="0"/>
              </a:rPr>
              <a:t>berhubungan</a:t>
            </a:r>
            <a:r>
              <a:rPr lang="en-US" sz="2000" b="1" dirty="0">
                <a:latin typeface="Perpetua" pitchFamily="18" charset="0"/>
              </a:rPr>
              <a:t> </a:t>
            </a:r>
            <a:r>
              <a:rPr lang="en-US" sz="2000" b="1" dirty="0" err="1">
                <a:latin typeface="Perpetua" pitchFamily="18" charset="0"/>
              </a:rPr>
              <a:t>dengan</a:t>
            </a:r>
            <a:r>
              <a:rPr lang="en-US" sz="2000" b="1" dirty="0">
                <a:latin typeface="Perpetua" pitchFamily="18" charset="0"/>
              </a:rPr>
              <a:t> </a:t>
            </a:r>
            <a:r>
              <a:rPr lang="en-US" sz="2000" b="1" dirty="0" err="1">
                <a:latin typeface="Perpetua" pitchFamily="18" charset="0"/>
              </a:rPr>
              <a:t>nama</a:t>
            </a:r>
            <a:r>
              <a:rPr lang="en-US" sz="2000" b="1" dirty="0">
                <a:latin typeface="Perpetua" pitchFamily="18" charset="0"/>
              </a:rPr>
              <a:t> </a:t>
            </a:r>
            <a:r>
              <a:rPr lang="en-US" sz="2000" b="1" dirty="0" err="1">
                <a:latin typeface="Perpetua" pitchFamily="18" charset="0"/>
              </a:rPr>
              <a:t>Tuhan</a:t>
            </a:r>
            <a:r>
              <a:rPr lang="en-US" sz="2000" b="1" dirty="0">
                <a:latin typeface="Perpetua" pitchFamily="18" charset="0"/>
              </a:rPr>
              <a:t> </a:t>
            </a:r>
            <a:r>
              <a:rPr lang="en-US" sz="2000" b="1" dirty="0" err="1">
                <a:latin typeface="Perpetua" pitchFamily="18" charset="0"/>
              </a:rPr>
              <a:t>dan</a:t>
            </a:r>
            <a:r>
              <a:rPr lang="en-US" sz="2000" b="1" dirty="0">
                <a:latin typeface="Perpetua" pitchFamily="18" charset="0"/>
              </a:rPr>
              <a:t> </a:t>
            </a:r>
            <a:r>
              <a:rPr lang="en-US" sz="2000" b="1" dirty="0" err="1">
                <a:latin typeface="Perpetua" pitchFamily="18" charset="0"/>
              </a:rPr>
              <a:t>kitab</a:t>
            </a:r>
            <a:r>
              <a:rPr lang="en-US" sz="2000" b="1" dirty="0">
                <a:latin typeface="Perpetua" pitchFamily="18" charset="0"/>
              </a:rPr>
              <a:t> </a:t>
            </a:r>
            <a:r>
              <a:rPr lang="en-US" sz="2000" b="1" dirty="0" err="1">
                <a:latin typeface="Perpetua" pitchFamily="18" charset="0"/>
              </a:rPr>
              <a:t>suci</a:t>
            </a:r>
            <a:r>
              <a:rPr lang="en-US" sz="2000" b="1" dirty="0">
                <a:latin typeface="Perpetua" pitchFamily="18" charset="0"/>
              </a:rPr>
              <a:t>, </a:t>
            </a:r>
            <a:r>
              <a:rPr lang="en-US" sz="2000" b="1" dirty="0" err="1">
                <a:latin typeface="Perpetua" pitchFamily="18" charset="0"/>
              </a:rPr>
              <a:t>termasuk</a:t>
            </a:r>
            <a:r>
              <a:rPr lang="en-US" sz="2000" b="1" dirty="0">
                <a:latin typeface="Perpetua" pitchFamily="18" charset="0"/>
              </a:rPr>
              <a:t> </a:t>
            </a:r>
            <a:r>
              <a:rPr lang="en-US" sz="2000" b="1" dirty="0" err="1">
                <a:latin typeface="Perpetua" pitchFamily="18" charset="0"/>
              </a:rPr>
              <a:t>kata</a:t>
            </a:r>
            <a:r>
              <a:rPr lang="en-US" sz="2000" b="1" dirty="0">
                <a:latin typeface="Perpetua" pitchFamily="18" charset="0"/>
              </a:rPr>
              <a:t> </a:t>
            </a:r>
            <a:r>
              <a:rPr lang="en-US" sz="2000" b="1" dirty="0" err="1">
                <a:latin typeface="Perpetua" pitchFamily="18" charset="0"/>
              </a:rPr>
              <a:t>ganti</a:t>
            </a:r>
            <a:r>
              <a:rPr lang="en-US" sz="2000" b="1" dirty="0">
                <a:latin typeface="Perpetua" pitchFamily="18" charset="0"/>
              </a:rPr>
              <a:t> </a:t>
            </a:r>
            <a:r>
              <a:rPr lang="en-US" sz="2000" b="1" dirty="0" err="1">
                <a:latin typeface="Perpetua" pitchFamily="18" charset="0"/>
              </a:rPr>
              <a:t>untuk</a:t>
            </a:r>
            <a:r>
              <a:rPr lang="en-US" sz="2000" b="1" dirty="0">
                <a:latin typeface="Perpetua" pitchFamily="18" charset="0"/>
              </a:rPr>
              <a:t> </a:t>
            </a:r>
            <a:r>
              <a:rPr lang="en-US" sz="2000" b="1" dirty="0" err="1">
                <a:latin typeface="Perpetua" pitchFamily="18" charset="0"/>
              </a:rPr>
              <a:t>Tuhan</a:t>
            </a:r>
            <a:r>
              <a:rPr lang="en-US" sz="2000" b="1" dirty="0">
                <a:latin typeface="Perpetua" pitchFamily="18" charset="0"/>
              </a:rPr>
              <a:t>.</a:t>
            </a:r>
          </a:p>
          <a:p>
            <a:pPr>
              <a:buNone/>
            </a:pPr>
            <a:r>
              <a:rPr lang="en-US" sz="2000" b="1" dirty="0" smtClean="0">
                <a:latin typeface="Perpetua" pitchFamily="18" charset="0"/>
              </a:rPr>
              <a:t>	</a:t>
            </a:r>
            <a:r>
              <a:rPr lang="en-US" sz="2000" b="1" dirty="0" err="1" smtClean="0">
                <a:solidFill>
                  <a:srgbClr val="FF0000"/>
                </a:solidFill>
                <a:latin typeface="Perpetua" pitchFamily="18" charset="0"/>
              </a:rPr>
              <a:t>Misalnya</a:t>
            </a:r>
            <a:r>
              <a:rPr lang="en-US" sz="2000" b="1" dirty="0" smtClean="0">
                <a:solidFill>
                  <a:srgbClr val="FF0000"/>
                </a:solidFill>
                <a:latin typeface="Perpetua" pitchFamily="18" charset="0"/>
              </a:rPr>
              <a:t> </a:t>
            </a:r>
            <a:r>
              <a:rPr lang="en-US" sz="2000" b="1" dirty="0">
                <a:solidFill>
                  <a:srgbClr val="FF0000"/>
                </a:solidFill>
                <a:latin typeface="Perpetua" pitchFamily="18" charset="0"/>
              </a:rPr>
              <a:t>:</a:t>
            </a:r>
          </a:p>
          <a:p>
            <a:pPr>
              <a:buNone/>
            </a:pPr>
            <a:r>
              <a:rPr lang="en-US" sz="2000" b="1" dirty="0" smtClean="0">
                <a:solidFill>
                  <a:srgbClr val="FF0000"/>
                </a:solidFill>
                <a:latin typeface="Perpetua" pitchFamily="18" charset="0"/>
              </a:rPr>
              <a:t>	</a:t>
            </a:r>
            <a:r>
              <a:rPr lang="en-US" sz="2000" b="1" dirty="0">
                <a:solidFill>
                  <a:srgbClr val="FF0000"/>
                </a:solidFill>
                <a:latin typeface="Perpetua" pitchFamily="18" charset="0"/>
              </a:rPr>
              <a:t>	</a:t>
            </a:r>
            <a:r>
              <a:rPr lang="en-US" sz="2000" b="1" i="1" dirty="0">
                <a:solidFill>
                  <a:srgbClr val="FF0000"/>
                </a:solidFill>
                <a:latin typeface="Perpetua" pitchFamily="18" charset="0"/>
              </a:rPr>
              <a:t>A</a:t>
            </a:r>
            <a:r>
              <a:rPr lang="en-US" sz="2000" b="1" dirty="0">
                <a:solidFill>
                  <a:srgbClr val="FF0000"/>
                </a:solidFill>
                <a:latin typeface="Perpetua" pitchFamily="18" charset="0"/>
              </a:rPr>
              <a:t>llah, </a:t>
            </a:r>
            <a:r>
              <a:rPr lang="en-US" sz="2000" b="1" i="1" dirty="0">
                <a:solidFill>
                  <a:srgbClr val="FF0000"/>
                </a:solidFill>
                <a:latin typeface="Perpetua" pitchFamily="18" charset="0"/>
              </a:rPr>
              <a:t>Y</a:t>
            </a:r>
            <a:r>
              <a:rPr lang="en-US" sz="2000" b="1" dirty="0">
                <a:solidFill>
                  <a:srgbClr val="FF0000"/>
                </a:solidFill>
                <a:latin typeface="Perpetua" pitchFamily="18" charset="0"/>
              </a:rPr>
              <a:t>ang </a:t>
            </a:r>
            <a:r>
              <a:rPr lang="en-US" sz="2000" b="1" i="1" dirty="0" err="1">
                <a:solidFill>
                  <a:srgbClr val="FF0000"/>
                </a:solidFill>
                <a:latin typeface="Perpetua" pitchFamily="18" charset="0"/>
              </a:rPr>
              <a:t>M</a:t>
            </a:r>
            <a:r>
              <a:rPr lang="en-US" sz="2000" b="1" dirty="0" err="1">
                <a:solidFill>
                  <a:srgbClr val="FF0000"/>
                </a:solidFill>
                <a:latin typeface="Perpetua" pitchFamily="18" charset="0"/>
              </a:rPr>
              <a:t>ahakuasa</a:t>
            </a:r>
            <a:r>
              <a:rPr lang="en-US" sz="2000" b="1" dirty="0">
                <a:solidFill>
                  <a:srgbClr val="FF0000"/>
                </a:solidFill>
                <a:latin typeface="Perpetua" pitchFamily="18" charset="0"/>
              </a:rPr>
              <a:t>, </a:t>
            </a:r>
            <a:r>
              <a:rPr lang="en-US" sz="2000" b="1" i="1" dirty="0">
                <a:solidFill>
                  <a:srgbClr val="FF0000"/>
                </a:solidFill>
                <a:latin typeface="Perpetua" pitchFamily="18" charset="0"/>
              </a:rPr>
              <a:t>Y</a:t>
            </a:r>
            <a:r>
              <a:rPr lang="en-US" sz="2000" b="1" dirty="0">
                <a:solidFill>
                  <a:srgbClr val="FF0000"/>
                </a:solidFill>
                <a:latin typeface="Perpetua" pitchFamily="18" charset="0"/>
              </a:rPr>
              <a:t>ang </a:t>
            </a:r>
            <a:r>
              <a:rPr lang="en-US" sz="2000" b="1" i="1" dirty="0" err="1">
                <a:solidFill>
                  <a:srgbClr val="FF0000"/>
                </a:solidFill>
                <a:latin typeface="Perpetua" pitchFamily="18" charset="0"/>
              </a:rPr>
              <a:t>M</a:t>
            </a:r>
            <a:r>
              <a:rPr lang="en-US" sz="2000" b="1" dirty="0" err="1">
                <a:solidFill>
                  <a:srgbClr val="FF0000"/>
                </a:solidFill>
                <a:latin typeface="Perpetua" pitchFamily="18" charset="0"/>
              </a:rPr>
              <a:t>aha</a:t>
            </a:r>
            <a:r>
              <a:rPr lang="en-US" sz="2000" b="1" dirty="0">
                <a:solidFill>
                  <a:srgbClr val="FF0000"/>
                </a:solidFill>
                <a:latin typeface="Perpetua" pitchFamily="18" charset="0"/>
              </a:rPr>
              <a:t> </a:t>
            </a:r>
            <a:r>
              <a:rPr lang="en-US" sz="2000" b="1" i="1" dirty="0" err="1">
                <a:solidFill>
                  <a:srgbClr val="FF0000"/>
                </a:solidFill>
                <a:latin typeface="Perpetua" pitchFamily="18" charset="0"/>
              </a:rPr>
              <a:t>P</a:t>
            </a:r>
            <a:r>
              <a:rPr lang="en-US" sz="2000" b="1" dirty="0" err="1">
                <a:solidFill>
                  <a:srgbClr val="FF0000"/>
                </a:solidFill>
                <a:latin typeface="Perpetua" pitchFamily="18" charset="0"/>
              </a:rPr>
              <a:t>engasih</a:t>
            </a:r>
            <a:endParaRPr lang="en-US" sz="2000" b="1" dirty="0">
              <a:solidFill>
                <a:srgbClr val="FF0000"/>
              </a:solidFill>
              <a:latin typeface="Perpetua" pitchFamily="18" charset="0"/>
            </a:endParaRPr>
          </a:p>
          <a:p>
            <a:pPr>
              <a:buNone/>
            </a:pPr>
            <a:r>
              <a:rPr lang="en-US" sz="2000" b="1" dirty="0" smtClean="0">
                <a:solidFill>
                  <a:srgbClr val="FF0000"/>
                </a:solidFill>
                <a:latin typeface="Perpetua" pitchFamily="18" charset="0"/>
              </a:rPr>
              <a:t>	</a:t>
            </a:r>
            <a:r>
              <a:rPr lang="en-US" sz="2000" b="1" dirty="0">
                <a:solidFill>
                  <a:srgbClr val="FF0000"/>
                </a:solidFill>
                <a:latin typeface="Perpetua" pitchFamily="18" charset="0"/>
              </a:rPr>
              <a:t>	</a:t>
            </a:r>
            <a:r>
              <a:rPr lang="en-US" sz="2000" b="1" i="1" dirty="0" err="1">
                <a:solidFill>
                  <a:srgbClr val="FF0000"/>
                </a:solidFill>
                <a:latin typeface="Perpetua" pitchFamily="18" charset="0"/>
              </a:rPr>
              <a:t>A</a:t>
            </a:r>
            <a:r>
              <a:rPr lang="en-US" sz="2000" b="1" dirty="0" err="1">
                <a:solidFill>
                  <a:srgbClr val="FF0000"/>
                </a:solidFill>
                <a:latin typeface="Perpetua" pitchFamily="18" charset="0"/>
              </a:rPr>
              <a:t>lkitab</a:t>
            </a:r>
            <a:r>
              <a:rPr lang="en-US" sz="2000" b="1" dirty="0">
                <a:solidFill>
                  <a:srgbClr val="FF0000"/>
                </a:solidFill>
                <a:latin typeface="Perpetua" pitchFamily="18" charset="0"/>
              </a:rPr>
              <a:t>, </a:t>
            </a:r>
            <a:r>
              <a:rPr lang="en-US" sz="2000" b="1" i="1" dirty="0">
                <a:solidFill>
                  <a:srgbClr val="FF0000"/>
                </a:solidFill>
                <a:latin typeface="Perpetua" pitchFamily="18" charset="0"/>
              </a:rPr>
              <a:t>Q</a:t>
            </a:r>
            <a:r>
              <a:rPr lang="en-US" sz="2000" b="1" dirty="0">
                <a:solidFill>
                  <a:srgbClr val="FF0000"/>
                </a:solidFill>
                <a:latin typeface="Perpetua" pitchFamily="18" charset="0"/>
              </a:rPr>
              <a:t>uran, </a:t>
            </a:r>
            <a:r>
              <a:rPr lang="en-US" sz="2000" b="1" i="1" dirty="0" err="1">
                <a:solidFill>
                  <a:srgbClr val="FF0000"/>
                </a:solidFill>
                <a:latin typeface="Perpetua" pitchFamily="18" charset="0"/>
              </a:rPr>
              <a:t>W</a:t>
            </a:r>
            <a:r>
              <a:rPr lang="en-US" sz="2000" b="1" dirty="0" err="1">
                <a:solidFill>
                  <a:srgbClr val="FF0000"/>
                </a:solidFill>
                <a:latin typeface="Perpetua" pitchFamily="18" charset="0"/>
              </a:rPr>
              <a:t>eda</a:t>
            </a:r>
            <a:r>
              <a:rPr lang="en-US" sz="2000" b="1" dirty="0">
                <a:solidFill>
                  <a:srgbClr val="FF0000"/>
                </a:solidFill>
                <a:latin typeface="Perpetua" pitchFamily="18" charset="0"/>
              </a:rPr>
              <a:t>, </a:t>
            </a:r>
            <a:r>
              <a:rPr lang="en-US" sz="2000" b="1" i="1" dirty="0">
                <a:solidFill>
                  <a:srgbClr val="FF0000"/>
                </a:solidFill>
                <a:latin typeface="Perpetua" pitchFamily="18" charset="0"/>
              </a:rPr>
              <a:t>I</a:t>
            </a:r>
            <a:r>
              <a:rPr lang="en-US" sz="2000" b="1" dirty="0">
                <a:solidFill>
                  <a:srgbClr val="FF0000"/>
                </a:solidFill>
                <a:latin typeface="Perpetua" pitchFamily="18" charset="0"/>
              </a:rPr>
              <a:t>slam, </a:t>
            </a:r>
            <a:r>
              <a:rPr lang="en-US" sz="2000" b="1" i="1" dirty="0">
                <a:solidFill>
                  <a:srgbClr val="FF0000"/>
                </a:solidFill>
                <a:latin typeface="Perpetua" pitchFamily="18" charset="0"/>
              </a:rPr>
              <a:t>K</a:t>
            </a:r>
            <a:r>
              <a:rPr lang="en-US" sz="2000" b="1" dirty="0">
                <a:solidFill>
                  <a:srgbClr val="FF0000"/>
                </a:solidFill>
                <a:latin typeface="Perpetua" pitchFamily="18" charset="0"/>
              </a:rPr>
              <a:t>risten</a:t>
            </a:r>
          </a:p>
          <a:p>
            <a:pPr>
              <a:buNone/>
            </a:pPr>
            <a:r>
              <a:rPr lang="en-US" sz="2000" b="1" dirty="0" smtClean="0">
                <a:latin typeface="Perpetua" pitchFamily="18" charset="0"/>
              </a:rPr>
              <a:t>	</a:t>
            </a:r>
            <a:r>
              <a:rPr lang="en-US" sz="2000" b="1" dirty="0">
                <a:latin typeface="Perpetua" pitchFamily="18" charset="0"/>
              </a:rPr>
              <a:t>	</a:t>
            </a:r>
          </a:p>
          <a:p>
            <a:pPr>
              <a:buNone/>
            </a:pPr>
            <a:r>
              <a:rPr lang="en-US" sz="2000" b="1" dirty="0" smtClean="0">
                <a:latin typeface="Perpetua" pitchFamily="18" charset="0"/>
              </a:rPr>
              <a:t>4. </a:t>
            </a:r>
            <a:r>
              <a:rPr lang="en-US" sz="2000" b="1" dirty="0" err="1" smtClean="0">
                <a:latin typeface="Perpetua" pitchFamily="18" charset="0"/>
              </a:rPr>
              <a:t>Huruf</a:t>
            </a:r>
            <a:r>
              <a:rPr lang="en-US" sz="2000" b="1" dirty="0" smtClean="0">
                <a:latin typeface="Perpetua" pitchFamily="18" charset="0"/>
              </a:rPr>
              <a:t> </a:t>
            </a:r>
            <a:r>
              <a:rPr lang="en-US" sz="2000" b="1" dirty="0" err="1">
                <a:latin typeface="Perpetua" pitchFamily="18" charset="0"/>
              </a:rPr>
              <a:t>kapital</a:t>
            </a:r>
            <a:r>
              <a:rPr lang="en-US" sz="2000" b="1" dirty="0">
                <a:latin typeface="Perpetua" pitchFamily="18" charset="0"/>
              </a:rPr>
              <a:t> </a:t>
            </a:r>
            <a:r>
              <a:rPr lang="en-US" sz="2000" b="1" dirty="0" err="1">
                <a:latin typeface="Perpetua" pitchFamily="18" charset="0"/>
              </a:rPr>
              <a:t>dipakai</a:t>
            </a:r>
            <a:r>
              <a:rPr lang="en-US" sz="2000" b="1" dirty="0">
                <a:latin typeface="Perpetua" pitchFamily="18" charset="0"/>
              </a:rPr>
              <a:t> </a:t>
            </a:r>
            <a:r>
              <a:rPr lang="en-US" sz="2000" b="1" dirty="0" err="1">
                <a:latin typeface="Perpetua" pitchFamily="18" charset="0"/>
              </a:rPr>
              <a:t>sebagai</a:t>
            </a:r>
            <a:r>
              <a:rPr lang="en-US" sz="2000" b="1" dirty="0">
                <a:latin typeface="Perpetua" pitchFamily="18" charset="0"/>
              </a:rPr>
              <a:t> </a:t>
            </a:r>
            <a:r>
              <a:rPr lang="en-US" sz="2000" b="1" dirty="0" err="1">
                <a:latin typeface="Perpetua" pitchFamily="18" charset="0"/>
              </a:rPr>
              <a:t>huruf</a:t>
            </a:r>
            <a:r>
              <a:rPr lang="en-US" sz="2000" b="1" dirty="0">
                <a:latin typeface="Perpetua" pitchFamily="18" charset="0"/>
              </a:rPr>
              <a:t> </a:t>
            </a:r>
            <a:r>
              <a:rPr lang="en-US" sz="2000" b="1" dirty="0" err="1">
                <a:latin typeface="Perpetua" pitchFamily="18" charset="0"/>
              </a:rPr>
              <a:t>pertama</a:t>
            </a:r>
            <a:r>
              <a:rPr lang="en-US" sz="2000" b="1" dirty="0">
                <a:latin typeface="Perpetua" pitchFamily="18" charset="0"/>
              </a:rPr>
              <a:t> </a:t>
            </a:r>
            <a:r>
              <a:rPr lang="en-US" sz="2000" b="1" dirty="0" err="1">
                <a:latin typeface="Perpetua" pitchFamily="18" charset="0"/>
              </a:rPr>
              <a:t>nama</a:t>
            </a:r>
            <a:r>
              <a:rPr lang="en-US" sz="2000" b="1" dirty="0">
                <a:latin typeface="Perpetua" pitchFamily="18" charset="0"/>
              </a:rPr>
              <a:t> </a:t>
            </a:r>
            <a:r>
              <a:rPr lang="en-US" sz="2000" b="1" dirty="0" err="1">
                <a:latin typeface="Perpetua" pitchFamily="18" charset="0"/>
              </a:rPr>
              <a:t>gelar</a:t>
            </a:r>
            <a:r>
              <a:rPr lang="en-US" sz="2000" b="1" dirty="0">
                <a:latin typeface="Perpetua" pitchFamily="18" charset="0"/>
              </a:rPr>
              <a:t> </a:t>
            </a:r>
            <a:r>
              <a:rPr lang="en-US" sz="2000" b="1" dirty="0" err="1">
                <a:latin typeface="Perpetua" pitchFamily="18" charset="0"/>
              </a:rPr>
              <a:t>kehormatan</a:t>
            </a:r>
            <a:r>
              <a:rPr lang="en-US" sz="2000" b="1" dirty="0">
                <a:latin typeface="Perpetua" pitchFamily="18" charset="0"/>
              </a:rPr>
              <a:t>, </a:t>
            </a:r>
            <a:r>
              <a:rPr lang="en-US" sz="2000" b="1" dirty="0" err="1">
                <a:latin typeface="Perpetua" pitchFamily="18" charset="0"/>
              </a:rPr>
              <a:t>keturunan</a:t>
            </a:r>
            <a:r>
              <a:rPr lang="en-US" sz="2000" b="1" dirty="0">
                <a:latin typeface="Perpetua" pitchFamily="18" charset="0"/>
              </a:rPr>
              <a:t>, </a:t>
            </a:r>
            <a:r>
              <a:rPr lang="en-US" sz="2000" b="1" dirty="0" err="1">
                <a:latin typeface="Perpetua" pitchFamily="18" charset="0"/>
              </a:rPr>
              <a:t>dan</a:t>
            </a:r>
            <a:r>
              <a:rPr lang="en-US" sz="2000" b="1" dirty="0">
                <a:latin typeface="Perpetua" pitchFamily="18" charset="0"/>
              </a:rPr>
              <a:t> </a:t>
            </a:r>
            <a:r>
              <a:rPr lang="en-US" sz="2000" b="1" dirty="0" err="1">
                <a:latin typeface="Perpetua" pitchFamily="18" charset="0"/>
              </a:rPr>
              <a:t>keagamaan</a:t>
            </a:r>
            <a:r>
              <a:rPr lang="en-US" sz="2000" b="1" dirty="0">
                <a:latin typeface="Perpetua" pitchFamily="18" charset="0"/>
              </a:rPr>
              <a:t> yang </a:t>
            </a:r>
            <a:r>
              <a:rPr lang="en-US" sz="2000" b="1" dirty="0" err="1">
                <a:latin typeface="Perpetua" pitchFamily="18" charset="0"/>
              </a:rPr>
              <a:t>dikuti</a:t>
            </a:r>
            <a:r>
              <a:rPr lang="en-US" sz="2000" b="1" dirty="0">
                <a:latin typeface="Perpetua" pitchFamily="18" charset="0"/>
              </a:rPr>
              <a:t> </a:t>
            </a:r>
            <a:r>
              <a:rPr lang="en-US" sz="2000" b="1" dirty="0" err="1">
                <a:latin typeface="Perpetua" pitchFamily="18" charset="0"/>
              </a:rPr>
              <a:t>nama</a:t>
            </a:r>
            <a:r>
              <a:rPr lang="en-US" sz="2000" b="1" dirty="0">
                <a:latin typeface="Perpetua" pitchFamily="18" charset="0"/>
              </a:rPr>
              <a:t> </a:t>
            </a:r>
            <a:r>
              <a:rPr lang="en-US" sz="2000" b="1" dirty="0" err="1">
                <a:latin typeface="Perpetua" pitchFamily="18" charset="0"/>
              </a:rPr>
              <a:t>orang</a:t>
            </a:r>
            <a:r>
              <a:rPr lang="en-US" sz="2000" b="1" dirty="0">
                <a:latin typeface="Perpetua" pitchFamily="18" charset="0"/>
              </a:rPr>
              <a:t>.</a:t>
            </a:r>
          </a:p>
          <a:p>
            <a:pPr>
              <a:buNone/>
            </a:pPr>
            <a:r>
              <a:rPr lang="en-US" sz="2000" b="1" dirty="0" smtClean="0">
                <a:latin typeface="Perpetua" pitchFamily="18" charset="0"/>
              </a:rPr>
              <a:t>	</a:t>
            </a:r>
            <a:r>
              <a:rPr lang="en-US" sz="2000" b="1" dirty="0" err="1" smtClean="0">
                <a:solidFill>
                  <a:srgbClr val="FF0000"/>
                </a:solidFill>
                <a:latin typeface="Perpetua" pitchFamily="18" charset="0"/>
              </a:rPr>
              <a:t>Misalnya</a:t>
            </a:r>
            <a:r>
              <a:rPr lang="en-US" sz="2000" b="1" dirty="0" smtClean="0">
                <a:solidFill>
                  <a:srgbClr val="FF0000"/>
                </a:solidFill>
                <a:latin typeface="Perpetua" pitchFamily="18" charset="0"/>
              </a:rPr>
              <a:t> </a:t>
            </a:r>
            <a:r>
              <a:rPr lang="en-US" sz="2000" b="1" dirty="0">
                <a:solidFill>
                  <a:srgbClr val="FF0000"/>
                </a:solidFill>
                <a:latin typeface="Perpetua" pitchFamily="18" charset="0"/>
              </a:rPr>
              <a:t>:</a:t>
            </a:r>
          </a:p>
          <a:p>
            <a:pPr>
              <a:buNone/>
            </a:pPr>
            <a:r>
              <a:rPr lang="en-US" sz="2000" b="1" i="1" dirty="0" smtClean="0">
                <a:solidFill>
                  <a:srgbClr val="FF0000"/>
                </a:solidFill>
                <a:latin typeface="Perpetua" pitchFamily="18" charset="0"/>
              </a:rPr>
              <a:t>	</a:t>
            </a:r>
            <a:r>
              <a:rPr lang="en-US" sz="2000" b="1" i="1" dirty="0" err="1" smtClean="0">
                <a:solidFill>
                  <a:srgbClr val="FF0000"/>
                </a:solidFill>
                <a:latin typeface="Perpetua" pitchFamily="18" charset="0"/>
              </a:rPr>
              <a:t>M</a:t>
            </a:r>
            <a:r>
              <a:rPr lang="en-US" sz="2000" b="1" dirty="0" err="1" smtClean="0">
                <a:solidFill>
                  <a:srgbClr val="FF0000"/>
                </a:solidFill>
                <a:latin typeface="Perpetua" pitchFamily="18" charset="0"/>
              </a:rPr>
              <a:t>ahaputra</a:t>
            </a:r>
            <a:r>
              <a:rPr lang="en-US" sz="2000" b="1" dirty="0" smtClean="0">
                <a:solidFill>
                  <a:srgbClr val="FF0000"/>
                </a:solidFill>
                <a:latin typeface="Perpetua" pitchFamily="18" charset="0"/>
              </a:rPr>
              <a:t> </a:t>
            </a:r>
            <a:r>
              <a:rPr lang="en-US" sz="2000" b="1" dirty="0" err="1">
                <a:solidFill>
                  <a:srgbClr val="FF0000"/>
                </a:solidFill>
                <a:latin typeface="Perpetua" pitchFamily="18" charset="0"/>
              </a:rPr>
              <a:t>Yamin</a:t>
            </a:r>
            <a:r>
              <a:rPr lang="en-US" sz="2000" b="1" dirty="0">
                <a:solidFill>
                  <a:srgbClr val="FF0000"/>
                </a:solidFill>
                <a:latin typeface="Perpetua" pitchFamily="18" charset="0"/>
              </a:rPr>
              <a:t> , </a:t>
            </a:r>
            <a:r>
              <a:rPr lang="en-US" sz="2000" b="1" i="1" dirty="0">
                <a:solidFill>
                  <a:srgbClr val="FF0000"/>
                </a:solidFill>
                <a:latin typeface="Perpetua" pitchFamily="18" charset="0"/>
              </a:rPr>
              <a:t>S</a:t>
            </a:r>
            <a:r>
              <a:rPr lang="en-US" sz="2000" b="1" dirty="0">
                <a:solidFill>
                  <a:srgbClr val="FF0000"/>
                </a:solidFill>
                <a:latin typeface="Perpetua" pitchFamily="18" charset="0"/>
              </a:rPr>
              <a:t>ultan </a:t>
            </a:r>
            <a:r>
              <a:rPr lang="en-US" sz="2000" b="1" dirty="0" err="1">
                <a:solidFill>
                  <a:srgbClr val="FF0000"/>
                </a:solidFill>
                <a:latin typeface="Perpetua" pitchFamily="18" charset="0"/>
              </a:rPr>
              <a:t>Hasanudin</a:t>
            </a:r>
            <a:r>
              <a:rPr lang="en-US" sz="2000" b="1" dirty="0">
                <a:solidFill>
                  <a:srgbClr val="FF0000"/>
                </a:solidFill>
                <a:latin typeface="Perpetua" pitchFamily="18" charset="0"/>
              </a:rPr>
              <a:t>, </a:t>
            </a:r>
            <a:r>
              <a:rPr lang="en-US" sz="2000" b="1" i="1" dirty="0" err="1">
                <a:solidFill>
                  <a:srgbClr val="FF0000"/>
                </a:solidFill>
                <a:latin typeface="Perpetua" pitchFamily="18" charset="0"/>
              </a:rPr>
              <a:t>H</a:t>
            </a:r>
            <a:r>
              <a:rPr lang="en-US" sz="2000" b="1" dirty="0" err="1">
                <a:solidFill>
                  <a:srgbClr val="FF0000"/>
                </a:solidFill>
                <a:latin typeface="Perpetua" pitchFamily="18" charset="0"/>
              </a:rPr>
              <a:t>aji</a:t>
            </a:r>
            <a:r>
              <a:rPr lang="en-US" sz="2000" b="1" dirty="0">
                <a:solidFill>
                  <a:srgbClr val="FF0000"/>
                </a:solidFill>
                <a:latin typeface="Perpetua" pitchFamily="18" charset="0"/>
              </a:rPr>
              <a:t> </a:t>
            </a:r>
            <a:r>
              <a:rPr lang="en-US" sz="2000" b="1" dirty="0" err="1">
                <a:solidFill>
                  <a:srgbClr val="FF0000"/>
                </a:solidFill>
                <a:latin typeface="Perpetua" pitchFamily="18" charset="0"/>
              </a:rPr>
              <a:t>Agus</a:t>
            </a:r>
            <a:r>
              <a:rPr lang="en-US" sz="2000" b="1" dirty="0">
                <a:solidFill>
                  <a:srgbClr val="FF0000"/>
                </a:solidFill>
                <a:latin typeface="Perpetua" pitchFamily="18" charset="0"/>
              </a:rPr>
              <a:t> </a:t>
            </a:r>
            <a:r>
              <a:rPr lang="en-US" sz="2000" b="1" dirty="0" err="1">
                <a:solidFill>
                  <a:srgbClr val="FF0000"/>
                </a:solidFill>
                <a:latin typeface="Perpetua" pitchFamily="18" charset="0"/>
              </a:rPr>
              <a:t>Salim</a:t>
            </a:r>
            <a:r>
              <a:rPr lang="en-US" sz="2000" b="1" dirty="0">
                <a:solidFill>
                  <a:srgbClr val="FF0000"/>
                </a:solidFill>
                <a:latin typeface="Perpetua" pitchFamily="18" charset="0"/>
              </a:rPr>
              <a:t>, </a:t>
            </a:r>
            <a:r>
              <a:rPr lang="en-US" sz="2000" b="1" i="1" dirty="0">
                <a:solidFill>
                  <a:srgbClr val="FF0000"/>
                </a:solidFill>
                <a:latin typeface="Perpetua" pitchFamily="18" charset="0"/>
              </a:rPr>
              <a:t>I</a:t>
            </a:r>
            <a:r>
              <a:rPr lang="en-US" sz="2000" b="1" dirty="0">
                <a:solidFill>
                  <a:srgbClr val="FF0000"/>
                </a:solidFill>
                <a:latin typeface="Perpetua" pitchFamily="18" charset="0"/>
              </a:rPr>
              <a:t>mam </a:t>
            </a:r>
            <a:r>
              <a:rPr lang="en-US" sz="2000" b="1" dirty="0" err="1">
                <a:solidFill>
                  <a:srgbClr val="FF0000"/>
                </a:solidFill>
                <a:latin typeface="Perpetua" pitchFamily="18" charset="0"/>
              </a:rPr>
              <a:t>Syafii</a:t>
            </a:r>
            <a:r>
              <a:rPr lang="en-US" sz="2000" b="1" dirty="0">
                <a:solidFill>
                  <a:srgbClr val="FF0000"/>
                </a:solidFill>
                <a:latin typeface="Perpetua" pitchFamily="18" charset="0"/>
              </a:rPr>
              <a:t>, </a:t>
            </a:r>
            <a:r>
              <a:rPr lang="en-US" sz="2000" b="1" i="1" dirty="0" err="1">
                <a:solidFill>
                  <a:srgbClr val="FF0000"/>
                </a:solidFill>
                <a:latin typeface="Perpetua" pitchFamily="18" charset="0"/>
              </a:rPr>
              <a:t>N</a:t>
            </a:r>
            <a:r>
              <a:rPr lang="en-US" sz="2000" b="1" dirty="0" err="1">
                <a:solidFill>
                  <a:srgbClr val="FF0000"/>
                </a:solidFill>
                <a:latin typeface="Perpetua" pitchFamily="18" charset="0"/>
              </a:rPr>
              <a:t>abi</a:t>
            </a:r>
            <a:r>
              <a:rPr lang="en-US" sz="2000" b="1" dirty="0">
                <a:solidFill>
                  <a:srgbClr val="FF0000"/>
                </a:solidFill>
                <a:latin typeface="Perpetua" pitchFamily="18" charset="0"/>
              </a:rPr>
              <a:t> Ibrahim</a:t>
            </a:r>
          </a:p>
          <a:p>
            <a:pPr>
              <a:buNone/>
            </a:pPr>
            <a:r>
              <a:rPr lang="en-US" sz="2000" b="1" dirty="0">
                <a:solidFill>
                  <a:srgbClr val="FF0000"/>
                </a:solidFill>
                <a:latin typeface="Perpetua" pitchFamily="18" charset="0"/>
              </a:rPr>
              <a:t> </a:t>
            </a:r>
          </a:p>
          <a:p>
            <a:pPr>
              <a:buNone/>
            </a:pPr>
            <a:r>
              <a:rPr lang="en-US" sz="2000" b="1" dirty="0" smtClean="0">
                <a:latin typeface="Perpetua" pitchFamily="18" charset="0"/>
              </a:rPr>
              <a:t>	</a:t>
            </a:r>
            <a:r>
              <a:rPr lang="en-US" sz="2000" b="1" dirty="0" err="1" smtClean="0">
                <a:solidFill>
                  <a:schemeClr val="bg1"/>
                </a:solidFill>
                <a:latin typeface="Perpetua" pitchFamily="18" charset="0"/>
              </a:rPr>
              <a:t>Huruf</a:t>
            </a:r>
            <a:r>
              <a:rPr lang="en-US" sz="2000" b="1" dirty="0" smtClean="0">
                <a:solidFill>
                  <a:schemeClr val="bg1"/>
                </a:solidFill>
                <a:latin typeface="Perpetua" pitchFamily="18" charset="0"/>
              </a:rPr>
              <a:t> </a:t>
            </a:r>
            <a:r>
              <a:rPr lang="en-US" sz="2000" b="1" dirty="0" err="1">
                <a:solidFill>
                  <a:schemeClr val="bg1"/>
                </a:solidFill>
                <a:latin typeface="Perpetua" pitchFamily="18" charset="0"/>
              </a:rPr>
              <a:t>kapital</a:t>
            </a:r>
            <a:r>
              <a:rPr lang="en-US" sz="2000" b="1" dirty="0">
                <a:solidFill>
                  <a:schemeClr val="bg1"/>
                </a:solidFill>
                <a:latin typeface="Perpetua" pitchFamily="18" charset="0"/>
              </a:rPr>
              <a:t> </a:t>
            </a:r>
            <a:r>
              <a:rPr lang="en-US" sz="2000" b="1" dirty="0" err="1">
                <a:solidFill>
                  <a:schemeClr val="bg1"/>
                </a:solidFill>
                <a:latin typeface="Perpetua" pitchFamily="18" charset="0"/>
              </a:rPr>
              <a:t>tidak</a:t>
            </a:r>
            <a:r>
              <a:rPr lang="en-US" sz="2000" b="1" dirty="0">
                <a:solidFill>
                  <a:schemeClr val="bg1"/>
                </a:solidFill>
                <a:latin typeface="Perpetua" pitchFamily="18" charset="0"/>
              </a:rPr>
              <a:t> </a:t>
            </a:r>
            <a:r>
              <a:rPr lang="en-US" sz="2000" b="1" dirty="0" err="1">
                <a:solidFill>
                  <a:schemeClr val="bg1"/>
                </a:solidFill>
                <a:latin typeface="Perpetua" pitchFamily="18" charset="0"/>
              </a:rPr>
              <a:t>dipakai</a:t>
            </a:r>
            <a:r>
              <a:rPr lang="en-US" sz="2000" b="1" dirty="0">
                <a:solidFill>
                  <a:schemeClr val="bg1"/>
                </a:solidFill>
                <a:latin typeface="Perpetua" pitchFamily="18" charset="0"/>
              </a:rPr>
              <a:t> </a:t>
            </a:r>
            <a:r>
              <a:rPr lang="en-US" sz="2000" b="1" dirty="0" err="1">
                <a:solidFill>
                  <a:schemeClr val="bg1"/>
                </a:solidFill>
                <a:latin typeface="Perpetua" pitchFamily="18" charset="0"/>
              </a:rPr>
              <a:t>sebagai</a:t>
            </a:r>
            <a:r>
              <a:rPr lang="en-US" sz="2000" b="1" dirty="0">
                <a:solidFill>
                  <a:schemeClr val="bg1"/>
                </a:solidFill>
                <a:latin typeface="Perpetua" pitchFamily="18" charset="0"/>
              </a:rPr>
              <a:t> </a:t>
            </a:r>
            <a:r>
              <a:rPr lang="en-US" sz="2000" b="1" dirty="0" err="1">
                <a:solidFill>
                  <a:schemeClr val="bg1"/>
                </a:solidFill>
                <a:latin typeface="Perpetua" pitchFamily="18" charset="0"/>
              </a:rPr>
              <a:t>huruf</a:t>
            </a:r>
            <a:r>
              <a:rPr lang="en-US" sz="2000" b="1" dirty="0">
                <a:solidFill>
                  <a:schemeClr val="bg1"/>
                </a:solidFill>
                <a:latin typeface="Perpetua" pitchFamily="18" charset="0"/>
              </a:rPr>
              <a:t> </a:t>
            </a:r>
            <a:r>
              <a:rPr lang="en-US" sz="2000" b="1" dirty="0" err="1">
                <a:solidFill>
                  <a:schemeClr val="bg1"/>
                </a:solidFill>
                <a:latin typeface="Perpetua" pitchFamily="18" charset="0"/>
              </a:rPr>
              <a:t>pertama</a:t>
            </a:r>
            <a:r>
              <a:rPr lang="en-US" sz="2000" b="1" dirty="0">
                <a:solidFill>
                  <a:schemeClr val="bg1"/>
                </a:solidFill>
                <a:latin typeface="Perpetua" pitchFamily="18" charset="0"/>
              </a:rPr>
              <a:t> </a:t>
            </a:r>
            <a:r>
              <a:rPr lang="en-US" sz="2000" b="1" dirty="0" err="1">
                <a:solidFill>
                  <a:schemeClr val="bg1"/>
                </a:solidFill>
                <a:latin typeface="Perpetua" pitchFamily="18" charset="0"/>
              </a:rPr>
              <a:t>nama</a:t>
            </a:r>
            <a:r>
              <a:rPr lang="en-US" sz="2000" b="1" dirty="0">
                <a:solidFill>
                  <a:schemeClr val="bg1"/>
                </a:solidFill>
                <a:latin typeface="Perpetua" pitchFamily="18" charset="0"/>
              </a:rPr>
              <a:t> </a:t>
            </a:r>
            <a:r>
              <a:rPr lang="en-US" sz="2000" b="1" dirty="0" err="1">
                <a:solidFill>
                  <a:schemeClr val="bg1"/>
                </a:solidFill>
                <a:latin typeface="Perpetua" pitchFamily="18" charset="0"/>
              </a:rPr>
              <a:t>gelar</a:t>
            </a:r>
            <a:r>
              <a:rPr lang="en-US" sz="2000" b="1" dirty="0">
                <a:solidFill>
                  <a:schemeClr val="bg1"/>
                </a:solidFill>
                <a:latin typeface="Perpetua" pitchFamily="18" charset="0"/>
              </a:rPr>
              <a:t> </a:t>
            </a:r>
            <a:r>
              <a:rPr lang="en-US" sz="2000" b="1" dirty="0" err="1">
                <a:solidFill>
                  <a:schemeClr val="bg1"/>
                </a:solidFill>
                <a:latin typeface="Perpetua" pitchFamily="18" charset="0"/>
              </a:rPr>
              <a:t>kehormatan</a:t>
            </a:r>
            <a:r>
              <a:rPr lang="en-US" sz="2000" b="1" dirty="0">
                <a:solidFill>
                  <a:schemeClr val="bg1"/>
                </a:solidFill>
                <a:latin typeface="Perpetua" pitchFamily="18" charset="0"/>
              </a:rPr>
              <a:t>, </a:t>
            </a:r>
            <a:r>
              <a:rPr lang="en-US" sz="2000" b="1" dirty="0" err="1">
                <a:solidFill>
                  <a:schemeClr val="bg1"/>
                </a:solidFill>
                <a:latin typeface="Perpetua" pitchFamily="18" charset="0"/>
              </a:rPr>
              <a:t>keturunsn</a:t>
            </a:r>
            <a:r>
              <a:rPr lang="en-US" sz="2000" b="1" dirty="0">
                <a:solidFill>
                  <a:schemeClr val="bg1"/>
                </a:solidFill>
                <a:latin typeface="Perpetua" pitchFamily="18" charset="0"/>
              </a:rPr>
              <a:t>, </a:t>
            </a:r>
            <a:r>
              <a:rPr lang="en-US" sz="2000" b="1" dirty="0" err="1">
                <a:solidFill>
                  <a:schemeClr val="bg1"/>
                </a:solidFill>
                <a:latin typeface="Perpetua" pitchFamily="18" charset="0"/>
              </a:rPr>
              <a:t>dan</a:t>
            </a:r>
            <a:r>
              <a:rPr lang="en-US" sz="2000" b="1" dirty="0">
                <a:solidFill>
                  <a:schemeClr val="bg1"/>
                </a:solidFill>
                <a:latin typeface="Perpetua" pitchFamily="18" charset="0"/>
              </a:rPr>
              <a:t> </a:t>
            </a:r>
            <a:r>
              <a:rPr lang="en-US" sz="2000" b="1" dirty="0" err="1">
                <a:solidFill>
                  <a:schemeClr val="bg1"/>
                </a:solidFill>
                <a:latin typeface="Perpetua" pitchFamily="18" charset="0"/>
              </a:rPr>
              <a:t>keagamaan</a:t>
            </a:r>
            <a:r>
              <a:rPr lang="en-US" sz="2000" b="1" dirty="0">
                <a:solidFill>
                  <a:schemeClr val="bg1"/>
                </a:solidFill>
                <a:latin typeface="Perpetua" pitchFamily="18" charset="0"/>
              </a:rPr>
              <a:t> yang </a:t>
            </a:r>
            <a:r>
              <a:rPr lang="en-US" sz="2000" b="1" dirty="0" err="1">
                <a:solidFill>
                  <a:schemeClr val="bg1"/>
                </a:solidFill>
                <a:latin typeface="Perpetua" pitchFamily="18" charset="0"/>
              </a:rPr>
              <a:t>tidak</a:t>
            </a:r>
            <a:r>
              <a:rPr lang="en-US" sz="2000" b="1" dirty="0">
                <a:solidFill>
                  <a:schemeClr val="bg1"/>
                </a:solidFill>
                <a:latin typeface="Perpetua" pitchFamily="18" charset="0"/>
              </a:rPr>
              <a:t> </a:t>
            </a:r>
            <a:r>
              <a:rPr lang="en-US" sz="2000" b="1" dirty="0" err="1">
                <a:solidFill>
                  <a:schemeClr val="bg1"/>
                </a:solidFill>
                <a:latin typeface="Perpetua" pitchFamily="18" charset="0"/>
              </a:rPr>
              <a:t>diikuti</a:t>
            </a:r>
            <a:r>
              <a:rPr lang="en-US" sz="2000" b="1" dirty="0">
                <a:solidFill>
                  <a:schemeClr val="bg1"/>
                </a:solidFill>
                <a:latin typeface="Perpetua" pitchFamily="18" charset="0"/>
              </a:rPr>
              <a:t> </a:t>
            </a:r>
            <a:r>
              <a:rPr lang="en-US" sz="2000" b="1" dirty="0" err="1">
                <a:solidFill>
                  <a:schemeClr val="bg1"/>
                </a:solidFill>
                <a:latin typeface="Perpetua" pitchFamily="18" charset="0"/>
              </a:rPr>
              <a:t>nama</a:t>
            </a:r>
            <a:r>
              <a:rPr lang="en-US" sz="2000" b="1" dirty="0">
                <a:solidFill>
                  <a:schemeClr val="bg1"/>
                </a:solidFill>
                <a:latin typeface="Perpetua" pitchFamily="18" charset="0"/>
              </a:rPr>
              <a:t> </a:t>
            </a:r>
            <a:r>
              <a:rPr lang="en-US" sz="2000" b="1" dirty="0" err="1">
                <a:solidFill>
                  <a:schemeClr val="bg1"/>
                </a:solidFill>
                <a:latin typeface="Perpetua" pitchFamily="18" charset="0"/>
              </a:rPr>
              <a:t>orang</a:t>
            </a:r>
            <a:r>
              <a:rPr lang="en-US" sz="2000" b="1" dirty="0">
                <a:solidFill>
                  <a:schemeClr val="bg1"/>
                </a:solidFill>
                <a:latin typeface="Perpetua" pitchFamily="18" charset="0"/>
              </a:rPr>
              <a:t>.</a:t>
            </a:r>
          </a:p>
          <a:p>
            <a:pPr>
              <a:buNone/>
            </a:pPr>
            <a:r>
              <a:rPr lang="en-US" sz="2000" b="1" dirty="0" smtClean="0">
                <a:solidFill>
                  <a:schemeClr val="bg1"/>
                </a:solidFill>
                <a:latin typeface="Perpetua" pitchFamily="18" charset="0"/>
              </a:rPr>
              <a:t>	</a:t>
            </a:r>
            <a:r>
              <a:rPr lang="en-US" sz="2000" b="1" dirty="0" err="1" smtClean="0">
                <a:solidFill>
                  <a:schemeClr val="bg1"/>
                </a:solidFill>
                <a:latin typeface="Perpetua" pitchFamily="18" charset="0"/>
              </a:rPr>
              <a:t>Misalnya</a:t>
            </a:r>
            <a:r>
              <a:rPr lang="en-US" sz="2000" b="1" dirty="0" smtClean="0">
                <a:solidFill>
                  <a:schemeClr val="bg1"/>
                </a:solidFill>
                <a:latin typeface="Perpetua" pitchFamily="18" charset="0"/>
              </a:rPr>
              <a:t> </a:t>
            </a:r>
            <a:r>
              <a:rPr lang="en-US" sz="2000" b="1" dirty="0">
                <a:solidFill>
                  <a:schemeClr val="bg1"/>
                </a:solidFill>
                <a:latin typeface="Perpetua" pitchFamily="18" charset="0"/>
              </a:rPr>
              <a:t>:</a:t>
            </a:r>
          </a:p>
          <a:p>
            <a:pPr>
              <a:buNone/>
            </a:pPr>
            <a:r>
              <a:rPr lang="en-US" sz="2000" b="1" dirty="0" smtClean="0">
                <a:solidFill>
                  <a:schemeClr val="bg1"/>
                </a:solidFill>
                <a:latin typeface="Perpetua" pitchFamily="18" charset="0"/>
              </a:rPr>
              <a:t>	</a:t>
            </a:r>
            <a:r>
              <a:rPr lang="en-US" sz="2000" b="1" dirty="0">
                <a:solidFill>
                  <a:schemeClr val="bg1"/>
                </a:solidFill>
                <a:latin typeface="Perpetua" pitchFamily="18" charset="0"/>
              </a:rPr>
              <a:t>	</a:t>
            </a:r>
            <a:r>
              <a:rPr lang="en-US" sz="2000" b="1" dirty="0" err="1">
                <a:solidFill>
                  <a:srgbClr val="FF0000"/>
                </a:solidFill>
                <a:latin typeface="Perpetua" pitchFamily="18" charset="0"/>
              </a:rPr>
              <a:t>Dia</a:t>
            </a:r>
            <a:r>
              <a:rPr lang="en-US" sz="2000" b="1" dirty="0">
                <a:solidFill>
                  <a:srgbClr val="FF0000"/>
                </a:solidFill>
                <a:latin typeface="Perpetua" pitchFamily="18" charset="0"/>
              </a:rPr>
              <a:t> </a:t>
            </a:r>
            <a:r>
              <a:rPr lang="en-US" sz="2000" b="1" dirty="0" err="1">
                <a:solidFill>
                  <a:srgbClr val="FF0000"/>
                </a:solidFill>
                <a:latin typeface="Perpetua" pitchFamily="18" charset="0"/>
              </a:rPr>
              <a:t>baru</a:t>
            </a:r>
            <a:r>
              <a:rPr lang="en-US" sz="2000" b="1" dirty="0">
                <a:solidFill>
                  <a:srgbClr val="FF0000"/>
                </a:solidFill>
                <a:latin typeface="Perpetua" pitchFamily="18" charset="0"/>
              </a:rPr>
              <a:t> </a:t>
            </a:r>
            <a:r>
              <a:rPr lang="en-US" sz="2000" b="1" dirty="0" err="1">
                <a:solidFill>
                  <a:srgbClr val="FF0000"/>
                </a:solidFill>
                <a:latin typeface="Perpetua" pitchFamily="18" charset="0"/>
              </a:rPr>
              <a:t>saja</a:t>
            </a:r>
            <a:r>
              <a:rPr lang="en-US" sz="2000" b="1" dirty="0">
                <a:solidFill>
                  <a:srgbClr val="FF0000"/>
                </a:solidFill>
                <a:latin typeface="Perpetua" pitchFamily="18" charset="0"/>
              </a:rPr>
              <a:t> </a:t>
            </a:r>
            <a:r>
              <a:rPr lang="en-US" sz="2000" b="1" dirty="0" err="1">
                <a:solidFill>
                  <a:srgbClr val="FF0000"/>
                </a:solidFill>
                <a:latin typeface="Perpetua" pitchFamily="18" charset="0"/>
              </a:rPr>
              <a:t>diangkat</a:t>
            </a:r>
            <a:r>
              <a:rPr lang="en-US" sz="2000" b="1" dirty="0">
                <a:solidFill>
                  <a:srgbClr val="FF0000"/>
                </a:solidFill>
                <a:latin typeface="Perpetua" pitchFamily="18" charset="0"/>
              </a:rPr>
              <a:t> </a:t>
            </a:r>
            <a:r>
              <a:rPr lang="en-US" sz="2000" b="1" dirty="0" err="1">
                <a:solidFill>
                  <a:srgbClr val="FF0000"/>
                </a:solidFill>
                <a:latin typeface="Perpetua" pitchFamily="18" charset="0"/>
              </a:rPr>
              <a:t>menjadi</a:t>
            </a:r>
            <a:r>
              <a:rPr lang="en-US" sz="2000" b="1" dirty="0">
                <a:solidFill>
                  <a:srgbClr val="FF0000"/>
                </a:solidFill>
                <a:latin typeface="Perpetua" pitchFamily="18" charset="0"/>
              </a:rPr>
              <a:t> sultan.</a:t>
            </a:r>
          </a:p>
          <a:p>
            <a:pPr>
              <a:buNone/>
            </a:pPr>
            <a:r>
              <a:rPr lang="en-US" sz="2000" b="1" dirty="0" smtClean="0">
                <a:solidFill>
                  <a:srgbClr val="FF0000"/>
                </a:solidFill>
                <a:latin typeface="Perpetua" pitchFamily="18" charset="0"/>
              </a:rPr>
              <a:t>	</a:t>
            </a:r>
            <a:r>
              <a:rPr lang="en-US" sz="2000" b="1" dirty="0">
                <a:solidFill>
                  <a:srgbClr val="FF0000"/>
                </a:solidFill>
                <a:latin typeface="Perpetua" pitchFamily="18" charset="0"/>
              </a:rPr>
              <a:t>	</a:t>
            </a:r>
            <a:r>
              <a:rPr lang="en-US" sz="2000" b="1" dirty="0" err="1">
                <a:solidFill>
                  <a:srgbClr val="FF0000"/>
                </a:solidFill>
                <a:latin typeface="Perpetua" pitchFamily="18" charset="0"/>
              </a:rPr>
              <a:t>Tahun</a:t>
            </a:r>
            <a:r>
              <a:rPr lang="en-US" sz="2000" b="1" dirty="0">
                <a:solidFill>
                  <a:srgbClr val="FF0000"/>
                </a:solidFill>
                <a:latin typeface="Perpetua" pitchFamily="18" charset="0"/>
              </a:rPr>
              <a:t> </a:t>
            </a:r>
            <a:r>
              <a:rPr lang="en-US" sz="2000" b="1" dirty="0" err="1">
                <a:solidFill>
                  <a:srgbClr val="FF0000"/>
                </a:solidFill>
                <a:latin typeface="Perpetua" pitchFamily="18" charset="0"/>
              </a:rPr>
              <a:t>ini</a:t>
            </a:r>
            <a:r>
              <a:rPr lang="en-US" sz="2000" b="1" dirty="0">
                <a:solidFill>
                  <a:srgbClr val="FF0000"/>
                </a:solidFill>
                <a:latin typeface="Perpetua" pitchFamily="18" charset="0"/>
              </a:rPr>
              <a:t> </a:t>
            </a:r>
            <a:r>
              <a:rPr lang="en-US" sz="2000" b="1" dirty="0" err="1">
                <a:solidFill>
                  <a:srgbClr val="FF0000"/>
                </a:solidFill>
                <a:latin typeface="Perpetua" pitchFamily="18" charset="0"/>
              </a:rPr>
              <a:t>ia</a:t>
            </a:r>
            <a:r>
              <a:rPr lang="en-US" sz="2000" b="1" dirty="0">
                <a:solidFill>
                  <a:srgbClr val="FF0000"/>
                </a:solidFill>
                <a:latin typeface="Perpetua" pitchFamily="18" charset="0"/>
              </a:rPr>
              <a:t> </a:t>
            </a:r>
            <a:r>
              <a:rPr lang="en-US" sz="2000" b="1" dirty="0" err="1">
                <a:solidFill>
                  <a:srgbClr val="FF0000"/>
                </a:solidFill>
                <a:latin typeface="Perpetua" pitchFamily="18" charset="0"/>
              </a:rPr>
              <a:t>pergi</a:t>
            </a:r>
            <a:r>
              <a:rPr lang="en-US" sz="2000" b="1" dirty="0">
                <a:solidFill>
                  <a:srgbClr val="FF0000"/>
                </a:solidFill>
                <a:latin typeface="Perpetua" pitchFamily="18" charset="0"/>
              </a:rPr>
              <a:t> </a:t>
            </a:r>
            <a:r>
              <a:rPr lang="en-US" sz="2000" b="1" dirty="0" err="1">
                <a:solidFill>
                  <a:srgbClr val="FF0000"/>
                </a:solidFill>
                <a:latin typeface="Perpetua" pitchFamily="18" charset="0"/>
              </a:rPr>
              <a:t>naik</a:t>
            </a:r>
            <a:r>
              <a:rPr lang="en-US" sz="2000" b="1" dirty="0">
                <a:solidFill>
                  <a:srgbClr val="FF0000"/>
                </a:solidFill>
                <a:latin typeface="Perpetua" pitchFamily="18" charset="0"/>
              </a:rPr>
              <a:t> </a:t>
            </a:r>
            <a:r>
              <a:rPr lang="en-US" sz="2000" b="1" i="1" dirty="0" err="1">
                <a:solidFill>
                  <a:srgbClr val="FF0000"/>
                </a:solidFill>
                <a:latin typeface="Perpetua" pitchFamily="18" charset="0"/>
              </a:rPr>
              <a:t>h</a:t>
            </a:r>
            <a:r>
              <a:rPr lang="en-US" sz="2000" b="1" dirty="0" err="1">
                <a:solidFill>
                  <a:srgbClr val="FF0000"/>
                </a:solidFill>
                <a:latin typeface="Perpetua" pitchFamily="18" charset="0"/>
              </a:rPr>
              <a:t>aji</a:t>
            </a:r>
            <a:r>
              <a:rPr lang="en-US" sz="2000" b="1" dirty="0">
                <a:solidFill>
                  <a:srgbClr val="FF0000"/>
                </a:solidFill>
                <a:latin typeface="Perpetua" pitchFamily="18" charset="0"/>
              </a:rPr>
              <a:t>.</a:t>
            </a:r>
          </a:p>
          <a:p>
            <a:pPr>
              <a:buNone/>
            </a:pPr>
            <a:endParaRPr lang="en-US" sz="2000" b="1" dirty="0">
              <a:solidFill>
                <a:schemeClr val="bg1"/>
              </a:solidFill>
              <a:latin typeface="Perpetua" pitchFamily="18" charset="0"/>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00472114422960.jpg"/>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6858000"/>
          </a:xfrm>
        </p:spPr>
        <p:txBody>
          <a:bodyPr>
            <a:normAutofit lnSpcReduction="10000"/>
          </a:bodyPr>
          <a:lstStyle/>
          <a:p>
            <a:pPr lvl="0">
              <a:buNone/>
            </a:pPr>
            <a:endParaRPr lang="en-US" sz="2400" dirty="0" smtClean="0">
              <a:latin typeface="Perpetua" pitchFamily="18" charset="0"/>
            </a:endParaRPr>
          </a:p>
          <a:p>
            <a:pPr lvl="0">
              <a:buNone/>
            </a:pPr>
            <a:endParaRPr lang="en-US" sz="2400" dirty="0" smtClean="0">
              <a:latin typeface="Perpetua" pitchFamily="18" charset="0"/>
            </a:endParaRPr>
          </a:p>
          <a:p>
            <a:pPr lvl="0">
              <a:buNone/>
            </a:pPr>
            <a:r>
              <a:rPr lang="en-US" sz="2400" dirty="0" smtClean="0">
                <a:latin typeface="Perpetua" pitchFamily="18" charset="0"/>
              </a:rPr>
              <a:t>5.  </a:t>
            </a:r>
            <a:r>
              <a:rPr lang="en-US" sz="2400" dirty="0" err="1" smtClean="0">
                <a:latin typeface="Perpetua" pitchFamily="18" charset="0"/>
              </a:rPr>
              <a:t>Huruf</a:t>
            </a:r>
            <a:r>
              <a:rPr lang="en-US" sz="2400" dirty="0" smtClean="0">
                <a:latin typeface="Perpetua" pitchFamily="18" charset="0"/>
              </a:rPr>
              <a:t> </a:t>
            </a:r>
            <a:r>
              <a:rPr lang="en-US" sz="2400" dirty="0" err="1" smtClean="0">
                <a:latin typeface="Perpetua" pitchFamily="18" charset="0"/>
              </a:rPr>
              <a:t>Kapital</a:t>
            </a:r>
            <a:r>
              <a:rPr lang="en-US" sz="2400" dirty="0" smtClean="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unsur</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jabatan</a:t>
            </a:r>
            <a:r>
              <a:rPr lang="en-US" sz="2400" dirty="0">
                <a:latin typeface="Perpetua" pitchFamily="18" charset="0"/>
              </a:rPr>
              <a:t> </a:t>
            </a:r>
            <a:r>
              <a:rPr lang="en-US" sz="2400" dirty="0" err="1">
                <a:latin typeface="Perpetua" pitchFamily="18" charset="0"/>
              </a:rPr>
              <a:t>dan</a:t>
            </a:r>
            <a:r>
              <a:rPr lang="en-US" sz="2400" dirty="0">
                <a:latin typeface="Perpetua" pitchFamily="18" charset="0"/>
              </a:rPr>
              <a:t> </a:t>
            </a:r>
            <a:r>
              <a:rPr lang="en-US" sz="2400" dirty="0" err="1">
                <a:latin typeface="Perpetua" pitchFamily="18" charset="0"/>
              </a:rPr>
              <a:t>pangkat</a:t>
            </a:r>
            <a:r>
              <a:rPr lang="en-US" sz="2400" dirty="0">
                <a:latin typeface="Perpetua" pitchFamily="18" charset="0"/>
              </a:rPr>
              <a:t> yang </a:t>
            </a:r>
            <a:r>
              <a:rPr lang="en-US" sz="2400" dirty="0" err="1">
                <a:latin typeface="Perpetua" pitchFamily="18" charset="0"/>
              </a:rPr>
              <a:t>diikuti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aatu</a:t>
            </a:r>
            <a:r>
              <a:rPr lang="en-US" sz="2400" dirty="0">
                <a:latin typeface="Perpetua" pitchFamily="18" charset="0"/>
              </a:rPr>
              <a:t> yang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pengganti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tertentu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instansi</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tempat</a:t>
            </a:r>
            <a:r>
              <a:rPr lang="en-US" sz="2400" dirty="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r>
              <a:rPr lang="en-US" sz="2400" dirty="0">
                <a:solidFill>
                  <a:srgbClr val="FF0000"/>
                </a:solidFill>
                <a:latin typeface="Perpetua" pitchFamily="18" charset="0"/>
              </a:rPr>
              <a:t>:</a:t>
            </a:r>
          </a:p>
          <a:p>
            <a:pPr>
              <a:buNone/>
            </a:pPr>
            <a:r>
              <a:rPr lang="en-US" sz="2400" i="1" dirty="0" smtClean="0">
                <a:solidFill>
                  <a:srgbClr val="FF0000"/>
                </a:solidFill>
                <a:latin typeface="Perpetua" pitchFamily="18" charset="0"/>
              </a:rPr>
              <a:t>		</a:t>
            </a:r>
            <a:r>
              <a:rPr lang="en-US" sz="2400" b="1" i="1" dirty="0" err="1" smtClean="0">
                <a:solidFill>
                  <a:srgbClr val="FF0000"/>
                </a:solidFill>
                <a:latin typeface="Perpetua" pitchFamily="18" charset="0"/>
              </a:rPr>
              <a:t>W</a:t>
            </a:r>
            <a:r>
              <a:rPr lang="en-US" sz="2400" b="1" dirty="0" err="1" smtClean="0">
                <a:solidFill>
                  <a:srgbClr val="FF0000"/>
                </a:solidFill>
                <a:latin typeface="Perpetua" pitchFamily="18" charset="0"/>
              </a:rPr>
              <a:t>akil</a:t>
            </a:r>
            <a:r>
              <a:rPr lang="en-US" sz="2400" b="1" dirty="0" smtClean="0">
                <a:solidFill>
                  <a:srgbClr val="FF0000"/>
                </a:solidFill>
                <a:latin typeface="Perpetua" pitchFamily="18" charset="0"/>
              </a:rPr>
              <a:t>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residen</a:t>
            </a:r>
            <a:r>
              <a:rPr lang="en-US" sz="2400" b="1" dirty="0">
                <a:solidFill>
                  <a:srgbClr val="FF0000"/>
                </a:solidFill>
                <a:latin typeface="Perpetua" pitchFamily="18" charset="0"/>
              </a:rPr>
              <a:t> Adam </a:t>
            </a:r>
            <a:r>
              <a:rPr lang="en-US" sz="2400" b="1" dirty="0" err="1">
                <a:solidFill>
                  <a:srgbClr val="FF0000"/>
                </a:solidFill>
                <a:latin typeface="Perpetua" pitchFamily="18" charset="0"/>
              </a:rPr>
              <a:t>Malik</a:t>
            </a:r>
            <a:r>
              <a:rPr lang="en-US" sz="2400" b="1" dirty="0">
                <a:solidFill>
                  <a:srgbClr val="FF0000"/>
                </a:solidFill>
                <a:latin typeface="Perpetua" pitchFamily="18" charset="0"/>
              </a:rPr>
              <a:t>,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erdana</a:t>
            </a:r>
            <a:r>
              <a:rPr lang="en-US" sz="2400" b="1" dirty="0">
                <a:solidFill>
                  <a:srgbClr val="FF0000"/>
                </a:solidFill>
                <a:latin typeface="Perpetua" pitchFamily="18" charset="0"/>
              </a:rPr>
              <a:t> </a:t>
            </a:r>
            <a:r>
              <a:rPr lang="en-US" sz="2400" b="1" i="1" dirty="0" err="1">
                <a:solidFill>
                  <a:srgbClr val="FF0000"/>
                </a:solidFill>
                <a:latin typeface="Perpetua" pitchFamily="18" charset="0"/>
              </a:rPr>
              <a:t>M</a:t>
            </a:r>
            <a:r>
              <a:rPr lang="en-US" sz="2400" b="1" dirty="0" err="1">
                <a:solidFill>
                  <a:srgbClr val="FF0000"/>
                </a:solidFill>
                <a:latin typeface="Perpetua" pitchFamily="18" charset="0"/>
              </a:rPr>
              <a:t>enteri</a:t>
            </a:r>
            <a:r>
              <a:rPr lang="en-US" sz="2400" b="1" dirty="0">
                <a:solidFill>
                  <a:srgbClr val="FF0000"/>
                </a:solidFill>
                <a:latin typeface="Perpetua" pitchFamily="18" charset="0"/>
              </a:rPr>
              <a:t> Nehru,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rofesor</a:t>
            </a:r>
            <a:r>
              <a:rPr lang="en-US" sz="2400" b="1" dirty="0">
                <a:solidFill>
                  <a:srgbClr val="FF0000"/>
                </a:solidFill>
                <a:latin typeface="Perpetua" pitchFamily="18" charset="0"/>
              </a:rPr>
              <a:t>  </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Supomo</a:t>
            </a:r>
            <a:r>
              <a:rPr lang="en-US" sz="2400" b="1" dirty="0">
                <a:solidFill>
                  <a:srgbClr val="FF0000"/>
                </a:solidFill>
                <a:latin typeface="Perpetua" pitchFamily="18" charset="0"/>
              </a:rPr>
              <a:t>, </a:t>
            </a:r>
            <a:r>
              <a:rPr lang="en-US" sz="2400" b="1" i="1" dirty="0" err="1">
                <a:solidFill>
                  <a:srgbClr val="FF0000"/>
                </a:solidFill>
                <a:latin typeface="Perpetua" pitchFamily="18" charset="0"/>
              </a:rPr>
              <a:t>L</a:t>
            </a:r>
            <a:r>
              <a:rPr lang="en-US" sz="2400" b="1" dirty="0" err="1">
                <a:solidFill>
                  <a:srgbClr val="FF0000"/>
                </a:solidFill>
                <a:latin typeface="Perpetua" pitchFamily="18" charset="0"/>
              </a:rPr>
              <a:t>aksamana</a:t>
            </a:r>
            <a:r>
              <a:rPr lang="en-US" sz="2400" b="1" dirty="0">
                <a:solidFill>
                  <a:srgbClr val="FF0000"/>
                </a:solidFill>
                <a:latin typeface="Perpetua" pitchFamily="18" charset="0"/>
              </a:rPr>
              <a:t> </a:t>
            </a:r>
            <a:r>
              <a:rPr lang="en-US" sz="2400" b="1" dirty="0" smtClean="0">
                <a:solidFill>
                  <a:srgbClr val="FF0000"/>
                </a:solidFill>
                <a:latin typeface="Perpetua" pitchFamily="18" charset="0"/>
              </a:rPr>
              <a:t>	</a:t>
            </a:r>
            <a:r>
              <a:rPr lang="en-US" sz="2400" b="1" i="1" dirty="0" err="1" smtClean="0">
                <a:solidFill>
                  <a:srgbClr val="FF0000"/>
                </a:solidFill>
                <a:latin typeface="Perpetua" pitchFamily="18" charset="0"/>
              </a:rPr>
              <a:t>M</a:t>
            </a:r>
            <a:r>
              <a:rPr lang="en-US" sz="2400" b="1" dirty="0" err="1" smtClean="0">
                <a:solidFill>
                  <a:srgbClr val="FF0000"/>
                </a:solidFill>
                <a:latin typeface="Perpetua" pitchFamily="18" charset="0"/>
              </a:rPr>
              <a:t>uda</a:t>
            </a:r>
            <a:r>
              <a:rPr lang="en-US" sz="2400" b="1" dirty="0" smtClean="0">
                <a:solidFill>
                  <a:srgbClr val="FF0000"/>
                </a:solidFill>
                <a:latin typeface="Perpetua" pitchFamily="18" charset="0"/>
              </a:rPr>
              <a:t> </a:t>
            </a:r>
            <a:r>
              <a:rPr lang="en-US" sz="2400" b="1" i="1" dirty="0" err="1">
                <a:solidFill>
                  <a:srgbClr val="FF0000"/>
                </a:solidFill>
                <a:latin typeface="Perpetua" pitchFamily="18" charset="0"/>
              </a:rPr>
              <a:t>U</a:t>
            </a:r>
            <a:r>
              <a:rPr lang="en-US" sz="2400" b="1" dirty="0" err="1">
                <a:solidFill>
                  <a:srgbClr val="FF0000"/>
                </a:solidFill>
                <a:latin typeface="Perpetua" pitchFamily="18" charset="0"/>
              </a:rPr>
              <a:t>dara</a:t>
            </a:r>
            <a:r>
              <a:rPr lang="en-US" sz="2400" b="1" dirty="0">
                <a:solidFill>
                  <a:srgbClr val="FF0000"/>
                </a:solidFill>
                <a:latin typeface="Perpetua" pitchFamily="18" charset="0"/>
              </a:rPr>
              <a:t> </a:t>
            </a:r>
            <a:r>
              <a:rPr lang="en-US" sz="2400" b="1" dirty="0" err="1">
                <a:solidFill>
                  <a:srgbClr val="FF0000"/>
                </a:solidFill>
                <a:latin typeface="Perpetua" pitchFamily="18" charset="0"/>
              </a:rPr>
              <a:t>Husein</a:t>
            </a:r>
            <a:r>
              <a:rPr lang="en-US" sz="2400" b="1" dirty="0">
                <a:solidFill>
                  <a:srgbClr val="FF0000"/>
                </a:solidFill>
                <a:latin typeface="Perpetua" pitchFamily="18" charset="0"/>
              </a:rPr>
              <a:t> </a:t>
            </a:r>
            <a:r>
              <a:rPr lang="en-US" sz="2400" b="1" dirty="0" err="1">
                <a:solidFill>
                  <a:srgbClr val="FF0000"/>
                </a:solidFill>
                <a:latin typeface="Perpetua" pitchFamily="18" charset="0"/>
              </a:rPr>
              <a:t>sastranegara</a:t>
            </a:r>
            <a:r>
              <a:rPr lang="en-US" sz="2400" b="1" dirty="0">
                <a:solidFill>
                  <a:srgbClr val="FF0000"/>
                </a:solidFill>
                <a:latin typeface="Perpetua" pitchFamily="18" charset="0"/>
              </a:rPr>
              <a:t>, </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Sekretaris</a:t>
            </a:r>
            <a:r>
              <a:rPr lang="en-US" sz="2400" b="1" dirty="0" smtClean="0">
                <a:solidFill>
                  <a:srgbClr val="FF0000"/>
                </a:solidFill>
                <a:latin typeface="Perpetua" pitchFamily="18" charset="0"/>
              </a:rPr>
              <a:t> </a:t>
            </a:r>
            <a:r>
              <a:rPr lang="en-US" sz="2400" b="1" i="1" dirty="0" err="1">
                <a:solidFill>
                  <a:srgbClr val="FF0000"/>
                </a:solidFill>
                <a:latin typeface="Perpetua" pitchFamily="18" charset="0"/>
              </a:rPr>
              <a:t>J</a:t>
            </a:r>
            <a:r>
              <a:rPr lang="en-US" sz="2400" b="1" dirty="0" err="1">
                <a:solidFill>
                  <a:srgbClr val="FF0000"/>
                </a:solidFill>
                <a:latin typeface="Perpetua" pitchFamily="18" charset="0"/>
              </a:rPr>
              <a:t>enderal</a:t>
            </a:r>
            <a:r>
              <a:rPr lang="en-US" sz="2400" b="1" dirty="0">
                <a:solidFill>
                  <a:srgbClr val="FF0000"/>
                </a:solidFill>
                <a:latin typeface="Perpetua" pitchFamily="18" charset="0"/>
              </a:rPr>
              <a:t> </a:t>
            </a:r>
            <a:r>
              <a:rPr lang="en-US" sz="2400" b="1" dirty="0" err="1">
                <a:solidFill>
                  <a:srgbClr val="FF0000"/>
                </a:solidFill>
                <a:latin typeface="Perpetua" pitchFamily="18" charset="0"/>
              </a:rPr>
              <a:t>Departemen</a:t>
            </a:r>
            <a:r>
              <a:rPr lang="en-US" sz="2400" b="1" dirty="0">
                <a:solidFill>
                  <a:srgbClr val="FF0000"/>
                </a:solidFill>
                <a:latin typeface="Perpetua" pitchFamily="18" charset="0"/>
              </a:rPr>
              <a:t> </a:t>
            </a:r>
            <a:r>
              <a:rPr lang="en-US" sz="2400" b="1" dirty="0" err="1">
                <a:solidFill>
                  <a:srgbClr val="FF0000"/>
                </a:solidFill>
                <a:latin typeface="Perpetua" pitchFamily="18" charset="0"/>
              </a:rPr>
              <a:t>Pertanian</a:t>
            </a:r>
            <a:r>
              <a:rPr lang="en-US" sz="2400" b="1" dirty="0">
                <a:solidFill>
                  <a:srgbClr val="FF0000"/>
                </a:solidFill>
                <a:latin typeface="Perpetua" pitchFamily="18" charset="0"/>
              </a:rPr>
              <a:t>, </a:t>
            </a:r>
            <a:r>
              <a:rPr lang="en-US" sz="2400" b="1" i="1" dirty="0" err="1" smtClean="0">
                <a:solidFill>
                  <a:srgbClr val="FF0000"/>
                </a:solidFill>
                <a:latin typeface="Perpetua" pitchFamily="18" charset="0"/>
              </a:rPr>
              <a:t>G</a:t>
            </a:r>
            <a:r>
              <a:rPr lang="en-US" sz="2400" b="1" dirty="0" err="1" smtClean="0">
                <a:solidFill>
                  <a:srgbClr val="FF0000"/>
                </a:solidFill>
                <a:latin typeface="Perpetua" pitchFamily="18" charset="0"/>
              </a:rPr>
              <a:t>ubernur</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Irian</a:t>
            </a:r>
            <a:r>
              <a:rPr lang="en-US" sz="2400" b="1" dirty="0" smtClean="0">
                <a:solidFill>
                  <a:srgbClr val="FF0000"/>
                </a:solidFill>
                <a:latin typeface="Perpetua" pitchFamily="18" charset="0"/>
              </a:rPr>
              <a:t> 	Jaya</a:t>
            </a:r>
            <a:r>
              <a:rPr lang="en-US" sz="2400" b="1" dirty="0">
                <a:solidFill>
                  <a:srgbClr val="FF0000"/>
                </a:solidFill>
                <a:latin typeface="Perpetua" pitchFamily="18" charset="0"/>
              </a:rPr>
              <a:t>.</a:t>
            </a:r>
          </a:p>
          <a:p>
            <a:pPr>
              <a:buNone/>
            </a:pPr>
            <a:r>
              <a:rPr lang="en-US" sz="2400" b="1" dirty="0" smtClean="0">
                <a:solidFill>
                  <a:srgbClr val="FF0000"/>
                </a:solidFill>
                <a:latin typeface="Perpetua" pitchFamily="18" charset="0"/>
              </a:rPr>
              <a:t>	</a:t>
            </a:r>
          </a:p>
          <a:p>
            <a:pPr>
              <a:buNone/>
            </a:pPr>
            <a:r>
              <a:rPr lang="en-US" sz="2400" dirty="0">
                <a:latin typeface="Perpetua" pitchFamily="18" charset="0"/>
              </a:rPr>
              <a:t>	</a:t>
            </a:r>
            <a:r>
              <a:rPr lang="en-US" sz="2400" dirty="0" err="1" smtClean="0">
                <a:latin typeface="Perpetua" pitchFamily="18" charset="0"/>
              </a:rPr>
              <a:t>Huruf</a:t>
            </a:r>
            <a:r>
              <a:rPr lang="en-US" sz="2400" dirty="0" smtClean="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jabatan</a:t>
            </a:r>
            <a:r>
              <a:rPr lang="en-US" sz="2400" dirty="0">
                <a:latin typeface="Perpetua" pitchFamily="18" charset="0"/>
              </a:rPr>
              <a:t> </a:t>
            </a:r>
            <a:r>
              <a:rPr lang="en-US" sz="2400" dirty="0" err="1">
                <a:latin typeface="Perpetua" pitchFamily="18" charset="0"/>
              </a:rPr>
              <a:t>dan</a:t>
            </a:r>
            <a:r>
              <a:rPr lang="en-US" sz="2400" dirty="0">
                <a:latin typeface="Perpetua" pitchFamily="18" charset="0"/>
              </a:rPr>
              <a:t> </a:t>
            </a:r>
            <a:r>
              <a:rPr lang="en-US" sz="2400" dirty="0" err="1">
                <a:latin typeface="Perpetua" pitchFamily="18" charset="0"/>
              </a:rPr>
              <a:t>pangkat</a:t>
            </a:r>
            <a:r>
              <a:rPr lang="en-US" sz="2400" dirty="0">
                <a:latin typeface="Perpetua" pitchFamily="18" charset="0"/>
              </a:rPr>
              <a:t> yang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diikuti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instansi</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tempat</a:t>
            </a:r>
            <a:r>
              <a:rPr lang="en-US" sz="2400" dirty="0">
                <a:latin typeface="Perpetua" pitchFamily="18" charset="0"/>
              </a:rPr>
              <a:t>.</a:t>
            </a:r>
          </a:p>
          <a:p>
            <a:pPr>
              <a:buNone/>
            </a:pPr>
            <a:r>
              <a:rPr lang="en-US" sz="2400" dirty="0" smtClean="0">
                <a:latin typeface="Perpetua" pitchFamily="18" charset="0"/>
              </a:rPr>
              <a:t>	</a:t>
            </a:r>
            <a:r>
              <a:rPr lang="en-US" sz="2400" dirty="0" err="1" smtClean="0">
                <a:solidFill>
                  <a:srgbClr val="FF0000"/>
                </a:solidFill>
                <a:latin typeface="Perpetua" pitchFamily="18" charset="0"/>
              </a:rPr>
              <a:t>Misalnya</a:t>
            </a:r>
            <a:r>
              <a:rPr lang="en-US" sz="2400" dirty="0" smtClean="0">
                <a:solidFill>
                  <a:srgbClr val="FF0000"/>
                </a:solidFill>
                <a:latin typeface="Perpetua" pitchFamily="18" charset="0"/>
              </a:rPr>
              <a:t> </a:t>
            </a:r>
            <a:r>
              <a:rPr lang="en-US" sz="2400" dirty="0">
                <a:solidFill>
                  <a:srgbClr val="FF0000"/>
                </a:solidFill>
                <a:latin typeface="Perpetua" pitchFamily="18" charset="0"/>
              </a:rPr>
              <a:t>:</a:t>
            </a:r>
          </a:p>
          <a:p>
            <a:pPr>
              <a:buNone/>
            </a:pPr>
            <a:r>
              <a:rPr lang="en-US" sz="2400" dirty="0" smtClean="0">
                <a:solidFill>
                  <a:srgbClr val="FF0000"/>
                </a:solidFill>
                <a:latin typeface="Perpetua" pitchFamily="18" charset="0"/>
              </a:rPr>
              <a:t>	</a:t>
            </a:r>
            <a:r>
              <a:rPr lang="en-US" sz="2400" dirty="0">
                <a:solidFill>
                  <a:srgbClr val="FF0000"/>
                </a:solidFill>
                <a:latin typeface="Perpetua" pitchFamily="18" charset="0"/>
              </a:rPr>
              <a:t>	</a:t>
            </a:r>
            <a:r>
              <a:rPr lang="en-US" sz="2400" b="1" dirty="0" err="1">
                <a:solidFill>
                  <a:srgbClr val="FF0000"/>
                </a:solidFill>
                <a:latin typeface="Perpetua" pitchFamily="18" charset="0"/>
              </a:rPr>
              <a:t>Siapakah</a:t>
            </a:r>
            <a:r>
              <a:rPr lang="en-US" sz="2400" b="1" dirty="0">
                <a:solidFill>
                  <a:srgbClr val="FF0000"/>
                </a:solidFill>
                <a:latin typeface="Perpetua" pitchFamily="18" charset="0"/>
              </a:rPr>
              <a:t> </a:t>
            </a:r>
            <a:r>
              <a:rPr lang="en-US" sz="2400" b="1" dirty="0" err="1">
                <a:solidFill>
                  <a:srgbClr val="FF0000"/>
                </a:solidFill>
                <a:latin typeface="Perpetua" pitchFamily="18" charset="0"/>
              </a:rPr>
              <a:t>gubernur</a:t>
            </a:r>
            <a:r>
              <a:rPr lang="en-US" sz="2400" b="1" dirty="0">
                <a:solidFill>
                  <a:srgbClr val="FF0000"/>
                </a:solidFill>
                <a:latin typeface="Perpetua" pitchFamily="18" charset="0"/>
              </a:rPr>
              <a:t> yang </a:t>
            </a:r>
            <a:r>
              <a:rPr lang="en-US" sz="2400" b="1" dirty="0" err="1">
                <a:solidFill>
                  <a:srgbClr val="FF0000"/>
                </a:solidFill>
                <a:latin typeface="Perpetua" pitchFamily="18" charset="0"/>
              </a:rPr>
              <a:t>dilantik</a:t>
            </a:r>
            <a:r>
              <a:rPr lang="en-US" sz="2400" b="1" dirty="0">
                <a:solidFill>
                  <a:srgbClr val="FF0000"/>
                </a:solidFill>
                <a:latin typeface="Perpetua" pitchFamily="18" charset="0"/>
              </a:rPr>
              <a:t> </a:t>
            </a:r>
            <a:r>
              <a:rPr lang="en-US" sz="2400" b="1" dirty="0" err="1">
                <a:solidFill>
                  <a:srgbClr val="FF0000"/>
                </a:solidFill>
                <a:latin typeface="Perpetua" pitchFamily="18" charset="0"/>
              </a:rPr>
              <a:t>itu</a:t>
            </a:r>
            <a:r>
              <a:rPr lang="en-US" sz="2400" b="1" dirty="0">
                <a:solidFill>
                  <a:srgbClr val="FF0000"/>
                </a:solidFill>
                <a:latin typeface="Perpetua" pitchFamily="18" charset="0"/>
              </a:rPr>
              <a:t>?</a:t>
            </a:r>
          </a:p>
          <a:p>
            <a:pPr>
              <a:buNone/>
            </a:pPr>
            <a:r>
              <a:rPr lang="en-US" sz="2400" b="1" dirty="0" smtClean="0">
                <a:solidFill>
                  <a:srgbClr val="FF0000"/>
                </a:solidFill>
                <a:latin typeface="Perpetua" pitchFamily="18" charset="0"/>
              </a:rPr>
              <a:t>	</a:t>
            </a:r>
            <a:r>
              <a:rPr lang="en-US" sz="2400" b="1" dirty="0">
                <a:solidFill>
                  <a:srgbClr val="FF0000"/>
                </a:solidFill>
                <a:latin typeface="Perpetua" pitchFamily="18" charset="0"/>
              </a:rPr>
              <a:t>	</a:t>
            </a:r>
            <a:r>
              <a:rPr lang="en-US" sz="2400" b="1" dirty="0" err="1">
                <a:solidFill>
                  <a:srgbClr val="FF0000"/>
                </a:solidFill>
                <a:latin typeface="Perpetua" pitchFamily="18" charset="0"/>
              </a:rPr>
              <a:t>Kemarin</a:t>
            </a:r>
            <a:r>
              <a:rPr lang="en-US" sz="2400" b="1" dirty="0">
                <a:solidFill>
                  <a:srgbClr val="FF0000"/>
                </a:solidFill>
                <a:latin typeface="Perpetua" pitchFamily="18" charset="0"/>
              </a:rPr>
              <a:t> </a:t>
            </a:r>
            <a:r>
              <a:rPr lang="en-US" sz="2400" b="1" dirty="0" err="1">
                <a:solidFill>
                  <a:srgbClr val="FF0000"/>
                </a:solidFill>
                <a:latin typeface="Perpetua" pitchFamily="18" charset="0"/>
              </a:rPr>
              <a:t>Brigadir</a:t>
            </a:r>
            <a:r>
              <a:rPr lang="en-US" sz="2400" b="1" dirty="0">
                <a:solidFill>
                  <a:srgbClr val="FF0000"/>
                </a:solidFill>
                <a:latin typeface="Perpetua" pitchFamily="18" charset="0"/>
              </a:rPr>
              <a:t> </a:t>
            </a:r>
            <a:r>
              <a:rPr lang="en-US" sz="2400" b="1" dirty="0" err="1">
                <a:solidFill>
                  <a:srgbClr val="FF0000"/>
                </a:solidFill>
                <a:latin typeface="Perpetua" pitchFamily="18" charset="0"/>
              </a:rPr>
              <a:t>Jenderal</a:t>
            </a:r>
            <a:r>
              <a:rPr lang="en-US" sz="2400" b="1" dirty="0">
                <a:solidFill>
                  <a:srgbClr val="FF0000"/>
                </a:solidFill>
                <a:latin typeface="Perpetua" pitchFamily="18" charset="0"/>
              </a:rPr>
              <a:t> Ahmad </a:t>
            </a:r>
            <a:r>
              <a:rPr lang="en-US" sz="2400" b="1" dirty="0" err="1">
                <a:solidFill>
                  <a:srgbClr val="FF0000"/>
                </a:solidFill>
                <a:latin typeface="Perpetua" pitchFamily="18" charset="0"/>
              </a:rPr>
              <a:t>dilantik</a:t>
            </a:r>
            <a:r>
              <a:rPr lang="en-US" sz="2400" b="1" dirty="0">
                <a:solidFill>
                  <a:srgbClr val="FF0000"/>
                </a:solidFill>
                <a:latin typeface="Perpetua" pitchFamily="18" charset="0"/>
              </a:rPr>
              <a:t> </a:t>
            </a:r>
            <a:r>
              <a:rPr lang="en-US" sz="2400" b="1" dirty="0" err="1">
                <a:solidFill>
                  <a:srgbClr val="FF0000"/>
                </a:solidFill>
                <a:latin typeface="Perpetua" pitchFamily="18" charset="0"/>
              </a:rPr>
              <a:t>menjadi</a:t>
            </a:r>
            <a:r>
              <a:rPr lang="en-US" sz="2400" b="1" dirty="0">
                <a:solidFill>
                  <a:srgbClr val="FF0000"/>
                </a:solidFill>
                <a:latin typeface="Perpetua" pitchFamily="18" charset="0"/>
              </a:rPr>
              <a:t> </a:t>
            </a:r>
            <a:r>
              <a:rPr lang="en-US" sz="2400" b="1" i="1" dirty="0">
                <a:solidFill>
                  <a:srgbClr val="FF0000"/>
                </a:solidFill>
                <a:latin typeface="Perpetua" pitchFamily="18" charset="0"/>
              </a:rPr>
              <a:t>m</a:t>
            </a:r>
            <a:r>
              <a:rPr lang="en-US" sz="2400" b="1" dirty="0">
                <a:solidFill>
                  <a:srgbClr val="FF0000"/>
                </a:solidFill>
                <a:latin typeface="Perpetua" pitchFamily="18" charset="0"/>
              </a:rPr>
              <a:t>ayor  </a:t>
            </a:r>
            <a:r>
              <a:rPr lang="en-US" sz="2400" b="1" dirty="0" smtClean="0">
                <a:solidFill>
                  <a:srgbClr val="FF0000"/>
                </a:solidFill>
                <a:latin typeface="Perpetua" pitchFamily="18" charset="0"/>
              </a:rPr>
              <a:t>	</a:t>
            </a:r>
            <a:r>
              <a:rPr lang="en-US" sz="2400" b="1" dirty="0" err="1" smtClean="0">
                <a:solidFill>
                  <a:srgbClr val="FF0000"/>
                </a:solidFill>
                <a:latin typeface="Perpetua" pitchFamily="18" charset="0"/>
              </a:rPr>
              <a:t>jenderal</a:t>
            </a:r>
            <a:r>
              <a:rPr lang="en-US" sz="2400" b="1" dirty="0">
                <a:solidFill>
                  <a:srgbClr val="FF0000"/>
                </a:solidFill>
                <a:latin typeface="Perpetua" pitchFamily="18" charset="0"/>
              </a:rPr>
              <a:t>.</a:t>
            </a:r>
          </a:p>
          <a:p>
            <a:pPr>
              <a:buNone/>
            </a:pPr>
            <a:r>
              <a:rPr lang="en-US" sz="2400" b="1" dirty="0">
                <a:solidFill>
                  <a:srgbClr val="FF0000"/>
                </a:solidFill>
                <a:latin typeface="Perpetua" pitchFamily="18" charset="0"/>
              </a:rPr>
              <a:t> </a:t>
            </a:r>
            <a:endParaRPr lang="en-US" sz="2400" dirty="0" smtClean="0">
              <a:solidFill>
                <a:srgbClr val="FF0000"/>
              </a:solidFill>
              <a:latin typeface="Perpetua" pitchFamily="18" charset="0"/>
            </a:endParaRPr>
          </a:p>
          <a:p>
            <a:pPr>
              <a:buNone/>
            </a:pPr>
            <a:endParaRPr lang="en-US" sz="2400" dirty="0">
              <a:latin typeface="Perpetua" pitchFamily="18" charset="0"/>
            </a:endParaRPr>
          </a:p>
        </p:txBody>
      </p:sp>
    </p:spTree>
  </p:cSld>
  <p:clrMapOvr>
    <a:masterClrMapping/>
  </p:clrMapOvr>
  <p:transition spd="slow" advClick="0" advTm="1000">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hi_wallpaper_bear.jpg"/>
          <p:cNvPicPr>
            <a:picLocks noChangeAspect="1"/>
          </p:cNvPicPr>
          <p:nvPr/>
        </p:nvPicPr>
        <p:blipFill>
          <a:blip r:embed="rId3"/>
          <a:stretch>
            <a:fillRect/>
          </a:stretch>
        </p:blipFill>
        <p:spPr>
          <a:xfrm>
            <a:off x="1" y="0"/>
            <a:ext cx="9143998" cy="6857999"/>
          </a:xfrm>
          <a:prstGeom prst="rect">
            <a:avLst/>
          </a:prstGeom>
        </p:spPr>
      </p:pic>
      <p:sp>
        <p:nvSpPr>
          <p:cNvPr id="3" name="Content Placeholder 2"/>
          <p:cNvSpPr>
            <a:spLocks noGrp="1"/>
          </p:cNvSpPr>
          <p:nvPr>
            <p:ph idx="1"/>
          </p:nvPr>
        </p:nvSpPr>
        <p:spPr>
          <a:xfrm>
            <a:off x="0" y="0"/>
            <a:ext cx="9144000" cy="6858000"/>
          </a:xfrm>
        </p:spPr>
        <p:txBody>
          <a:bodyPr>
            <a:noAutofit/>
          </a:bodyPr>
          <a:lstStyle/>
          <a:p>
            <a:pPr lvl="0">
              <a:buNone/>
            </a:pPr>
            <a:endParaRPr lang="en-US" sz="2000" dirty="0" smtClean="0"/>
          </a:p>
          <a:p>
            <a:pPr lvl="0">
              <a:buNone/>
            </a:pPr>
            <a:r>
              <a:rPr lang="en-US" sz="2000" dirty="0" smtClean="0"/>
              <a:t>6. </a:t>
            </a:r>
            <a:r>
              <a:rPr lang="en-US" sz="2000" dirty="0" err="1" smtClean="0"/>
              <a:t>Huruf</a:t>
            </a:r>
            <a:r>
              <a:rPr lang="en-US" sz="2000" dirty="0" smtClean="0"/>
              <a:t> </a:t>
            </a:r>
            <a:r>
              <a:rPr lang="en-US" sz="2000" dirty="0" err="1" smtClean="0"/>
              <a:t>kapital</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unsur-unsur</a:t>
            </a:r>
            <a:r>
              <a:rPr lang="en-US" sz="2000" dirty="0" smtClean="0"/>
              <a:t> </a:t>
            </a:r>
            <a:r>
              <a:rPr lang="en-US" sz="2000" dirty="0" err="1" smtClean="0"/>
              <a:t>nama</a:t>
            </a:r>
            <a:r>
              <a:rPr lang="en-US" sz="2000" dirty="0" smtClean="0"/>
              <a:t> </a:t>
            </a:r>
            <a:r>
              <a:rPr lang="en-US" sz="2000" dirty="0" err="1" smtClean="0"/>
              <a:t>orang</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i="1" dirty="0" smtClean="0">
                <a:solidFill>
                  <a:srgbClr val="FF0000"/>
                </a:solidFill>
              </a:rPr>
              <a:t>A</a:t>
            </a:r>
            <a:r>
              <a:rPr lang="en-US" sz="2000" b="1" dirty="0" smtClean="0">
                <a:solidFill>
                  <a:srgbClr val="FF0000"/>
                </a:solidFill>
              </a:rPr>
              <a:t>mir </a:t>
            </a:r>
            <a:r>
              <a:rPr lang="en-US" sz="2000" b="1" i="1" dirty="0" err="1" smtClean="0">
                <a:solidFill>
                  <a:srgbClr val="FF0000"/>
                </a:solidFill>
              </a:rPr>
              <a:t>H</a:t>
            </a:r>
            <a:r>
              <a:rPr lang="en-US" sz="2000" b="1" dirty="0" err="1" smtClean="0">
                <a:solidFill>
                  <a:srgbClr val="FF0000"/>
                </a:solidFill>
              </a:rPr>
              <a:t>amzah</a:t>
            </a:r>
            <a:r>
              <a:rPr lang="en-US" sz="2000" b="1" dirty="0" smtClean="0">
                <a:solidFill>
                  <a:srgbClr val="FF0000"/>
                </a:solidFill>
              </a:rPr>
              <a:t>, </a:t>
            </a:r>
            <a:r>
              <a:rPr lang="en-US" sz="2000" b="1" i="1" dirty="0" err="1" smtClean="0">
                <a:solidFill>
                  <a:srgbClr val="FF0000"/>
                </a:solidFill>
              </a:rPr>
              <a:t>D</a:t>
            </a:r>
            <a:r>
              <a:rPr lang="en-US" sz="2000" b="1" dirty="0" err="1" smtClean="0">
                <a:solidFill>
                  <a:srgbClr val="FF0000"/>
                </a:solidFill>
              </a:rPr>
              <a:t>ewi</a:t>
            </a:r>
            <a:r>
              <a:rPr lang="en-US" sz="2000" b="1" dirty="0" smtClean="0">
                <a:solidFill>
                  <a:srgbClr val="FF0000"/>
                </a:solidFill>
              </a:rPr>
              <a:t> </a:t>
            </a:r>
            <a:r>
              <a:rPr lang="en-US" sz="2000" b="1" i="1" dirty="0" err="1" smtClean="0">
                <a:solidFill>
                  <a:srgbClr val="FF0000"/>
                </a:solidFill>
              </a:rPr>
              <a:t>S</a:t>
            </a:r>
            <a:r>
              <a:rPr lang="en-US" sz="2000" b="1" dirty="0" err="1" smtClean="0">
                <a:solidFill>
                  <a:srgbClr val="FF0000"/>
                </a:solidFill>
              </a:rPr>
              <a:t>artika</a:t>
            </a:r>
            <a:r>
              <a:rPr lang="en-US" sz="2000" b="1" dirty="0" smtClean="0">
                <a:solidFill>
                  <a:srgbClr val="FF0000"/>
                </a:solidFill>
              </a:rPr>
              <a:t>, </a:t>
            </a:r>
            <a:r>
              <a:rPr lang="en-US" sz="2000" b="1" i="1" dirty="0" smtClean="0">
                <a:solidFill>
                  <a:srgbClr val="FF0000"/>
                </a:solidFill>
              </a:rPr>
              <a:t>W</a:t>
            </a:r>
            <a:r>
              <a:rPr lang="en-US" sz="2000" b="1" dirty="0" smtClean="0">
                <a:solidFill>
                  <a:srgbClr val="FF0000"/>
                </a:solidFill>
              </a:rPr>
              <a:t>age </a:t>
            </a:r>
            <a:r>
              <a:rPr lang="en-US" sz="2000" b="1" i="1" dirty="0" smtClean="0">
                <a:solidFill>
                  <a:srgbClr val="FF0000"/>
                </a:solidFill>
              </a:rPr>
              <a:t>R</a:t>
            </a:r>
            <a:r>
              <a:rPr lang="en-US" sz="2000" b="1" dirty="0" smtClean="0">
                <a:solidFill>
                  <a:srgbClr val="FF0000"/>
                </a:solidFill>
              </a:rPr>
              <a:t>udolf </a:t>
            </a:r>
            <a:r>
              <a:rPr lang="en-US" sz="2000" b="1" i="1" dirty="0" err="1" smtClean="0">
                <a:solidFill>
                  <a:srgbClr val="FF0000"/>
                </a:solidFill>
              </a:rPr>
              <a:t>S</a:t>
            </a:r>
            <a:r>
              <a:rPr lang="en-US" sz="2000" b="1" dirty="0" err="1" smtClean="0">
                <a:solidFill>
                  <a:srgbClr val="FF0000"/>
                </a:solidFill>
              </a:rPr>
              <a:t>upratman</a:t>
            </a:r>
            <a:r>
              <a:rPr lang="en-US" sz="2000" b="1" dirty="0" smtClean="0">
                <a:solidFill>
                  <a:srgbClr val="FF0000"/>
                </a:solidFill>
              </a:rPr>
              <a:t>, </a:t>
            </a:r>
            <a:r>
              <a:rPr lang="en-US" sz="2000" b="1" i="1" dirty="0" err="1" smtClean="0">
                <a:solidFill>
                  <a:srgbClr val="FF0000"/>
                </a:solidFill>
              </a:rPr>
              <a:t>H</a:t>
            </a:r>
            <a:r>
              <a:rPr lang="en-US" sz="2000" b="1" dirty="0" err="1" smtClean="0">
                <a:solidFill>
                  <a:srgbClr val="FF0000"/>
                </a:solidFill>
              </a:rPr>
              <a:t>alim</a:t>
            </a:r>
            <a:r>
              <a:rPr lang="en-US" sz="2000" b="1" dirty="0" smtClean="0">
                <a:solidFill>
                  <a:srgbClr val="FF0000"/>
                </a:solidFill>
              </a:rPr>
              <a:t> </a:t>
            </a:r>
            <a:r>
              <a:rPr lang="en-US" sz="2000" b="1" i="1" dirty="0" err="1" smtClean="0">
                <a:solidFill>
                  <a:srgbClr val="FF0000"/>
                </a:solidFill>
              </a:rPr>
              <a:t>P</a:t>
            </a:r>
            <a:r>
              <a:rPr lang="en-US" sz="2000" b="1" dirty="0" err="1" smtClean="0">
                <a:solidFill>
                  <a:srgbClr val="FF0000"/>
                </a:solidFill>
              </a:rPr>
              <a:t>ernakusumah</a:t>
            </a:r>
            <a:r>
              <a:rPr lang="en-US" sz="2000" b="1" dirty="0" smtClean="0">
                <a:solidFill>
                  <a:srgbClr val="FF0000"/>
                </a:solidFill>
              </a:rPr>
              <a:t>, 	</a:t>
            </a:r>
            <a:r>
              <a:rPr lang="en-US" sz="2000" b="1" i="1" dirty="0" smtClean="0">
                <a:solidFill>
                  <a:srgbClr val="FF0000"/>
                </a:solidFill>
              </a:rPr>
              <a:t>A</a:t>
            </a:r>
            <a:r>
              <a:rPr lang="en-US" sz="2000" b="1" dirty="0" smtClean="0">
                <a:solidFill>
                  <a:srgbClr val="FF0000"/>
                </a:solidFill>
              </a:rPr>
              <a:t>mpere</a:t>
            </a:r>
          </a:p>
          <a:p>
            <a:pPr>
              <a:buNone/>
            </a:pPr>
            <a:r>
              <a:rPr lang="en-US" sz="2000" b="1" dirty="0" smtClean="0"/>
              <a:t> 	</a:t>
            </a:r>
            <a:r>
              <a:rPr lang="en-US" sz="2000" dirty="0" err="1" smtClean="0"/>
              <a:t>Huruf</a:t>
            </a:r>
            <a:r>
              <a:rPr lang="en-US" sz="2000" dirty="0" smtClean="0"/>
              <a:t> </a:t>
            </a:r>
            <a:r>
              <a:rPr lang="en-US" sz="2000" dirty="0" err="1" smtClean="0"/>
              <a:t>kapital</a:t>
            </a:r>
            <a:r>
              <a:rPr lang="en-US" sz="2000" dirty="0" smtClean="0"/>
              <a:t> </a:t>
            </a:r>
            <a:r>
              <a:rPr lang="en-US" sz="2000" dirty="0" err="1" smtClean="0"/>
              <a:t>tidak</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nama</a:t>
            </a:r>
            <a:r>
              <a:rPr lang="en-US" sz="2000" dirty="0" smtClean="0"/>
              <a:t> </a:t>
            </a:r>
            <a:r>
              <a:rPr lang="en-US" sz="2000" dirty="0" err="1" smtClean="0"/>
              <a:t>orang</a:t>
            </a:r>
            <a:r>
              <a:rPr lang="en-US" sz="2000" dirty="0" smtClean="0"/>
              <a:t> yang </a:t>
            </a:r>
            <a:r>
              <a:rPr lang="en-US" sz="2000" dirty="0" err="1" smtClean="0"/>
              <a:t>digunakan</a:t>
            </a:r>
            <a:r>
              <a:rPr lang="en-US" sz="2000" dirty="0" smtClean="0"/>
              <a:t> </a:t>
            </a:r>
            <a:r>
              <a:rPr lang="en-US" sz="2000" dirty="0" err="1" smtClean="0"/>
              <a:t>sebagai</a:t>
            </a:r>
            <a:r>
              <a:rPr lang="en-US" sz="2000" dirty="0" smtClean="0"/>
              <a:t> </a:t>
            </a:r>
            <a:r>
              <a:rPr lang="en-US" sz="2000" dirty="0" err="1" smtClean="0"/>
              <a:t>nama</a:t>
            </a:r>
            <a:r>
              <a:rPr lang="en-US" sz="2000" dirty="0" smtClean="0"/>
              <a:t> </a:t>
            </a:r>
            <a:r>
              <a:rPr lang="en-US" sz="2000" dirty="0" err="1" smtClean="0"/>
              <a:t>jenis</a:t>
            </a:r>
            <a:r>
              <a:rPr lang="en-US" sz="2000" dirty="0" smtClean="0"/>
              <a:t> </a:t>
            </a:r>
            <a:r>
              <a:rPr lang="en-US" sz="2000" dirty="0" err="1" smtClean="0"/>
              <a:t>atau</a:t>
            </a:r>
            <a:r>
              <a:rPr lang="en-US" sz="2000" dirty="0" smtClean="0"/>
              <a:t> </a:t>
            </a:r>
            <a:r>
              <a:rPr lang="en-US" sz="2000" dirty="0" err="1" smtClean="0"/>
              <a:t>satuan</a:t>
            </a:r>
            <a:r>
              <a:rPr lang="en-US" sz="2000" dirty="0" smtClean="0"/>
              <a:t> </a:t>
            </a:r>
            <a:r>
              <a:rPr lang="en-US" sz="2000" dirty="0" err="1" smtClean="0"/>
              <a:t>ukuran</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mesin</a:t>
            </a:r>
            <a:r>
              <a:rPr lang="en-US" sz="2000" b="1" dirty="0" smtClean="0">
                <a:solidFill>
                  <a:srgbClr val="FF0000"/>
                </a:solidFill>
              </a:rPr>
              <a:t> </a:t>
            </a:r>
            <a:r>
              <a:rPr lang="en-US" sz="2000" b="1" i="1" dirty="0" smtClean="0">
                <a:solidFill>
                  <a:srgbClr val="FF0000"/>
                </a:solidFill>
              </a:rPr>
              <a:t>d</a:t>
            </a:r>
            <a:r>
              <a:rPr lang="en-US" sz="2000" b="1" dirty="0" smtClean="0">
                <a:solidFill>
                  <a:srgbClr val="FF0000"/>
                </a:solidFill>
              </a:rPr>
              <a:t>iesel, 10 </a:t>
            </a:r>
            <a:r>
              <a:rPr lang="en-US" sz="2000" b="1" i="1" dirty="0" smtClean="0">
                <a:solidFill>
                  <a:srgbClr val="FF0000"/>
                </a:solidFill>
              </a:rPr>
              <a:t>v</a:t>
            </a:r>
            <a:r>
              <a:rPr lang="en-US" sz="2000" b="1" dirty="0" smtClean="0">
                <a:solidFill>
                  <a:srgbClr val="FF0000"/>
                </a:solidFill>
              </a:rPr>
              <a:t>olt, 5 </a:t>
            </a:r>
            <a:r>
              <a:rPr lang="en-US" sz="2000" b="1" i="1" dirty="0" smtClean="0">
                <a:solidFill>
                  <a:srgbClr val="FF0000"/>
                </a:solidFill>
              </a:rPr>
              <a:t>a</a:t>
            </a:r>
            <a:r>
              <a:rPr lang="en-US" sz="2000" b="1" dirty="0" smtClean="0">
                <a:solidFill>
                  <a:srgbClr val="FF0000"/>
                </a:solidFill>
              </a:rPr>
              <a:t>mpere</a:t>
            </a:r>
          </a:p>
          <a:p>
            <a:pPr>
              <a:buNone/>
            </a:pPr>
            <a:endParaRPr lang="en-US" sz="2000" b="1" dirty="0" smtClean="0"/>
          </a:p>
          <a:p>
            <a:pPr lvl="0">
              <a:buNone/>
            </a:pPr>
            <a:r>
              <a:rPr lang="en-US" sz="2000" dirty="0" smtClean="0"/>
              <a:t>7. </a:t>
            </a:r>
            <a:r>
              <a:rPr lang="en-US" sz="2000" dirty="0" err="1" smtClean="0"/>
              <a:t>Huruf</a:t>
            </a:r>
            <a:r>
              <a:rPr lang="en-US" sz="2000" dirty="0" smtClean="0"/>
              <a:t> </a:t>
            </a:r>
            <a:r>
              <a:rPr lang="en-US" sz="2000" dirty="0" err="1" smtClean="0"/>
              <a:t>kapital</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pertama</a:t>
            </a:r>
            <a:r>
              <a:rPr lang="en-US" sz="2000" dirty="0" smtClean="0"/>
              <a:t> </a:t>
            </a:r>
            <a:r>
              <a:rPr lang="en-US" sz="2000" dirty="0" err="1" smtClean="0"/>
              <a:t>nama</a:t>
            </a:r>
            <a:r>
              <a:rPr lang="en-US" sz="2000" dirty="0" smtClean="0"/>
              <a:t> </a:t>
            </a:r>
            <a:r>
              <a:rPr lang="en-US" sz="2000" dirty="0" err="1" smtClean="0"/>
              <a:t>bangsa</a:t>
            </a:r>
            <a:r>
              <a:rPr lang="en-US" sz="2000" dirty="0" smtClean="0"/>
              <a:t>, </a:t>
            </a:r>
            <a:r>
              <a:rPr lang="en-US" sz="2000" dirty="0" err="1" smtClean="0"/>
              <a:t>suku</a:t>
            </a:r>
            <a:r>
              <a:rPr lang="en-US" sz="2000" dirty="0" smtClean="0"/>
              <a:t> </a:t>
            </a:r>
            <a:r>
              <a:rPr lang="en-US" sz="2000" dirty="0" err="1" smtClean="0"/>
              <a:t>bangsa</a:t>
            </a:r>
            <a:r>
              <a:rPr lang="en-US" sz="2000" dirty="0" smtClean="0"/>
              <a:t> </a:t>
            </a:r>
            <a:r>
              <a:rPr lang="en-US" sz="2000" dirty="0" err="1" smtClean="0"/>
              <a:t>dan</a:t>
            </a:r>
            <a:r>
              <a:rPr lang="en-US" sz="2000" dirty="0" smtClean="0"/>
              <a:t> </a:t>
            </a:r>
            <a:r>
              <a:rPr lang="en-US" sz="2000" dirty="0" err="1" smtClean="0"/>
              <a:t>bahasa</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bangsa</a:t>
            </a:r>
            <a:r>
              <a:rPr lang="en-US" sz="2000" b="1" dirty="0" smtClean="0">
                <a:solidFill>
                  <a:srgbClr val="FF0000"/>
                </a:solidFill>
              </a:rPr>
              <a:t> </a:t>
            </a:r>
            <a:r>
              <a:rPr lang="en-US" sz="2000" b="1" i="1" dirty="0" smtClean="0">
                <a:solidFill>
                  <a:srgbClr val="FF0000"/>
                </a:solidFill>
              </a:rPr>
              <a:t>I</a:t>
            </a:r>
            <a:r>
              <a:rPr lang="en-US" sz="2000" b="1" dirty="0" smtClean="0">
                <a:solidFill>
                  <a:srgbClr val="FF0000"/>
                </a:solidFill>
              </a:rPr>
              <a:t>ndonesia, </a:t>
            </a:r>
            <a:r>
              <a:rPr lang="en-US" sz="2000" b="1" dirty="0" err="1" smtClean="0">
                <a:solidFill>
                  <a:srgbClr val="FF0000"/>
                </a:solidFill>
              </a:rPr>
              <a:t>suku</a:t>
            </a:r>
            <a:r>
              <a:rPr lang="en-US" sz="2000" b="1" dirty="0" smtClean="0">
                <a:solidFill>
                  <a:srgbClr val="FF0000"/>
                </a:solidFill>
              </a:rPr>
              <a:t> </a:t>
            </a:r>
            <a:r>
              <a:rPr lang="en-US" sz="2000" b="1" i="1" dirty="0" err="1" smtClean="0">
                <a:solidFill>
                  <a:srgbClr val="FF0000"/>
                </a:solidFill>
              </a:rPr>
              <a:t>S</a:t>
            </a:r>
            <a:r>
              <a:rPr lang="en-US" sz="2000" b="1" dirty="0" err="1" smtClean="0">
                <a:solidFill>
                  <a:srgbClr val="FF0000"/>
                </a:solidFill>
              </a:rPr>
              <a:t>unda</a:t>
            </a:r>
            <a:r>
              <a:rPr lang="en-US" sz="2000" b="1" dirty="0" smtClean="0">
                <a:solidFill>
                  <a:srgbClr val="FF0000"/>
                </a:solidFill>
              </a:rPr>
              <a:t>, </a:t>
            </a:r>
            <a:r>
              <a:rPr lang="en-US" sz="2000" b="1" dirty="0" err="1" smtClean="0">
                <a:solidFill>
                  <a:srgbClr val="FF0000"/>
                </a:solidFill>
              </a:rPr>
              <a:t>bahasa</a:t>
            </a:r>
            <a:r>
              <a:rPr lang="en-US" sz="2000" b="1" dirty="0" smtClean="0">
                <a:solidFill>
                  <a:srgbClr val="FF0000"/>
                </a:solidFill>
              </a:rPr>
              <a:t> </a:t>
            </a:r>
            <a:r>
              <a:rPr lang="en-US" sz="2000" b="1" i="1" dirty="0" err="1" smtClean="0">
                <a:solidFill>
                  <a:srgbClr val="FF0000"/>
                </a:solidFill>
              </a:rPr>
              <a:t>I</a:t>
            </a:r>
            <a:r>
              <a:rPr lang="en-US" sz="2000" b="1" dirty="0" err="1" smtClean="0">
                <a:solidFill>
                  <a:srgbClr val="FF0000"/>
                </a:solidFill>
              </a:rPr>
              <a:t>nggris</a:t>
            </a:r>
            <a:r>
              <a:rPr lang="en-US" sz="2000" b="1" dirty="0" smtClean="0">
                <a:solidFill>
                  <a:srgbClr val="FF0000"/>
                </a:solidFill>
              </a:rPr>
              <a:t>.</a:t>
            </a:r>
          </a:p>
          <a:p>
            <a:pPr>
              <a:buNone/>
            </a:pPr>
            <a:r>
              <a:rPr lang="en-US" sz="2000" b="1" dirty="0" smtClean="0"/>
              <a:t> 	</a:t>
            </a:r>
            <a:r>
              <a:rPr lang="en-US" sz="2000" dirty="0" err="1" smtClean="0"/>
              <a:t>Huruf</a:t>
            </a:r>
            <a:r>
              <a:rPr lang="en-US" sz="2000" dirty="0" smtClean="0"/>
              <a:t> </a:t>
            </a:r>
            <a:r>
              <a:rPr lang="en-US" sz="2000" dirty="0" err="1" smtClean="0"/>
              <a:t>kapital</a:t>
            </a:r>
            <a:r>
              <a:rPr lang="en-US" sz="2000" dirty="0" smtClean="0"/>
              <a:t> </a:t>
            </a:r>
            <a:r>
              <a:rPr lang="en-US" sz="2000" dirty="0" err="1" smtClean="0"/>
              <a:t>tidak</a:t>
            </a:r>
            <a:r>
              <a:rPr lang="en-US" sz="2000" dirty="0" smtClean="0"/>
              <a:t> </a:t>
            </a:r>
            <a:r>
              <a:rPr lang="en-US" sz="2000" dirty="0" err="1" smtClean="0"/>
              <a:t>dipakai</a:t>
            </a:r>
            <a:r>
              <a:rPr lang="en-US" sz="2000" dirty="0" smtClean="0"/>
              <a:t> </a:t>
            </a:r>
            <a:r>
              <a:rPr lang="en-US" sz="2000" dirty="0" err="1" smtClean="0"/>
              <a:t>sebagai</a:t>
            </a:r>
            <a:r>
              <a:rPr lang="en-US" sz="2000" dirty="0" smtClean="0"/>
              <a:t> </a:t>
            </a:r>
            <a:r>
              <a:rPr lang="en-US" sz="2000" dirty="0" err="1" smtClean="0"/>
              <a:t>huruf</a:t>
            </a:r>
            <a:r>
              <a:rPr lang="en-US" sz="2000" dirty="0" smtClean="0"/>
              <a:t> </a:t>
            </a:r>
            <a:r>
              <a:rPr lang="en-US" sz="2000" dirty="0" err="1" smtClean="0"/>
              <a:t>pertaam</a:t>
            </a:r>
            <a:r>
              <a:rPr lang="en-US" sz="2000" dirty="0" smtClean="0"/>
              <a:t> </a:t>
            </a:r>
            <a:r>
              <a:rPr lang="en-US" sz="2000" dirty="0" err="1" smtClean="0"/>
              <a:t>nama</a:t>
            </a:r>
            <a:r>
              <a:rPr lang="en-US" sz="2000" dirty="0" smtClean="0"/>
              <a:t> </a:t>
            </a:r>
            <a:r>
              <a:rPr lang="en-US" sz="2000" dirty="0" err="1" smtClean="0"/>
              <a:t>bangsa</a:t>
            </a:r>
            <a:r>
              <a:rPr lang="en-US" sz="2000" dirty="0" smtClean="0"/>
              <a:t>, </a:t>
            </a:r>
            <a:r>
              <a:rPr lang="en-US" sz="2000" dirty="0" err="1" smtClean="0"/>
              <a:t>suku</a:t>
            </a:r>
            <a:r>
              <a:rPr lang="en-US" sz="2000" dirty="0" smtClean="0"/>
              <a:t>, </a:t>
            </a:r>
            <a:r>
              <a:rPr lang="en-US" sz="2000" dirty="0" err="1" smtClean="0"/>
              <a:t>dan</a:t>
            </a:r>
            <a:r>
              <a:rPr lang="en-US" sz="2000" dirty="0" smtClean="0"/>
              <a:t> </a:t>
            </a:r>
            <a:r>
              <a:rPr lang="en-US" sz="2000" dirty="0" err="1" smtClean="0"/>
              <a:t>bahasa</a:t>
            </a:r>
            <a:r>
              <a:rPr lang="en-US" sz="2000" dirty="0" smtClean="0"/>
              <a:t> yang </a:t>
            </a:r>
            <a:r>
              <a:rPr lang="en-US" sz="2000" dirty="0" err="1" smtClean="0"/>
              <a:t>dipakai</a:t>
            </a:r>
            <a:r>
              <a:rPr lang="en-US" sz="2000" dirty="0" smtClean="0"/>
              <a:t> </a:t>
            </a:r>
            <a:r>
              <a:rPr lang="en-US" sz="2000" dirty="0" err="1" smtClean="0"/>
              <a:t>sebagai</a:t>
            </a:r>
            <a:r>
              <a:rPr lang="en-US" sz="2000" dirty="0" smtClean="0"/>
              <a:t> </a:t>
            </a:r>
            <a:r>
              <a:rPr lang="en-US" sz="2000" dirty="0" err="1" smtClean="0"/>
              <a:t>bentuk</a:t>
            </a:r>
            <a:r>
              <a:rPr lang="en-US" sz="2000" dirty="0" smtClean="0"/>
              <a:t> </a:t>
            </a:r>
            <a:r>
              <a:rPr lang="en-US" sz="2000" dirty="0" err="1" smtClean="0"/>
              <a:t>dasar</a:t>
            </a:r>
            <a:r>
              <a:rPr lang="en-US" sz="2000" dirty="0" smtClean="0"/>
              <a:t> </a:t>
            </a:r>
            <a:r>
              <a:rPr lang="en-US" sz="2000" dirty="0" err="1" smtClean="0"/>
              <a:t>kaat</a:t>
            </a:r>
            <a:r>
              <a:rPr lang="en-US" sz="2000" dirty="0" smtClean="0"/>
              <a:t> </a:t>
            </a:r>
            <a:r>
              <a:rPr lang="en-US" sz="2000" dirty="0" err="1" smtClean="0"/>
              <a:t>turunan</a:t>
            </a:r>
            <a:r>
              <a:rPr lang="en-US" sz="2000" dirty="0" smtClean="0"/>
              <a:t>.</a:t>
            </a:r>
          </a:p>
          <a:p>
            <a:pPr>
              <a:buNone/>
            </a:pPr>
            <a:r>
              <a:rPr lang="en-US" sz="2000" dirty="0" smtClean="0"/>
              <a:t>	</a:t>
            </a:r>
            <a:r>
              <a:rPr lang="en-US" sz="2000" dirty="0" err="1" smtClean="0">
                <a:solidFill>
                  <a:srgbClr val="FF0000"/>
                </a:solidFill>
              </a:rPr>
              <a:t>Misalnya</a:t>
            </a:r>
            <a:r>
              <a:rPr lang="en-US" sz="2000" dirty="0" smtClean="0">
                <a:solidFill>
                  <a:srgbClr val="FF0000"/>
                </a:solidFill>
              </a:rPr>
              <a:t> :</a:t>
            </a:r>
          </a:p>
          <a:p>
            <a:pPr>
              <a:buNone/>
            </a:pPr>
            <a:r>
              <a:rPr lang="en-US" sz="2000" dirty="0" smtClean="0">
                <a:solidFill>
                  <a:srgbClr val="FF0000"/>
                </a:solidFill>
              </a:rPr>
              <a:t>		</a:t>
            </a:r>
            <a:r>
              <a:rPr lang="en-US" sz="2000" b="1" dirty="0" err="1" smtClean="0">
                <a:solidFill>
                  <a:srgbClr val="FF0000"/>
                </a:solidFill>
              </a:rPr>
              <a:t>Meng</a:t>
            </a:r>
            <a:r>
              <a:rPr lang="en-US" sz="2000" b="1" i="1" dirty="0" err="1" smtClean="0">
                <a:solidFill>
                  <a:srgbClr val="FF0000"/>
                </a:solidFill>
              </a:rPr>
              <a:t>i</a:t>
            </a:r>
            <a:r>
              <a:rPr lang="en-US" sz="2000" b="1" dirty="0" err="1" smtClean="0">
                <a:solidFill>
                  <a:srgbClr val="FF0000"/>
                </a:solidFill>
              </a:rPr>
              <a:t>ndonesiakan</a:t>
            </a:r>
            <a:r>
              <a:rPr lang="en-US" sz="2000" b="1" dirty="0" smtClean="0">
                <a:solidFill>
                  <a:srgbClr val="FF0000"/>
                </a:solidFill>
              </a:rPr>
              <a:t> </a:t>
            </a:r>
            <a:r>
              <a:rPr lang="en-US" sz="2000" b="1" dirty="0" err="1" smtClean="0">
                <a:solidFill>
                  <a:srgbClr val="FF0000"/>
                </a:solidFill>
              </a:rPr>
              <a:t>kata</a:t>
            </a:r>
            <a:r>
              <a:rPr lang="en-US" sz="2000" b="1" dirty="0" smtClean="0">
                <a:solidFill>
                  <a:srgbClr val="FF0000"/>
                </a:solidFill>
              </a:rPr>
              <a:t> </a:t>
            </a:r>
            <a:r>
              <a:rPr lang="en-US" sz="2000" b="1" dirty="0" err="1" smtClean="0">
                <a:solidFill>
                  <a:srgbClr val="FF0000"/>
                </a:solidFill>
              </a:rPr>
              <a:t>asing</a:t>
            </a:r>
            <a:endParaRPr lang="en-US" sz="2000" b="1" dirty="0" smtClean="0">
              <a:solidFill>
                <a:srgbClr val="FF0000"/>
              </a:solidFill>
            </a:endParaRPr>
          </a:p>
          <a:p>
            <a:pPr>
              <a:buNone/>
            </a:pPr>
            <a:r>
              <a:rPr lang="en-US" sz="2000" b="1" dirty="0" smtClean="0">
                <a:solidFill>
                  <a:srgbClr val="FF0000"/>
                </a:solidFill>
              </a:rPr>
              <a:t>		</a:t>
            </a:r>
            <a:r>
              <a:rPr lang="en-US" sz="2000" b="1" dirty="0" err="1" smtClean="0">
                <a:solidFill>
                  <a:srgbClr val="FF0000"/>
                </a:solidFill>
              </a:rPr>
              <a:t>Ke</a:t>
            </a:r>
            <a:r>
              <a:rPr lang="en-US" sz="2000" b="1" i="1" dirty="0" err="1" smtClean="0">
                <a:solidFill>
                  <a:srgbClr val="FF0000"/>
                </a:solidFill>
              </a:rPr>
              <a:t>i</a:t>
            </a:r>
            <a:r>
              <a:rPr lang="en-US" sz="2000" b="1" dirty="0" err="1" smtClean="0">
                <a:solidFill>
                  <a:srgbClr val="FF0000"/>
                </a:solidFill>
              </a:rPr>
              <a:t>nggris-</a:t>
            </a:r>
            <a:r>
              <a:rPr lang="en-US" sz="2000" b="1" i="1" dirty="0" err="1" smtClean="0">
                <a:solidFill>
                  <a:srgbClr val="FF0000"/>
                </a:solidFill>
              </a:rPr>
              <a:t>i</a:t>
            </a:r>
            <a:r>
              <a:rPr lang="en-US" sz="2000" b="1" dirty="0" err="1" smtClean="0">
                <a:solidFill>
                  <a:srgbClr val="FF0000"/>
                </a:solidFill>
              </a:rPr>
              <a:t>nggrisan</a:t>
            </a:r>
            <a:endParaRPr lang="en-US" sz="2000" b="1" dirty="0" smtClean="0">
              <a:solidFill>
                <a:srgbClr val="FF0000"/>
              </a:solidFill>
            </a:endParaRPr>
          </a:p>
          <a:p>
            <a:pPr lvl="0">
              <a:buNone/>
            </a:pPr>
            <a:r>
              <a:rPr lang="en-US" sz="2000" b="1" dirty="0" smtClean="0">
                <a:solidFill>
                  <a:srgbClr val="FF0000"/>
                </a:solidFill>
              </a:rPr>
              <a:t>		</a:t>
            </a:r>
            <a:r>
              <a:rPr lang="en-US" sz="2000" b="1" dirty="0" err="1" smtClean="0">
                <a:solidFill>
                  <a:srgbClr val="FF0000"/>
                </a:solidFill>
              </a:rPr>
              <a:t>pecahnya</a:t>
            </a:r>
            <a:r>
              <a:rPr lang="en-US" sz="2000" b="1" dirty="0" smtClean="0">
                <a:solidFill>
                  <a:srgbClr val="FF0000"/>
                </a:solidFill>
              </a:rPr>
              <a:t> </a:t>
            </a:r>
            <a:r>
              <a:rPr lang="en-US" sz="2000" b="1" dirty="0" err="1" smtClean="0">
                <a:solidFill>
                  <a:srgbClr val="FF0000"/>
                </a:solidFill>
              </a:rPr>
              <a:t>perang</a:t>
            </a:r>
            <a:r>
              <a:rPr lang="en-US" sz="2000" b="1" dirty="0" smtClean="0">
                <a:solidFill>
                  <a:srgbClr val="FF0000"/>
                </a:solidFill>
              </a:rPr>
              <a:t> </a:t>
            </a:r>
            <a:r>
              <a:rPr lang="en-US" sz="2000" b="1" dirty="0" err="1" smtClean="0">
                <a:solidFill>
                  <a:srgbClr val="FF0000"/>
                </a:solidFill>
              </a:rPr>
              <a:t>dunia</a:t>
            </a:r>
            <a:r>
              <a:rPr lang="en-US" sz="2000" b="1" dirty="0" smtClean="0">
                <a:solidFill>
                  <a:srgbClr val="FF0000"/>
                </a:solidFill>
              </a:rPr>
              <a:t>.</a:t>
            </a:r>
          </a:p>
          <a:p>
            <a:pPr>
              <a:buNone/>
            </a:pPr>
            <a:endParaRPr lang="en-US" sz="2000" b="1" dirty="0" smtClean="0"/>
          </a:p>
          <a:p>
            <a:pPr>
              <a:buNone/>
            </a:pPr>
            <a:endParaRPr lang="en-US" sz="2000" dirty="0"/>
          </a:p>
        </p:txBody>
      </p:sp>
    </p:spTree>
  </p:cSld>
  <p:clrMapOvr>
    <a:masterClrMapping/>
  </p:clrMapOvr>
  <p:transition spd="slow">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546</Words>
  <Application>Microsoft Office PowerPoint</Application>
  <PresentationFormat>On-screen Show (4:3)</PresentationFormat>
  <Paragraphs>354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TATA EJAAN  I BAHASA INDONESIA  </vt:lpstr>
      <vt:lpstr>Slide 2</vt:lpstr>
      <vt:lpstr>Slide 3</vt:lpstr>
      <vt:lpstr>A. Pemenggalan Kata</vt:lpstr>
      <vt:lpstr>Lanjutan…</vt:lpstr>
      <vt:lpstr>  B. Huruf Kapital  </vt:lpstr>
      <vt:lpstr>Slide 7</vt:lpstr>
      <vt:lpstr>Slide 8</vt:lpstr>
      <vt:lpstr>Slide 9</vt:lpstr>
      <vt:lpstr>Slide 10</vt:lpstr>
      <vt:lpstr>Slide 11</vt:lpstr>
      <vt:lpstr>Slide 12</vt:lpstr>
      <vt:lpstr>Slide 13</vt:lpstr>
      <vt:lpstr>Slide 14</vt:lpstr>
      <vt:lpstr>Slide 15</vt:lpstr>
      <vt:lpstr> Huruf Miring </vt:lpstr>
      <vt:lpstr>Slide 17</vt:lpstr>
      <vt:lpstr>Singkatan dan Akronim</vt:lpstr>
      <vt:lpstr>Slide 19</vt:lpstr>
      <vt:lpstr>Slide 20</vt:lpstr>
      <vt:lpstr>Angka dan Bilangan  </vt:lpstr>
      <vt:lpstr>Slide 22</vt:lpstr>
      <vt:lpstr>Slide 23</vt:lpstr>
      <vt:lpstr>Slide 24</vt:lpstr>
      <vt:lpstr>Slide 25</vt:lpstr>
      <vt:lpstr>Slide 26</vt:lpstr>
      <vt:lpstr>J. kata ganti Ku-, kau-, -ku, -mu, dan –nya </vt:lpstr>
      <vt:lpstr>K. Kata Si dan Sang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BAB II PENGGUNAAN EJAAN  DALAM KARYA TULIS ILMIAH  </dc:title>
  <dc:creator>Comeko</dc:creator>
  <cp:lastModifiedBy>user</cp:lastModifiedBy>
  <cp:revision>105</cp:revision>
  <dcterms:created xsi:type="dcterms:W3CDTF">2006-08-16T00:00:00Z</dcterms:created>
  <dcterms:modified xsi:type="dcterms:W3CDTF">2020-09-25T06:39:22Z</dcterms:modified>
</cp:coreProperties>
</file>