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BFA30-98AA-472C-9F9F-5CD216C40F80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5D9CA-600D-4915-ADC3-EDFEF38DE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7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6232C1-517B-4A3A-A14B-F6035C695D3A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13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7B091-4F43-4E85-A0D4-8C41B0460E6E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6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23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77C4FE-E0E9-4B25-89A9-A515936D7994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7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1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99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81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2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68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2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22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6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8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5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05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371DB55-EB05-463C-8BF8-8C2A26D3093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FBFAD-E4D3-45E4-9058-CC2AC5C5F4F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66900" y="4959351"/>
            <a:ext cx="5829300" cy="14636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HAMBATAN-HAMBATAN DALAM IMPLEMENTASI MANAJEMEN STRATEGIS 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981950" y="4959351"/>
            <a:ext cx="2400300" cy="1463675"/>
          </a:xfrm>
        </p:spPr>
        <p:txBody>
          <a:bodyPr rtlCol="0"/>
          <a:lstStyle/>
          <a:p>
            <a:pPr fontAlgn="auto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9220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C9659B4F-EEDB-4BF5-9C7E-44A26B1F2D2C}" type="slidenum">
              <a:rPr lang="en-US" altLang="en-US"/>
              <a:pPr algn="l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89387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 err="1" smtClean="0"/>
              <a:t>Pengendalian</a:t>
            </a:r>
            <a:r>
              <a:rPr lang="en-US" b="1" dirty="0" smtClean="0"/>
              <a:t> </a:t>
            </a:r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khusus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pengendalian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b="1" dirty="0" err="1" smtClean="0"/>
              <a:t>memfokuskan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pengawasan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manajmen</a:t>
            </a:r>
            <a:r>
              <a:rPr lang="en-US" b="1" dirty="0" smtClean="0"/>
              <a:t> </a:t>
            </a:r>
            <a:r>
              <a:rPr lang="en-US" b="1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meyakinkan</a:t>
            </a:r>
            <a:r>
              <a:rPr lang="en-US" b="1" dirty="0" smtClean="0"/>
              <a:t> </a:t>
            </a:r>
            <a:r>
              <a:rPr lang="en-US" b="1" dirty="0" err="1" smtClean="0"/>
              <a:t>bahwa</a:t>
            </a:r>
            <a:r>
              <a:rPr lang="en-US" b="1" dirty="0" smtClean="0"/>
              <a:t> </a:t>
            </a:r>
            <a:r>
              <a:rPr lang="en-US" b="1" dirty="0" err="1" smtClean="0"/>
              <a:t>hal</a:t>
            </a:r>
            <a:r>
              <a:rPr lang="en-US" b="1" dirty="0" smtClean="0"/>
              <a:t> </a:t>
            </a:r>
            <a:r>
              <a:rPr lang="en-US" b="1" dirty="0" err="1" smtClean="0"/>
              <a:t>tersebut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berjalan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6A4241F-DBEC-4AD9-9F5F-B3701969E545}" type="slidenum">
              <a:rPr lang="en-US" smtClean="0"/>
              <a:pPr eaLnBrk="1" hangingPunct="1">
                <a:defRPr/>
              </a:pPr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106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Pendahuluan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	</a:t>
            </a:r>
            <a:r>
              <a:rPr lang="en-US" altLang="en-US" sz="2400" b="1" dirty="0" err="1" smtClean="0"/>
              <a:t>Perencanaan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/>
              <a:t>strategis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tidak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mengimplementasikan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dirinya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sendiri</a:t>
            </a:r>
            <a:r>
              <a:rPr lang="en-US" altLang="en-US" sz="2400" b="1" dirty="0"/>
              <a:t> </a:t>
            </a:r>
            <a:r>
              <a:rPr lang="en-US" altLang="en-US" sz="2400" dirty="0" err="1" smtClean="0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bekerja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hampa</a:t>
            </a:r>
            <a:r>
              <a:rPr lang="en-US" altLang="en-US" sz="2400" dirty="0"/>
              <a:t>, </a:t>
            </a:r>
            <a:r>
              <a:rPr lang="en-US" altLang="en-US" sz="2400" b="1" dirty="0" err="1"/>
              <a:t>tetapi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menghadapi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berbagai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situasi</a:t>
            </a:r>
            <a:r>
              <a:rPr lang="en-US" altLang="en-US" sz="2400" b="1" dirty="0"/>
              <a:t> yang </a:t>
            </a:r>
            <a:r>
              <a:rPr lang="en-US" altLang="en-US" sz="2400" b="1" dirty="0" err="1"/>
              <a:t>dinamis</a:t>
            </a:r>
            <a:r>
              <a:rPr lang="en-US" altLang="en-US" sz="2400" b="1" dirty="0"/>
              <a:t>. </a:t>
            </a:r>
            <a:r>
              <a:rPr lang="en-US" altLang="en-US" sz="2400" dirty="0" smtClean="0"/>
              <a:t>Ada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hambatan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perencanaan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maupun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pelaksanaan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strategi</a:t>
            </a:r>
            <a:r>
              <a:rPr lang="en-US" altLang="en-US" sz="2400" dirty="0"/>
              <a:t>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/>
              <a:t>	</a:t>
            </a:r>
            <a:r>
              <a:rPr lang="en-US" altLang="en-US" sz="2400" b="1" dirty="0" err="1" smtClean="0"/>
              <a:t>Hambatan-hambatan</a:t>
            </a:r>
            <a:r>
              <a:rPr lang="en-US" altLang="en-US" sz="2400" b="1" dirty="0" smtClean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antara</a:t>
            </a:r>
            <a:r>
              <a:rPr lang="en-US" altLang="en-US" sz="2400" dirty="0"/>
              <a:t> lain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manusia</a:t>
            </a:r>
            <a:r>
              <a:rPr lang="en-US" altLang="en-US" sz="2400" b="1" dirty="0"/>
              <a:t>, proses, </a:t>
            </a:r>
            <a:r>
              <a:rPr lang="en-US" altLang="en-US" sz="2400" b="1" dirty="0" err="1"/>
              <a:t>struktur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kelembagaan</a:t>
            </a:r>
            <a:r>
              <a:rPr lang="en-US" altLang="en-US" sz="2400" dirty="0"/>
              <a:t>.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5ADEE386-964D-4520-9BBB-32EBB7B7AF1C}" type="slidenum">
              <a:rPr lang="en-US" altLang="en-US"/>
              <a:pPr algn="l"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0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Masalah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Manusia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err="1" smtClean="0"/>
              <a:t>Masalah</a:t>
            </a:r>
            <a:r>
              <a:rPr lang="en-US" altLang="en-US" dirty="0" smtClean="0"/>
              <a:t> </a:t>
            </a:r>
            <a:r>
              <a:rPr lang="en-US" altLang="en-US" dirty="0" smtClean="0"/>
              <a:t>yang </a:t>
            </a:r>
            <a:r>
              <a:rPr lang="en-US" altLang="en-US" dirty="0" err="1" smtClean="0"/>
              <a:t>terkait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manusia</a:t>
            </a:r>
            <a:r>
              <a:rPr lang="en-US" altLang="en-US" dirty="0" smtClean="0"/>
              <a:t> </a:t>
            </a:r>
            <a:r>
              <a:rPr lang="en-US" altLang="en-US" b="1" dirty="0" err="1" smtClean="0"/>
              <a:t>berasal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dari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individu</a:t>
            </a:r>
            <a:r>
              <a:rPr lang="en-US" altLang="en-US" b="1" dirty="0" smtClean="0"/>
              <a:t>, </a:t>
            </a:r>
            <a:r>
              <a:rPr lang="en-US" altLang="en-US" b="1" dirty="0" err="1" smtClean="0"/>
              <a:t>kelompok</a:t>
            </a:r>
            <a:r>
              <a:rPr lang="en-US" altLang="en-US" b="1" dirty="0" smtClean="0"/>
              <a:t>,  </a:t>
            </a:r>
            <a:r>
              <a:rPr lang="en-US" altLang="en-US" b="1" dirty="0" err="1" smtClean="0"/>
              <a:t>organisasi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komunitas</a:t>
            </a:r>
            <a:r>
              <a:rPr lang="en-US" altLang="en-US" b="1" dirty="0" smtClean="0"/>
              <a:t>. </a:t>
            </a:r>
            <a:endParaRPr lang="en-US" alt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b="1" dirty="0" err="1" smtClean="0"/>
              <a:t>Permasalahan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individu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antara</a:t>
            </a:r>
            <a:r>
              <a:rPr lang="en-US" altLang="en-US" b="1" dirty="0" smtClean="0"/>
              <a:t> lain : </a:t>
            </a:r>
            <a:r>
              <a:rPr lang="en-US" altLang="en-US" b="1" dirty="0" err="1" smtClean="0"/>
              <a:t>keterbatasan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untuk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menangani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kompleksitas</a:t>
            </a:r>
            <a:r>
              <a:rPr lang="en-US" altLang="en-US" b="1" dirty="0" smtClean="0"/>
              <a:t>, </a:t>
            </a:r>
            <a:r>
              <a:rPr lang="en-US" altLang="en-US" b="1" dirty="0" err="1" smtClean="0"/>
              <a:t>adaptif</a:t>
            </a:r>
            <a:r>
              <a:rPr lang="en-US" altLang="en-US" b="1" dirty="0" smtClean="0"/>
              <a:t>, </a:t>
            </a:r>
            <a:r>
              <a:rPr lang="en-US" altLang="en-US" b="1" dirty="0" err="1" smtClean="0"/>
              <a:t>tidak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mengakui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perubahan</a:t>
            </a:r>
            <a:r>
              <a:rPr lang="en-US" altLang="en-US" b="1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b="1" dirty="0" err="1" smtClean="0"/>
              <a:t>Permasalahan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kelompok</a:t>
            </a:r>
            <a:r>
              <a:rPr lang="en-US" altLang="en-US" b="1" dirty="0" smtClean="0"/>
              <a:t> : </a:t>
            </a:r>
            <a:r>
              <a:rPr lang="en-US" altLang="en-US" b="1" dirty="0" err="1" smtClean="0"/>
              <a:t>pemaksaan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tekanan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untuk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menyesuaikan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diri</a:t>
            </a:r>
            <a:r>
              <a:rPr lang="en-US" altLang="en-US" b="1" dirty="0" smtClean="0"/>
              <a:t>, </a:t>
            </a:r>
            <a:r>
              <a:rPr lang="en-US" altLang="en-US" b="1" dirty="0" err="1" smtClean="0"/>
              <a:t>berusaha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untuk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meminimalkan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koflik</a:t>
            </a:r>
            <a:r>
              <a:rPr lang="en-US" altLang="en-US" b="1" dirty="0" smtClean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00635E77-559D-4458-B24E-9D1F47A36AAD}" type="slidenum">
              <a:rPr lang="en-US" altLang="en-US"/>
              <a:pPr algn="l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46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Lanjutan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15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b="1" dirty="0" err="1"/>
              <a:t>Pada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tingkatan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organisasi</a:t>
            </a:r>
            <a:r>
              <a:rPr lang="en-US" altLang="en-US" sz="2400" b="1" dirty="0"/>
              <a:t> : </a:t>
            </a:r>
            <a:r>
              <a:rPr lang="en-US" altLang="en-US" sz="2400" b="1" dirty="0" err="1"/>
              <a:t>sistem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perencanaan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strategis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sering</a:t>
            </a:r>
            <a:r>
              <a:rPr lang="en-US" altLang="en-US" sz="2400" b="1" dirty="0"/>
              <a:t> kali </a:t>
            </a:r>
            <a:r>
              <a:rPr lang="en-US" altLang="en-US" sz="2400" b="1" dirty="0" err="1"/>
              <a:t>mengenyampingkan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berpikir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strategis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struktur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sistem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menggantikan</a:t>
            </a:r>
            <a:r>
              <a:rPr lang="en-US" altLang="en-US" sz="2400" b="1" dirty="0"/>
              <a:t> </a:t>
            </a:r>
            <a:r>
              <a:rPr lang="en-US" altLang="en-US" sz="2400" b="1" dirty="0" err="1" smtClean="0"/>
              <a:t>kepemimpinan</a:t>
            </a:r>
            <a:endParaRPr lang="en-US" alt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b="1" dirty="0" err="1" smtClean="0"/>
              <a:t>Pada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/>
              <a:t>tingkatan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komunitas</a:t>
            </a:r>
            <a:r>
              <a:rPr lang="en-US" altLang="en-US" sz="2400" b="1" dirty="0"/>
              <a:t> : </a:t>
            </a:r>
            <a:r>
              <a:rPr lang="en-US" altLang="en-US" sz="2400" b="1" dirty="0" err="1"/>
              <a:t>komunitas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terdiri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atas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individu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kelompok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organisasi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sehigga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menggambarkan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akumulasi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karakteristik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dan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kesulitan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ketiganya</a:t>
            </a:r>
            <a:r>
              <a:rPr lang="en-US" altLang="en-US" sz="2400" b="1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EEEBE333-E194-4583-B7B5-A4AD7081CB48}" type="slidenum">
              <a:rPr lang="en-US" altLang="en-US"/>
              <a:pPr algn="l"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483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Masalah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Proses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 smtClean="0"/>
              <a:t> </a:t>
            </a:r>
            <a:r>
              <a:rPr lang="en-US" altLang="en-US" dirty="0" err="1" smtClean="0"/>
              <a:t>Masalah</a:t>
            </a:r>
            <a:r>
              <a:rPr lang="en-US" altLang="en-US" dirty="0" smtClean="0"/>
              <a:t> </a:t>
            </a:r>
            <a:r>
              <a:rPr lang="en-US" altLang="en-US" dirty="0"/>
              <a:t>proses yang </a:t>
            </a:r>
            <a:r>
              <a:rPr lang="en-US" altLang="en-US" dirty="0" err="1"/>
              <a:t>terpenting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b="1" dirty="0" err="1"/>
              <a:t>manajemen</a:t>
            </a:r>
            <a:r>
              <a:rPr lang="en-US" altLang="en-US" b="1" dirty="0"/>
              <a:t> ide </a:t>
            </a:r>
            <a:r>
              <a:rPr lang="en-US" altLang="en-US" b="1" dirty="0" err="1"/>
              <a:t>strategis</a:t>
            </a:r>
            <a:r>
              <a:rPr lang="en-US" altLang="en-US" b="1" dirty="0"/>
              <a:t> </a:t>
            </a:r>
            <a:r>
              <a:rPr lang="en-US" altLang="en-US" b="1" dirty="0" err="1"/>
              <a:t>menjadi</a:t>
            </a:r>
            <a:r>
              <a:rPr lang="en-US" altLang="en-US" b="1" dirty="0"/>
              <a:t> “good currency”, </a:t>
            </a:r>
            <a:r>
              <a:rPr lang="en-US" altLang="en-US" dirty="0" err="1"/>
              <a:t>bagaimana</a:t>
            </a:r>
            <a:r>
              <a:rPr lang="en-US" altLang="en-US" dirty="0"/>
              <a:t> </a:t>
            </a:r>
            <a:r>
              <a:rPr lang="en-US" altLang="en-US" dirty="0" err="1"/>
              <a:t>menjual</a:t>
            </a:r>
            <a:r>
              <a:rPr lang="en-US" altLang="en-US" dirty="0"/>
              <a:t> ide </a:t>
            </a:r>
            <a:r>
              <a:rPr lang="en-US" altLang="en-US" dirty="0" err="1"/>
              <a:t>kepada</a:t>
            </a:r>
            <a:r>
              <a:rPr lang="en-US" altLang="en-US" dirty="0"/>
              <a:t> orang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bahwa</a:t>
            </a:r>
            <a:r>
              <a:rPr lang="en-US" altLang="en-US" dirty="0"/>
              <a:t> </a:t>
            </a:r>
            <a:r>
              <a:rPr lang="en-US" altLang="en-US" dirty="0" err="1"/>
              <a:t>kearifan</a:t>
            </a:r>
            <a:r>
              <a:rPr lang="en-US" altLang="en-US" dirty="0"/>
              <a:t>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konvensional</a:t>
            </a:r>
            <a:r>
              <a:rPr lang="en-US" altLang="en-US" dirty="0"/>
              <a:t> </a:t>
            </a:r>
            <a:r>
              <a:rPr lang="en-US" altLang="en-US" dirty="0" err="1"/>
              <a:t>diubah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 smtClean="0"/>
              <a:t>kearifan</a:t>
            </a:r>
            <a:r>
              <a:rPr lang="en-US" altLang="en-US" dirty="0" smtClean="0"/>
              <a:t> yang </a:t>
            </a:r>
            <a:r>
              <a:rPr lang="en-US" altLang="en-US" dirty="0" err="1"/>
              <a:t>konvensional</a:t>
            </a:r>
            <a:r>
              <a:rPr lang="en-US" altLang="en-US" dirty="0"/>
              <a:t>.  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A2C52522-FD6B-429F-A08D-ECC27657C758}" type="slidenum">
              <a:rPr lang="en-US" altLang="en-US"/>
              <a:pPr algn="l"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146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Masalah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Struktural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839788" lvl="1" indent="-495300">
              <a:buNone/>
            </a:pPr>
            <a:r>
              <a:rPr lang="en-US" altLang="en-US" sz="3600"/>
              <a:t>Manajemen </a:t>
            </a:r>
            <a:r>
              <a:rPr lang="en-US" altLang="en-US" sz="3600" b="1"/>
              <a:t>hubungan bagian dan keseluruhan.</a:t>
            </a:r>
            <a:r>
              <a:rPr lang="en-US" altLang="en-US" sz="3600"/>
              <a:t> </a:t>
            </a:r>
            <a:r>
              <a:rPr lang="en-US" altLang="en-US" sz="3600" b="1"/>
              <a:t>Lingkungan internal dan eksternal harus menjadi kaitan yang menguntungkan.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58AD5852-65A1-4A69-8E2C-9B46B2B24A45}" type="slidenum">
              <a:rPr lang="en-US" altLang="en-US"/>
              <a:pPr algn="l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50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Masalah</a:t>
            </a:r>
            <a:r>
              <a:rPr lang="en-A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Kelembagaan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24128" y="1826455"/>
            <a:ext cx="75438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 err="1"/>
              <a:t>Masalah</a:t>
            </a:r>
            <a:r>
              <a:rPr lang="en-US" altLang="en-US" dirty="0"/>
              <a:t> </a:t>
            </a:r>
            <a:r>
              <a:rPr lang="en-US" altLang="en-US" dirty="0" err="1"/>
              <a:t>sulit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manajemen</a:t>
            </a:r>
            <a:r>
              <a:rPr lang="en-US" altLang="en-US" dirty="0"/>
              <a:t> </a:t>
            </a:r>
            <a:r>
              <a:rPr lang="en-US" altLang="en-US" dirty="0" err="1"/>
              <a:t>strategis</a:t>
            </a:r>
            <a:r>
              <a:rPr lang="en-US" altLang="en-US" dirty="0"/>
              <a:t> yang </a:t>
            </a:r>
            <a:r>
              <a:rPr lang="en-US" altLang="en-US" dirty="0" err="1"/>
              <a:t>mencakup</a:t>
            </a:r>
            <a:r>
              <a:rPr lang="en-US" altLang="en-US" dirty="0"/>
              <a:t> </a:t>
            </a:r>
            <a:r>
              <a:rPr lang="en-US" altLang="en-US" b="1" dirty="0" err="1"/>
              <a:t>transformasi</a:t>
            </a:r>
            <a:r>
              <a:rPr lang="en-US" altLang="en-US" b="1" dirty="0"/>
              <a:t> </a:t>
            </a:r>
            <a:r>
              <a:rPr lang="en-US" altLang="en-US" b="1" dirty="0" err="1"/>
              <a:t>kelembagaan</a:t>
            </a:r>
            <a:r>
              <a:rPr lang="en-US" altLang="en-US" b="1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 dirty="0"/>
              <a:t>Hal-</a:t>
            </a:r>
            <a:r>
              <a:rPr lang="en-US" altLang="en-US" b="1" dirty="0" err="1"/>
              <a:t>hal</a:t>
            </a:r>
            <a:r>
              <a:rPr lang="en-US" altLang="en-US" b="1" dirty="0"/>
              <a:t> yang </a:t>
            </a:r>
            <a:r>
              <a:rPr lang="en-US" altLang="en-US" b="1" dirty="0" err="1"/>
              <a:t>dilakukan</a:t>
            </a:r>
            <a:r>
              <a:rPr lang="en-US" altLang="en-US" b="1" dirty="0"/>
              <a:t> </a:t>
            </a:r>
            <a:r>
              <a:rPr lang="en-US" altLang="en-US" b="1" dirty="0" err="1"/>
              <a:t>dalam</a:t>
            </a:r>
            <a:r>
              <a:rPr lang="en-US" altLang="en-US" b="1" dirty="0"/>
              <a:t> </a:t>
            </a:r>
            <a:r>
              <a:rPr lang="en-US" altLang="en-US" b="1" dirty="0" err="1"/>
              <a:t>transformasi</a:t>
            </a:r>
            <a:r>
              <a:rPr lang="en-US" altLang="en-US" b="1" dirty="0"/>
              <a:t> </a:t>
            </a:r>
            <a:r>
              <a:rPr lang="en-US" altLang="en-US" b="1" dirty="0" err="1"/>
              <a:t>kelembagaan</a:t>
            </a:r>
            <a:r>
              <a:rPr lang="en-US" altLang="en-US" b="1" dirty="0"/>
              <a:t> </a:t>
            </a:r>
            <a:r>
              <a:rPr lang="en-US" altLang="en-US" b="1" dirty="0" err="1"/>
              <a:t>adalah</a:t>
            </a:r>
            <a:r>
              <a:rPr lang="en-US" altLang="en-US" b="1" dirty="0"/>
              <a:t> : </a:t>
            </a:r>
            <a:r>
              <a:rPr lang="en-US" altLang="en-US" b="1" dirty="0" err="1"/>
              <a:t>melakukan</a:t>
            </a:r>
            <a:r>
              <a:rPr lang="en-US" altLang="en-US" b="1" dirty="0"/>
              <a:t> </a:t>
            </a:r>
            <a:r>
              <a:rPr lang="en-US" altLang="en-US" b="1" dirty="0" err="1"/>
              <a:t>redefinisi</a:t>
            </a:r>
            <a:r>
              <a:rPr lang="en-US" altLang="en-US" b="1" dirty="0"/>
              <a:t> </a:t>
            </a:r>
            <a:r>
              <a:rPr lang="en-US" altLang="en-US" b="1" dirty="0" err="1"/>
              <a:t>tujuan</a:t>
            </a:r>
            <a:r>
              <a:rPr lang="en-US" altLang="en-US" b="1" dirty="0"/>
              <a:t>, </a:t>
            </a:r>
            <a:r>
              <a:rPr lang="en-US" altLang="en-US" b="1" dirty="0" err="1"/>
              <a:t>pengejawantahan</a:t>
            </a:r>
            <a:r>
              <a:rPr lang="en-US" altLang="en-US" b="1" dirty="0"/>
              <a:t> </a:t>
            </a:r>
            <a:r>
              <a:rPr lang="en-US" altLang="en-US" b="1" dirty="0" err="1"/>
              <a:t>tujuan-tujuan</a:t>
            </a:r>
            <a:r>
              <a:rPr lang="en-US" altLang="en-US" b="1" dirty="0"/>
              <a:t> </a:t>
            </a:r>
            <a:r>
              <a:rPr lang="en-US" altLang="en-US" b="1" dirty="0" err="1"/>
              <a:t>menjadi</a:t>
            </a:r>
            <a:r>
              <a:rPr lang="en-US" altLang="en-US" b="1" dirty="0"/>
              <a:t> </a:t>
            </a:r>
            <a:r>
              <a:rPr lang="en-US" altLang="en-US" b="1" dirty="0" err="1"/>
              <a:t>struktur</a:t>
            </a:r>
            <a:r>
              <a:rPr lang="en-US" altLang="en-US" b="1" dirty="0"/>
              <a:t> </a:t>
            </a:r>
            <a:r>
              <a:rPr lang="en-US" altLang="en-US" b="1" dirty="0" err="1"/>
              <a:t>dan</a:t>
            </a:r>
            <a:r>
              <a:rPr lang="en-US" altLang="en-US" b="1" dirty="0"/>
              <a:t> </a:t>
            </a:r>
            <a:r>
              <a:rPr lang="en-US" altLang="en-US" b="1" dirty="0" err="1"/>
              <a:t>sistem</a:t>
            </a:r>
            <a:r>
              <a:rPr lang="en-US" altLang="en-US" b="1" dirty="0"/>
              <a:t>, </a:t>
            </a:r>
            <a:r>
              <a:rPr lang="en-US" altLang="en-US" b="1" dirty="0" err="1"/>
              <a:t>dan</a:t>
            </a:r>
            <a:r>
              <a:rPr lang="en-US" altLang="en-US" b="1" dirty="0"/>
              <a:t> </a:t>
            </a:r>
            <a:r>
              <a:rPr lang="en-US" altLang="en-US" b="1" dirty="0" err="1"/>
              <a:t>pengaturan</a:t>
            </a:r>
            <a:r>
              <a:rPr lang="en-US" altLang="en-US" b="1" dirty="0"/>
              <a:t> </a:t>
            </a:r>
            <a:r>
              <a:rPr lang="en-US" altLang="en-US" b="1" dirty="0" err="1"/>
              <a:t>konflik</a:t>
            </a:r>
            <a:r>
              <a:rPr lang="en-US" altLang="en-US" b="1" dirty="0"/>
              <a:t>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l"/>
            <a:fld id="{1097C189-C67C-48FC-ADF7-26BA9656B610}" type="slidenum">
              <a:rPr lang="en-US" altLang="en-US"/>
              <a:pPr algn="l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48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b="1" dirty="0" err="1" smtClean="0"/>
              <a:t>pengendalian</a:t>
            </a:r>
            <a:r>
              <a:rPr lang="en-US" b="1" dirty="0" smtClean="0"/>
              <a:t> </a:t>
            </a:r>
            <a:r>
              <a:rPr lang="en-US" b="1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b="1" dirty="0" err="1" smtClean="0"/>
              <a:t>pengendalian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: </a:t>
            </a:r>
            <a:r>
              <a:rPr lang="en-US" b="1" dirty="0" err="1" smtClean="0"/>
              <a:t>pengawasan</a:t>
            </a:r>
            <a:r>
              <a:rPr lang="en-US" b="1" dirty="0" smtClean="0"/>
              <a:t>, </a:t>
            </a:r>
            <a:r>
              <a:rPr lang="en-US" b="1" dirty="0" err="1" smtClean="0"/>
              <a:t>evaluasi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aktivitas-aktivitas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CBD94342-4BD3-41CB-8734-681CD92E39F6}" type="slidenum">
              <a:rPr lang="en-US" smtClean="0"/>
              <a:pPr eaLnBrk="1" hangingPunct="1"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5401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400" b="1" dirty="0" err="1"/>
              <a:t>Pegendalian</a:t>
            </a:r>
            <a:r>
              <a:rPr lang="en-US" sz="2400" b="1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b="1" dirty="0" err="1"/>
              <a:t>menjamin</a:t>
            </a:r>
            <a:r>
              <a:rPr lang="en-US" sz="2400" b="1" dirty="0"/>
              <a:t> </a:t>
            </a:r>
            <a:r>
              <a:rPr lang="en-US" sz="2400" b="1" dirty="0" err="1"/>
              <a:t>sesuatu</a:t>
            </a:r>
            <a:r>
              <a:rPr lang="en-US" sz="2400" b="1" dirty="0"/>
              <a:t> </a:t>
            </a:r>
            <a:r>
              <a:rPr lang="en-US" sz="2400" b="1" dirty="0" err="1"/>
              <a:t>terjadi</a:t>
            </a:r>
            <a:r>
              <a:rPr lang="en-US" sz="2400" b="1" dirty="0"/>
              <a:t> </a:t>
            </a:r>
            <a:r>
              <a:rPr lang="en-US" sz="2400" b="1" dirty="0" err="1"/>
              <a:t>sesuai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apa</a:t>
            </a:r>
            <a:r>
              <a:rPr lang="en-US" sz="2400" b="1" dirty="0"/>
              <a:t> yang </a:t>
            </a:r>
            <a:r>
              <a:rPr lang="en-US" sz="2400" b="1" dirty="0" err="1"/>
              <a:t>direncanakan</a:t>
            </a:r>
            <a:r>
              <a:rPr lang="en-US" sz="2400" dirty="0"/>
              <a:t>. 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err="1"/>
              <a:t>Aktivitas-aktivitas</a:t>
            </a:r>
            <a:r>
              <a:rPr lang="en-US" sz="2000" dirty="0"/>
              <a:t> </a:t>
            </a:r>
            <a:r>
              <a:rPr lang="en-US" sz="2000" dirty="0" err="1"/>
              <a:t>yag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:</a:t>
            </a:r>
          </a:p>
          <a:p>
            <a:pPr marL="514350" indent="-514350">
              <a:buFont typeface="Wingdings" panose="05000000000000000000" pitchFamily="2" charset="2"/>
              <a:buAutoNum type="alphaLcPeriod"/>
              <a:defRPr/>
            </a:pPr>
            <a:r>
              <a:rPr lang="en-US" sz="2000" dirty="0" err="1"/>
              <a:t>Melakuakan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</a:p>
          <a:p>
            <a:pPr marL="514350" indent="-514350">
              <a:buFont typeface="Wingdings" panose="05000000000000000000" pitchFamily="2" charset="2"/>
              <a:buAutoNum type="alphaLcPeriod"/>
              <a:defRPr/>
            </a:pPr>
            <a:r>
              <a:rPr lang="en-US" sz="2000" dirty="0" err="1"/>
              <a:t>Membandingkan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standar-strandar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endParaRPr lang="en-US" sz="2000" dirty="0"/>
          </a:p>
          <a:p>
            <a:pPr marL="514350" indent="-514350">
              <a:buFont typeface="Wingdings" panose="05000000000000000000" pitchFamily="2" charset="2"/>
              <a:buAutoNum type="alphaLcPeriod"/>
              <a:defRPr/>
            </a:pP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koreksi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penyimpangan-penyimpangan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endParaRPr lang="en-US" sz="2000" dirty="0"/>
          </a:p>
          <a:p>
            <a:pPr marL="514350" indent="-514350">
              <a:buFont typeface="Wingdings" panose="05000000000000000000" pitchFamily="2" charset="2"/>
              <a:buAutoNum type="alphaLcPeriod"/>
              <a:defRPr/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2F3078EB-D98D-42BD-BDAE-AD12330C10DC}" type="slidenum">
              <a:rPr lang="en-US" smtClean="0"/>
              <a:pPr eaLnBrk="1" hangingPunct="1"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0441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297</Words>
  <Application>Microsoft Office PowerPoint</Application>
  <PresentationFormat>Widescreen</PresentationFormat>
  <Paragraphs>53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Tw Cen MT</vt:lpstr>
      <vt:lpstr>Tw Cen MT Condensed</vt:lpstr>
      <vt:lpstr>Wingdings</vt:lpstr>
      <vt:lpstr>Wingdings 3</vt:lpstr>
      <vt:lpstr>Integral</vt:lpstr>
      <vt:lpstr>HAMBATAN-HAMBATAN DALAM IMPLEMENTASI MANAJEMEN STRATEGIS </vt:lpstr>
      <vt:lpstr>Pendahuluan</vt:lpstr>
      <vt:lpstr>Masalah Manusia</vt:lpstr>
      <vt:lpstr>Lanjutan…</vt:lpstr>
      <vt:lpstr>Masalah Proses</vt:lpstr>
      <vt:lpstr>Masalah Struktural</vt:lpstr>
      <vt:lpstr>Masalah Kelembagaan</vt:lpstr>
      <vt:lpstr>Evaluasi dan Pengendalian Strategi</vt:lpstr>
      <vt:lpstr>Lanjutan…</vt:lpstr>
      <vt:lpstr>Lanjutan…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HAMBATAN-HAMBATAN DALAM IMPLEMENTASI MANAJEMEN STRATEGIS</dc:title>
  <dc:creator>user</dc:creator>
  <cp:lastModifiedBy>user</cp:lastModifiedBy>
  <cp:revision>2</cp:revision>
  <dcterms:created xsi:type="dcterms:W3CDTF">2023-12-07T01:19:59Z</dcterms:created>
  <dcterms:modified xsi:type="dcterms:W3CDTF">2023-12-07T01:30:51Z</dcterms:modified>
</cp:coreProperties>
</file>