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22"/>
  </p:handoutMasterIdLst>
  <p:sldIdLst>
    <p:sldId id="256" r:id="rId4"/>
    <p:sldId id="262" r:id="rId5"/>
    <p:sldId id="276" r:id="rId6"/>
    <p:sldId id="279" r:id="rId7"/>
    <p:sldId id="344" r:id="rId8"/>
    <p:sldId id="287" r:id="rId9"/>
    <p:sldId id="283" r:id="rId10"/>
    <p:sldId id="345" r:id="rId11"/>
    <p:sldId id="346" r:id="rId12"/>
    <p:sldId id="298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260" r:id="rId2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378" y="198"/>
      </p:cViewPr>
      <p:guideLst>
        <p:guide orient="horz" pos="20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16-493B-8BC6-E1492E3FF30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16-493B-8BC6-E1492E3FF3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16-493B-8BC6-E1492E3FF3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15-4079-8F97-1C9BE2065EB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15-4079-8F97-1C9BE2065E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D15-4079-8F97-1C9BE2065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F9-40A8-A41F-1746503D048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F9-40A8-A41F-1746503D04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5F9-40A8-A41F-1746503D0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15-4079-8F97-1C9BE2065EB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15-4079-8F97-1C9BE2065E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D15-4079-8F97-1C9BE2065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909551560509702"/>
          <c:y val="0.17644659048855624"/>
          <c:w val="0.60847140504196973"/>
          <c:h val="0.8235534095114437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F9-40A8-A41F-1746503D048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F9-40A8-A41F-1746503D04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5F9-40A8-A41F-1746503D0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1C66EC1-0CD8-4107-9F98-AF0E48C498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90EBAA-1898-43EB-BD6F-114432B028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41376-C351-4ACE-B2CE-D6BE648FAA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F7852-48DC-48F8-B4B5-958CEA9DA4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702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35717F8E-8275-4797-9ED5-CDA429B6E12C}"/>
              </a:ext>
            </a:extLst>
          </p:cNvPr>
          <p:cNvSpPr/>
          <p:nvPr userDrawn="1"/>
        </p:nvSpPr>
        <p:spPr>
          <a:xfrm rot="10800000" flipV="1">
            <a:off x="2501152" y="0"/>
            <a:ext cx="9690847" cy="6884894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  <a:gd name="connsiteX0" fmla="*/ 0 w 7557875"/>
              <a:gd name="connsiteY0" fmla="*/ 0 h 6884894"/>
              <a:gd name="connsiteX1" fmla="*/ 7557875 w 7557875"/>
              <a:gd name="connsiteY1" fmla="*/ 0 h 6884894"/>
              <a:gd name="connsiteX2" fmla="*/ 4685252 w 7557875"/>
              <a:gd name="connsiteY2" fmla="*/ 6884894 h 6884894"/>
              <a:gd name="connsiteX3" fmla="*/ 0 w 7557875"/>
              <a:gd name="connsiteY3" fmla="*/ 6858000 h 6884894"/>
              <a:gd name="connsiteX4" fmla="*/ 0 w 7557875"/>
              <a:gd name="connsiteY4" fmla="*/ 0 h 6884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7875" h="6884894">
                <a:moveTo>
                  <a:pt x="0" y="0"/>
                </a:moveTo>
                <a:lnTo>
                  <a:pt x="7557875" y="0"/>
                </a:lnTo>
                <a:lnTo>
                  <a:pt x="4685252" y="6884894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579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690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2BC3D1C6-9316-43B9-9EE1-D016C13B63D7}"/>
              </a:ext>
            </a:extLst>
          </p:cNvPr>
          <p:cNvSpPr/>
          <p:nvPr userDrawn="1"/>
        </p:nvSpPr>
        <p:spPr>
          <a:xfrm>
            <a:off x="1" y="0"/>
            <a:ext cx="7267073" cy="6858000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7875" h="6858000">
                <a:moveTo>
                  <a:pt x="0" y="0"/>
                </a:moveTo>
                <a:lnTo>
                  <a:pt x="7557875" y="0"/>
                </a:lnTo>
                <a:lnTo>
                  <a:pt x="43706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xmlns="" id="{2760AC20-0645-4AE6-BC4F-285B18B690B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1340647 w 8412345"/>
              <a:gd name="connsiteY4" fmla="*/ 3752847 h 4067177"/>
              <a:gd name="connsiteX5" fmla="*/ 8412344 w 8412345"/>
              <a:gd name="connsiteY5" fmla="*/ 3752847 h 4067177"/>
              <a:gd name="connsiteX6" fmla="*/ 8412344 w 8412345"/>
              <a:gd name="connsiteY6" fmla="*/ 3524256 h 4067177"/>
              <a:gd name="connsiteX7" fmla="*/ 1258986 w 8412345"/>
              <a:gd name="connsiteY7" fmla="*/ 3524256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1340647" y="3752847"/>
                </a:lnTo>
                <a:lnTo>
                  <a:pt x="8412344" y="3752847"/>
                </a:lnTo>
                <a:lnTo>
                  <a:pt x="8412344" y="3524256"/>
                </a:lnTo>
                <a:lnTo>
                  <a:pt x="1258986" y="35242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xmlns="" id="{DF0D5D85-25EF-40C1-9119-2AE98DC382A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020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7CB68201-6AEB-4BFE-B92F-F7D14A3CB56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1888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xmlns="" id="{55E6ADF9-2CA1-4B5D-B4B2-DC799783715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56300" y="0"/>
            <a:ext cx="5346285" cy="6857999"/>
          </a:xfrm>
          <a:custGeom>
            <a:avLst/>
            <a:gdLst>
              <a:gd name="connsiteX0" fmla="*/ 1411644 w 5346285"/>
              <a:gd name="connsiteY0" fmla="*/ 735217 h 6857999"/>
              <a:gd name="connsiteX1" fmla="*/ 1555977 w 5346285"/>
              <a:gd name="connsiteY1" fmla="*/ 742505 h 6857999"/>
              <a:gd name="connsiteX2" fmla="*/ 1692597 w 5346285"/>
              <a:gd name="connsiteY2" fmla="*/ 763356 h 6857999"/>
              <a:gd name="connsiteX3" fmla="*/ 346164 w 5346285"/>
              <a:gd name="connsiteY3" fmla="*/ 2792427 h 6857999"/>
              <a:gd name="connsiteX4" fmla="*/ 1115774 w 5346285"/>
              <a:gd name="connsiteY4" fmla="*/ 2792427 h 6857999"/>
              <a:gd name="connsiteX5" fmla="*/ 2281106 w 5346285"/>
              <a:gd name="connsiteY5" fmla="*/ 1036275 h 6857999"/>
              <a:gd name="connsiteX6" fmla="*/ 2309581 w 5346285"/>
              <a:gd name="connsiteY6" fmla="*/ 1057568 h 6857999"/>
              <a:gd name="connsiteX7" fmla="*/ 2814083 w 5346285"/>
              <a:gd name="connsiteY7" fmla="*/ 1984766 h 6857999"/>
              <a:gd name="connsiteX8" fmla="*/ 2818612 w 5346285"/>
              <a:gd name="connsiteY8" fmla="*/ 2064522 h 6857999"/>
              <a:gd name="connsiteX9" fmla="*/ 2874475 w 5346285"/>
              <a:gd name="connsiteY9" fmla="*/ 2050158 h 6857999"/>
              <a:gd name="connsiteX10" fmla="*/ 3289075 w 5346285"/>
              <a:gd name="connsiteY10" fmla="*/ 2008363 h 6857999"/>
              <a:gd name="connsiteX11" fmla="*/ 5346285 w 5346285"/>
              <a:gd name="connsiteY11" fmla="*/ 4065573 h 6857999"/>
              <a:gd name="connsiteX12" fmla="*/ 3289075 w 5346285"/>
              <a:gd name="connsiteY12" fmla="*/ 6122783 h 6857999"/>
              <a:gd name="connsiteX13" fmla="*/ 1834408 w 5346285"/>
              <a:gd name="connsiteY13" fmla="*/ 5520240 h 6857999"/>
              <a:gd name="connsiteX14" fmla="*/ 1828667 w 5346285"/>
              <a:gd name="connsiteY14" fmla="*/ 5513924 h 6857999"/>
              <a:gd name="connsiteX15" fmla="*/ 936777 w 5346285"/>
              <a:gd name="connsiteY15" fmla="*/ 6857999 h 6857999"/>
              <a:gd name="connsiteX16" fmla="*/ 167167 w 5346285"/>
              <a:gd name="connsiteY16" fmla="*/ 6857999 h 6857999"/>
              <a:gd name="connsiteX17" fmla="*/ 1433594 w 5346285"/>
              <a:gd name="connsiteY17" fmla="*/ 4949498 h 6857999"/>
              <a:gd name="connsiteX18" fmla="*/ 1393531 w 5346285"/>
              <a:gd name="connsiteY18" fmla="*/ 4866332 h 6857999"/>
              <a:gd name="connsiteX19" fmla="*/ 1231865 w 5346285"/>
              <a:gd name="connsiteY19" fmla="*/ 4065573 h 6857999"/>
              <a:gd name="connsiteX20" fmla="*/ 1273661 w 5346285"/>
              <a:gd name="connsiteY20" fmla="*/ 3650974 h 6857999"/>
              <a:gd name="connsiteX21" fmla="*/ 1298900 w 5346285"/>
              <a:gd name="connsiteY21" fmla="*/ 3552812 h 6857999"/>
              <a:gd name="connsiteX22" fmla="*/ 1267312 w 5346285"/>
              <a:gd name="connsiteY22" fmla="*/ 3551217 h 6857999"/>
              <a:gd name="connsiteX23" fmla="*/ 0 w 5346285"/>
              <a:gd name="connsiteY23" fmla="*/ 2146861 h 6857999"/>
              <a:gd name="connsiteX24" fmla="*/ 1411644 w 5346285"/>
              <a:gd name="connsiteY24" fmla="*/ 735217 h 6857999"/>
              <a:gd name="connsiteX25" fmla="*/ 2199138 w 5346285"/>
              <a:gd name="connsiteY25" fmla="*/ 0 h 6857999"/>
              <a:gd name="connsiteX26" fmla="*/ 2968749 w 5346285"/>
              <a:gd name="connsiteY26" fmla="*/ 0 h 6857999"/>
              <a:gd name="connsiteX27" fmla="*/ 2281106 w 5346285"/>
              <a:gd name="connsiteY27" fmla="*/ 1036275 h 6857999"/>
              <a:gd name="connsiteX28" fmla="*/ 2200908 w 5346285"/>
              <a:gd name="connsiteY28" fmla="*/ 976304 h 6857999"/>
              <a:gd name="connsiteX29" fmla="*/ 1696140 w 5346285"/>
              <a:gd name="connsiteY29" fmla="*/ 763897 h 6857999"/>
              <a:gd name="connsiteX30" fmla="*/ 1692597 w 5346285"/>
              <a:gd name="connsiteY30" fmla="*/ 7633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46285" h="6857999">
                <a:moveTo>
                  <a:pt x="1411644" y="735217"/>
                </a:moveTo>
                <a:cubicBezTo>
                  <a:pt x="1460371" y="735217"/>
                  <a:pt x="1508521" y="737686"/>
                  <a:pt x="1555977" y="742505"/>
                </a:cubicBezTo>
                <a:lnTo>
                  <a:pt x="1692597" y="763356"/>
                </a:lnTo>
                <a:lnTo>
                  <a:pt x="346164" y="2792427"/>
                </a:lnTo>
                <a:lnTo>
                  <a:pt x="1115774" y="2792427"/>
                </a:lnTo>
                <a:lnTo>
                  <a:pt x="2281106" y="1036275"/>
                </a:lnTo>
                <a:lnTo>
                  <a:pt x="2309581" y="1057568"/>
                </a:lnTo>
                <a:cubicBezTo>
                  <a:pt x="2584098" y="1284120"/>
                  <a:pt x="2771517" y="1612438"/>
                  <a:pt x="2814083" y="1984766"/>
                </a:cubicBezTo>
                <a:lnTo>
                  <a:pt x="2818612" y="2064522"/>
                </a:lnTo>
                <a:lnTo>
                  <a:pt x="2874475" y="2050158"/>
                </a:lnTo>
                <a:cubicBezTo>
                  <a:pt x="3008395" y="2022754"/>
                  <a:pt x="3147054" y="2008363"/>
                  <a:pt x="3289075" y="2008363"/>
                </a:cubicBezTo>
                <a:cubicBezTo>
                  <a:pt x="4425241" y="2008363"/>
                  <a:pt x="5346285" y="2929407"/>
                  <a:pt x="5346285" y="4065573"/>
                </a:cubicBezTo>
                <a:cubicBezTo>
                  <a:pt x="5346285" y="5201739"/>
                  <a:pt x="4425241" y="6122783"/>
                  <a:pt x="3289075" y="6122783"/>
                </a:cubicBezTo>
                <a:cubicBezTo>
                  <a:pt x="2720992" y="6122783"/>
                  <a:pt x="2206690" y="5892522"/>
                  <a:pt x="1834408" y="5520240"/>
                </a:cubicBezTo>
                <a:lnTo>
                  <a:pt x="1828667" y="5513924"/>
                </a:lnTo>
                <a:lnTo>
                  <a:pt x="936777" y="6857999"/>
                </a:lnTo>
                <a:lnTo>
                  <a:pt x="167167" y="6857999"/>
                </a:lnTo>
                <a:lnTo>
                  <a:pt x="1433594" y="4949498"/>
                </a:lnTo>
                <a:lnTo>
                  <a:pt x="1393531" y="4866332"/>
                </a:lnTo>
                <a:cubicBezTo>
                  <a:pt x="1289431" y="4620211"/>
                  <a:pt x="1231865" y="4349615"/>
                  <a:pt x="1231865" y="4065573"/>
                </a:cubicBezTo>
                <a:cubicBezTo>
                  <a:pt x="1231865" y="3923552"/>
                  <a:pt x="1246257" y="3784893"/>
                  <a:pt x="1273661" y="3650974"/>
                </a:cubicBezTo>
                <a:lnTo>
                  <a:pt x="1298900" y="3552812"/>
                </a:lnTo>
                <a:lnTo>
                  <a:pt x="1267312" y="3551217"/>
                </a:lnTo>
                <a:cubicBezTo>
                  <a:pt x="555482" y="3478927"/>
                  <a:pt x="0" y="2877763"/>
                  <a:pt x="0" y="2146861"/>
                </a:cubicBezTo>
                <a:cubicBezTo>
                  <a:pt x="0" y="1367232"/>
                  <a:pt x="632015" y="735217"/>
                  <a:pt x="1411644" y="735217"/>
                </a:cubicBezTo>
                <a:close/>
                <a:moveTo>
                  <a:pt x="2199138" y="0"/>
                </a:moveTo>
                <a:lnTo>
                  <a:pt x="2968749" y="0"/>
                </a:lnTo>
                <a:lnTo>
                  <a:pt x="2281106" y="1036275"/>
                </a:lnTo>
                <a:lnTo>
                  <a:pt x="2200908" y="976304"/>
                </a:lnTo>
                <a:cubicBezTo>
                  <a:pt x="2050708" y="874831"/>
                  <a:pt x="1879929" y="801505"/>
                  <a:pt x="1696140" y="763897"/>
                </a:cubicBezTo>
                <a:lnTo>
                  <a:pt x="1692597" y="7633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9229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CAA37609-EE48-4945-848C-682481779A3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" y="0"/>
            <a:ext cx="9621234" cy="6858000"/>
          </a:xfrm>
          <a:custGeom>
            <a:avLst/>
            <a:gdLst>
              <a:gd name="connsiteX0" fmla="*/ 2853265 w 9621234"/>
              <a:gd name="connsiteY0" fmla="*/ 2028524 h 6858000"/>
              <a:gd name="connsiteX1" fmla="*/ 4826000 w 9621234"/>
              <a:gd name="connsiteY1" fmla="*/ 3431038 h 6858000"/>
              <a:gd name="connsiteX2" fmla="*/ 2854761 w 9621234"/>
              <a:gd name="connsiteY2" fmla="*/ 4832489 h 6858000"/>
              <a:gd name="connsiteX3" fmla="*/ 2822059 w 9621234"/>
              <a:gd name="connsiteY3" fmla="*/ 4789070 h 6858000"/>
              <a:gd name="connsiteX4" fmla="*/ 2403936 w 9621234"/>
              <a:gd name="connsiteY4" fmla="*/ 3443286 h 6858000"/>
              <a:gd name="connsiteX5" fmla="*/ 2806135 w 9621234"/>
              <a:gd name="connsiteY5" fmla="*/ 2092659 h 6858000"/>
              <a:gd name="connsiteX6" fmla="*/ 6877797 w 9621234"/>
              <a:gd name="connsiteY6" fmla="*/ 1970178 h 6858000"/>
              <a:gd name="connsiteX7" fmla="*/ 6978948 w 9621234"/>
              <a:gd name="connsiteY7" fmla="*/ 4734303 h 6858000"/>
              <a:gd name="connsiteX8" fmla="*/ 6870992 w 9621234"/>
              <a:gd name="connsiteY8" fmla="*/ 4896961 h 6858000"/>
              <a:gd name="connsiteX9" fmla="*/ 9621234 w 9621234"/>
              <a:gd name="connsiteY9" fmla="*/ 6858000 h 6858000"/>
              <a:gd name="connsiteX10" fmla="*/ 6307151 w 9621234"/>
              <a:gd name="connsiteY10" fmla="*/ 6858000 h 6858000"/>
              <a:gd name="connsiteX11" fmla="*/ 5779323 w 9621234"/>
              <a:gd name="connsiteY11" fmla="*/ 6481637 h 6858000"/>
              <a:gd name="connsiteX12" fmla="*/ 5834204 w 9621234"/>
              <a:gd name="connsiteY12" fmla="*/ 6465764 h 6858000"/>
              <a:gd name="connsiteX13" fmla="*/ 6942383 w 9621234"/>
              <a:gd name="connsiteY13" fmla="*/ 5827420 h 6858000"/>
              <a:gd name="connsiteX14" fmla="*/ 6870974 w 9621234"/>
              <a:gd name="connsiteY14" fmla="*/ 5746593 h 6858000"/>
              <a:gd name="connsiteX15" fmla="*/ 5800140 w 9621234"/>
              <a:gd name="connsiteY15" fmla="*/ 6363425 h 6858000"/>
              <a:gd name="connsiteX16" fmla="*/ 5667386 w 9621234"/>
              <a:gd name="connsiteY16" fmla="*/ 6401822 h 6858000"/>
              <a:gd name="connsiteX17" fmla="*/ 5011435 w 9621234"/>
              <a:gd name="connsiteY17" fmla="*/ 5934101 h 6858000"/>
              <a:gd name="connsiteX18" fmla="*/ 5080493 w 9621234"/>
              <a:gd name="connsiteY18" fmla="*/ 5930614 h 6858000"/>
              <a:gd name="connsiteX19" fmla="*/ 6763778 w 9621234"/>
              <a:gd name="connsiteY19" fmla="*/ 5028515 h 6858000"/>
              <a:gd name="connsiteX20" fmla="*/ 6861919 w 9621234"/>
              <a:gd name="connsiteY20" fmla="*/ 4897273 h 6858000"/>
              <a:gd name="connsiteX21" fmla="*/ 4829615 w 9621234"/>
              <a:gd name="connsiteY21" fmla="*/ 3428999 h 6858000"/>
              <a:gd name="connsiteX22" fmla="*/ 0 w 9621234"/>
              <a:gd name="connsiteY22" fmla="*/ 0 h 6858000"/>
              <a:gd name="connsiteX23" fmla="*/ 2 w 9621234"/>
              <a:gd name="connsiteY23" fmla="*/ 0 h 6858000"/>
              <a:gd name="connsiteX24" fmla="*/ 2775829 w 9621234"/>
              <a:gd name="connsiteY24" fmla="*/ 1973471 h 6858000"/>
              <a:gd name="connsiteX25" fmla="*/ 2726844 w 9621234"/>
              <a:gd name="connsiteY25" fmla="*/ 2040131 h 6858000"/>
              <a:gd name="connsiteX26" fmla="*/ 2308835 w 9621234"/>
              <a:gd name="connsiteY26" fmla="*/ 3443847 h 6858000"/>
              <a:gd name="connsiteX27" fmla="*/ 2743392 w 9621234"/>
              <a:gd name="connsiteY27" fmla="*/ 4842528 h 6858000"/>
              <a:gd name="connsiteX28" fmla="*/ 2777306 w 9621234"/>
              <a:gd name="connsiteY28" fmla="*/ 4887555 h 6858000"/>
              <a:gd name="connsiteX29" fmla="*/ 2304974 w 9621234"/>
              <a:gd name="connsiteY29" fmla="*/ 5223359 h 6858000"/>
              <a:gd name="connsiteX30" fmla="*/ 2297754 w 9621234"/>
              <a:gd name="connsiteY30" fmla="*/ 5213951 h 6858000"/>
              <a:gd name="connsiteX31" fmla="*/ 1834276 w 9621234"/>
              <a:gd name="connsiteY31" fmla="*/ 2635877 h 6858000"/>
              <a:gd name="connsiteX32" fmla="*/ 1730029 w 9621234"/>
              <a:gd name="connsiteY32" fmla="*/ 2608217 h 6858000"/>
              <a:gd name="connsiteX33" fmla="*/ 2209671 w 9621234"/>
              <a:gd name="connsiteY33" fmla="*/ 5276202 h 6858000"/>
              <a:gd name="connsiteX34" fmla="*/ 2217076 w 9621234"/>
              <a:gd name="connsiteY34" fmla="*/ 5285850 h 6858000"/>
              <a:gd name="connsiteX35" fmla="*/ 5735 w 9621234"/>
              <a:gd name="connsiteY35" fmla="*/ 6858000 h 6858000"/>
              <a:gd name="connsiteX36" fmla="*/ 0 w 9621234"/>
              <a:gd name="connsiteY3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621234" h="6858000">
                <a:moveTo>
                  <a:pt x="2853265" y="2028524"/>
                </a:moveTo>
                <a:lnTo>
                  <a:pt x="4826000" y="3431038"/>
                </a:lnTo>
                <a:lnTo>
                  <a:pt x="2854761" y="4832489"/>
                </a:lnTo>
                <a:lnTo>
                  <a:pt x="2822059" y="4789070"/>
                </a:lnTo>
                <a:cubicBezTo>
                  <a:pt x="2560729" y="4405263"/>
                  <a:pt x="2406883" y="3942281"/>
                  <a:pt x="2403936" y="3443286"/>
                </a:cubicBezTo>
                <a:cubicBezTo>
                  <a:pt x="2400990" y="2944292"/>
                  <a:pt x="2549357" y="2479526"/>
                  <a:pt x="2806135" y="2092659"/>
                </a:cubicBezTo>
                <a:close/>
                <a:moveTo>
                  <a:pt x="6877797" y="1970178"/>
                </a:moveTo>
                <a:cubicBezTo>
                  <a:pt x="7464209" y="2793500"/>
                  <a:pt x="7497364" y="3881401"/>
                  <a:pt x="6978948" y="4734303"/>
                </a:cubicBezTo>
                <a:lnTo>
                  <a:pt x="6870992" y="4896961"/>
                </a:lnTo>
                <a:lnTo>
                  <a:pt x="9621234" y="6858000"/>
                </a:lnTo>
                <a:lnTo>
                  <a:pt x="6307151" y="6858000"/>
                </a:lnTo>
                <a:lnTo>
                  <a:pt x="5779323" y="6481637"/>
                </a:lnTo>
                <a:lnTo>
                  <a:pt x="5834204" y="6465764"/>
                </a:lnTo>
                <a:cubicBezTo>
                  <a:pt x="6234233" y="6332749"/>
                  <a:pt x="6612074" y="6119246"/>
                  <a:pt x="6942383" y="5827420"/>
                </a:cubicBezTo>
                <a:lnTo>
                  <a:pt x="6870974" y="5746593"/>
                </a:lnTo>
                <a:cubicBezTo>
                  <a:pt x="6551796" y="6028585"/>
                  <a:pt x="6186689" y="6234893"/>
                  <a:pt x="5800140" y="6363425"/>
                </a:cubicBezTo>
                <a:lnTo>
                  <a:pt x="5667386" y="6401822"/>
                </a:lnTo>
                <a:lnTo>
                  <a:pt x="5011435" y="5934101"/>
                </a:lnTo>
                <a:lnTo>
                  <a:pt x="5080493" y="5930614"/>
                </a:lnTo>
                <a:cubicBezTo>
                  <a:pt x="5756761" y="5861935"/>
                  <a:pt x="6353809" y="5525282"/>
                  <a:pt x="6763778" y="5028515"/>
                </a:cubicBezTo>
                <a:lnTo>
                  <a:pt x="6861919" y="4897273"/>
                </a:lnTo>
                <a:lnTo>
                  <a:pt x="4829615" y="3428999"/>
                </a:lnTo>
                <a:close/>
                <a:moveTo>
                  <a:pt x="0" y="0"/>
                </a:moveTo>
                <a:lnTo>
                  <a:pt x="2" y="0"/>
                </a:lnTo>
                <a:lnTo>
                  <a:pt x="2775829" y="1973471"/>
                </a:lnTo>
                <a:lnTo>
                  <a:pt x="2726844" y="2040131"/>
                </a:lnTo>
                <a:cubicBezTo>
                  <a:pt x="2459973" y="2442204"/>
                  <a:pt x="2305773" y="2925239"/>
                  <a:pt x="2308835" y="3443847"/>
                </a:cubicBezTo>
                <a:cubicBezTo>
                  <a:pt x="2311897" y="3962456"/>
                  <a:pt x="2471791" y="4443635"/>
                  <a:pt x="2743392" y="4842528"/>
                </a:cubicBezTo>
                <a:lnTo>
                  <a:pt x="2777306" y="4887555"/>
                </a:lnTo>
                <a:lnTo>
                  <a:pt x="2304974" y="5223359"/>
                </a:lnTo>
                <a:lnTo>
                  <a:pt x="2297754" y="5213951"/>
                </a:lnTo>
                <a:cubicBezTo>
                  <a:pt x="1780750" y="4481926"/>
                  <a:pt x="1593974" y="3541527"/>
                  <a:pt x="1834276" y="2635877"/>
                </a:cubicBezTo>
                <a:lnTo>
                  <a:pt x="1730029" y="2608217"/>
                </a:lnTo>
                <a:cubicBezTo>
                  <a:pt x="1481347" y="3545452"/>
                  <a:pt x="1674637" y="4518648"/>
                  <a:pt x="2209671" y="5276202"/>
                </a:cubicBezTo>
                <a:lnTo>
                  <a:pt x="2217076" y="5285850"/>
                </a:lnTo>
                <a:lnTo>
                  <a:pt x="57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5118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D9F62109-B5FA-4FA8-A590-713EB2E5F3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7881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5877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14A4DE16-E6D8-44AB-9BB0-26000D522B6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13935" y="1007581"/>
            <a:ext cx="4272015" cy="4842837"/>
          </a:xfrm>
          <a:custGeom>
            <a:avLst/>
            <a:gdLst>
              <a:gd name="connsiteX0" fmla="*/ 2353734 w 4272015"/>
              <a:gd name="connsiteY0" fmla="*/ 0 h 4842837"/>
              <a:gd name="connsiteX1" fmla="*/ 3850928 w 4272015"/>
              <a:gd name="connsiteY1" fmla="*/ 537479 h 4842837"/>
              <a:gd name="connsiteX2" fmla="*/ 3857149 w 4272015"/>
              <a:gd name="connsiteY2" fmla="*/ 543133 h 4842837"/>
              <a:gd name="connsiteX3" fmla="*/ 3591153 w 4272015"/>
              <a:gd name="connsiteY3" fmla="*/ 834148 h 4842837"/>
              <a:gd name="connsiteX4" fmla="*/ 3734536 w 4272015"/>
              <a:gd name="connsiteY4" fmla="*/ 991910 h 4842837"/>
              <a:gd name="connsiteX5" fmla="*/ 4272015 w 4272015"/>
              <a:gd name="connsiteY5" fmla="*/ 2489103 h 4842837"/>
              <a:gd name="connsiteX6" fmla="*/ 1918281 w 4272015"/>
              <a:gd name="connsiteY6" fmla="*/ 4842837 h 4842837"/>
              <a:gd name="connsiteX7" fmla="*/ 421087 w 4272015"/>
              <a:gd name="connsiteY7" fmla="*/ 4305358 h 4842837"/>
              <a:gd name="connsiteX8" fmla="*/ 414866 w 4272015"/>
              <a:gd name="connsiteY8" fmla="*/ 4299704 h 4842837"/>
              <a:gd name="connsiteX9" fmla="*/ 680863 w 4272015"/>
              <a:gd name="connsiteY9" fmla="*/ 4008689 h 4842837"/>
              <a:gd name="connsiteX10" fmla="*/ 537479 w 4272015"/>
              <a:gd name="connsiteY10" fmla="*/ 3850927 h 4842837"/>
              <a:gd name="connsiteX11" fmla="*/ 0 w 4272015"/>
              <a:gd name="connsiteY11" fmla="*/ 2353734 h 4842837"/>
              <a:gd name="connsiteX12" fmla="*/ 2353734 w 4272015"/>
              <a:gd name="connsiteY12" fmla="*/ 0 h 484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72015" h="4842837">
                <a:moveTo>
                  <a:pt x="2353734" y="0"/>
                </a:moveTo>
                <a:cubicBezTo>
                  <a:pt x="2922454" y="0"/>
                  <a:pt x="3444064" y="201705"/>
                  <a:pt x="3850928" y="537479"/>
                </a:cubicBezTo>
                <a:lnTo>
                  <a:pt x="3857149" y="543133"/>
                </a:lnTo>
                <a:lnTo>
                  <a:pt x="3591153" y="834148"/>
                </a:lnTo>
                <a:lnTo>
                  <a:pt x="3734536" y="991910"/>
                </a:lnTo>
                <a:cubicBezTo>
                  <a:pt x="4070310" y="1398774"/>
                  <a:pt x="4272015" y="1920383"/>
                  <a:pt x="4272015" y="2489103"/>
                </a:cubicBezTo>
                <a:cubicBezTo>
                  <a:pt x="4272015" y="3789034"/>
                  <a:pt x="3218212" y="4842837"/>
                  <a:pt x="1918281" y="4842837"/>
                </a:cubicBezTo>
                <a:cubicBezTo>
                  <a:pt x="1349561" y="4842837"/>
                  <a:pt x="827951" y="4641132"/>
                  <a:pt x="421087" y="4305358"/>
                </a:cubicBezTo>
                <a:lnTo>
                  <a:pt x="414866" y="4299704"/>
                </a:lnTo>
                <a:lnTo>
                  <a:pt x="680863" y="4008689"/>
                </a:lnTo>
                <a:lnTo>
                  <a:pt x="537479" y="3850927"/>
                </a:lnTo>
                <a:cubicBezTo>
                  <a:pt x="201705" y="3444063"/>
                  <a:pt x="0" y="2922454"/>
                  <a:pt x="0" y="2353734"/>
                </a:cubicBezTo>
                <a:cubicBezTo>
                  <a:pt x="0" y="1053803"/>
                  <a:pt x="1053803" y="0"/>
                  <a:pt x="23537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180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AF5DEDB2-78E8-45EC-AB12-C2290127F53E}"/>
              </a:ext>
            </a:extLst>
          </p:cNvPr>
          <p:cNvSpPr/>
          <p:nvPr userDrawn="1"/>
        </p:nvSpPr>
        <p:spPr>
          <a:xfrm rot="18900000">
            <a:off x="3250422" y="-1989383"/>
            <a:ext cx="10836764" cy="10836766"/>
          </a:xfrm>
          <a:custGeom>
            <a:avLst/>
            <a:gdLst>
              <a:gd name="connsiteX0" fmla="*/ 4849337 w 10836764"/>
              <a:gd name="connsiteY0" fmla="*/ 0 h 10836766"/>
              <a:gd name="connsiteX1" fmla="*/ 10836764 w 10836764"/>
              <a:gd name="connsiteY1" fmla="*/ 5987428 h 10836766"/>
              <a:gd name="connsiteX2" fmla="*/ 5987426 w 10836764"/>
              <a:gd name="connsiteY2" fmla="*/ 10836766 h 10836766"/>
              <a:gd name="connsiteX3" fmla="*/ 1 w 10836764"/>
              <a:gd name="connsiteY3" fmla="*/ 4849340 h 10836766"/>
              <a:gd name="connsiteX4" fmla="*/ 0 w 10836764"/>
              <a:gd name="connsiteY4" fmla="*/ 1529113 h 10836766"/>
              <a:gd name="connsiteX5" fmla="*/ 1529113 w 10836764"/>
              <a:gd name="connsiteY5" fmla="*/ 0 h 1083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36764" h="10836766">
                <a:moveTo>
                  <a:pt x="4849337" y="0"/>
                </a:moveTo>
                <a:lnTo>
                  <a:pt x="10836764" y="5987428"/>
                </a:lnTo>
                <a:lnTo>
                  <a:pt x="5987426" y="10836766"/>
                </a:lnTo>
                <a:lnTo>
                  <a:pt x="1" y="4849340"/>
                </a:lnTo>
                <a:lnTo>
                  <a:pt x="0" y="1529113"/>
                </a:lnTo>
                <a:cubicBezTo>
                  <a:pt x="0" y="684607"/>
                  <a:pt x="684607" y="0"/>
                  <a:pt x="152911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89000">
                <a:schemeClr val="accent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E769B23C-815D-4713-8F2F-BE8E52CBCEEB}"/>
              </a:ext>
            </a:extLst>
          </p:cNvPr>
          <p:cNvSpPr/>
          <p:nvPr userDrawn="1"/>
        </p:nvSpPr>
        <p:spPr>
          <a:xfrm rot="18900000">
            <a:off x="11356399" y="1902098"/>
            <a:ext cx="3106966" cy="3106966"/>
          </a:xfrm>
          <a:custGeom>
            <a:avLst/>
            <a:gdLst>
              <a:gd name="connsiteX0" fmla="*/ 3106966 w 3106966"/>
              <a:gd name="connsiteY0" fmla="*/ 0 h 3106966"/>
              <a:gd name="connsiteX1" fmla="*/ 1 w 3106966"/>
              <a:gd name="connsiteY1" fmla="*/ 3106966 h 3106966"/>
              <a:gd name="connsiteX2" fmla="*/ 0 w 3106966"/>
              <a:gd name="connsiteY2" fmla="*/ 1529113 h 3106966"/>
              <a:gd name="connsiteX3" fmla="*/ 1529113 w 3106966"/>
              <a:gd name="connsiteY3" fmla="*/ 0 h 310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6966" h="3106966">
                <a:moveTo>
                  <a:pt x="3106966" y="0"/>
                </a:moveTo>
                <a:lnTo>
                  <a:pt x="1" y="3106966"/>
                </a:lnTo>
                <a:lnTo>
                  <a:pt x="0" y="1529113"/>
                </a:lnTo>
                <a:cubicBezTo>
                  <a:pt x="0" y="684607"/>
                  <a:pt x="684607" y="0"/>
                  <a:pt x="15291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ame 67">
            <a:extLst>
              <a:ext uri="{FF2B5EF4-FFF2-40B4-BE49-F238E27FC236}">
                <a16:creationId xmlns:a16="http://schemas.microsoft.com/office/drawing/2014/main" xmlns="" id="{71F7F2F9-06B9-4C4A-A315-7234E3D0EA9B}"/>
              </a:ext>
            </a:extLst>
          </p:cNvPr>
          <p:cNvSpPr/>
          <p:nvPr userDrawn="1"/>
        </p:nvSpPr>
        <p:spPr>
          <a:xfrm>
            <a:off x="227150" y="235090"/>
            <a:ext cx="11737700" cy="638782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8298AB30-4CC4-4E40-A400-C63256AF74D7}"/>
              </a:ext>
            </a:extLst>
          </p:cNvPr>
          <p:cNvSpPr/>
          <p:nvPr userDrawn="1"/>
        </p:nvSpPr>
        <p:spPr>
          <a:xfrm>
            <a:off x="11658600" y="0"/>
            <a:ext cx="533400" cy="1898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0A3BBC8D-D100-4F6F-AD90-78F516190CAA}"/>
              </a:ext>
            </a:extLst>
          </p:cNvPr>
          <p:cNvSpPr/>
          <p:nvPr userDrawn="1"/>
        </p:nvSpPr>
        <p:spPr>
          <a:xfrm>
            <a:off x="10207487" y="0"/>
            <a:ext cx="1984512" cy="442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B224FBA7-6BED-42DE-A0FA-6A940E4B60CF}"/>
              </a:ext>
            </a:extLst>
          </p:cNvPr>
          <p:cNvGrpSpPr/>
          <p:nvPr userDrawn="1"/>
        </p:nvGrpSpPr>
        <p:grpSpPr>
          <a:xfrm>
            <a:off x="10331184" y="0"/>
            <a:ext cx="1784616" cy="1828654"/>
            <a:chOff x="10211914" y="309106"/>
            <a:chExt cx="1980086" cy="2028947"/>
          </a:xfrm>
          <a:solidFill>
            <a:schemeClr val="accent1">
              <a:alpha val="70000"/>
            </a:schemeClr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44C975F1-8C2C-478C-83E8-8ACBDE2B4250}"/>
                </a:ext>
              </a:extLst>
            </p:cNvPr>
            <p:cNvSpPr/>
            <p:nvPr userDrawn="1"/>
          </p:nvSpPr>
          <p:spPr>
            <a:xfrm>
              <a:off x="10397155" y="1209459"/>
              <a:ext cx="1565331" cy="1128594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BEC5CA15-6612-47A7-B65D-CEBFD262B6FA}"/>
                </a:ext>
              </a:extLst>
            </p:cNvPr>
            <p:cNvSpPr/>
            <p:nvPr/>
          </p:nvSpPr>
          <p:spPr>
            <a:xfrm>
              <a:off x="10211914" y="508637"/>
              <a:ext cx="1617220" cy="864823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25172A5-F699-434F-A1EB-542441C23D51}"/>
                </a:ext>
              </a:extLst>
            </p:cNvPr>
            <p:cNvSpPr/>
            <p:nvPr/>
          </p:nvSpPr>
          <p:spPr>
            <a:xfrm>
              <a:off x="10232073" y="1273699"/>
              <a:ext cx="1176160" cy="1029139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76E5181-0308-4AAA-8FF0-7953A53B1C14}"/>
                </a:ext>
              </a:extLst>
            </p:cNvPr>
            <p:cNvSpPr/>
            <p:nvPr/>
          </p:nvSpPr>
          <p:spPr>
            <a:xfrm>
              <a:off x="10383787" y="607109"/>
              <a:ext cx="1106974" cy="709156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6497464-B3E8-4C3B-BB51-53391021FCDC}"/>
                </a:ext>
              </a:extLst>
            </p:cNvPr>
            <p:cNvSpPr/>
            <p:nvPr userDrawn="1"/>
          </p:nvSpPr>
          <p:spPr>
            <a:xfrm>
              <a:off x="11776885" y="1615030"/>
              <a:ext cx="415115" cy="683210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E420EDE7-2BF9-4E05-81B2-88D3886D1F65}"/>
                </a:ext>
              </a:extLst>
            </p:cNvPr>
            <p:cNvGrpSpPr/>
            <p:nvPr userDrawn="1"/>
          </p:nvGrpSpPr>
          <p:grpSpPr>
            <a:xfrm>
              <a:off x="11017480" y="309106"/>
              <a:ext cx="667060" cy="841378"/>
              <a:chOff x="10512715" y="-139148"/>
              <a:chExt cx="1292932" cy="1630806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A22C5BA3-128D-4B16-AF22-A729590AD7A2}"/>
                  </a:ext>
                </a:extLst>
              </p:cNvPr>
              <p:cNvSpPr/>
              <p:nvPr/>
            </p:nvSpPr>
            <p:spPr>
              <a:xfrm>
                <a:off x="10512715" y="-139148"/>
                <a:ext cx="1292932" cy="1630806"/>
              </a:xfrm>
              <a:custGeom>
                <a:avLst/>
                <a:gdLst>
                  <a:gd name="connsiteX0" fmla="*/ 687060 w 1588341"/>
                  <a:gd name="connsiteY0" fmla="*/ 478632 h 2003413"/>
                  <a:gd name="connsiteX1" fmla="*/ 675992 w 1588341"/>
                  <a:gd name="connsiteY1" fmla="*/ 459815 h 2003413"/>
                  <a:gd name="connsiteX2" fmla="*/ 513837 w 1588341"/>
                  <a:gd name="connsiteY2" fmla="*/ 217967 h 2003413"/>
                  <a:gd name="connsiteX3" fmla="*/ 350022 w 1588341"/>
                  <a:gd name="connsiteY3" fmla="*/ 107281 h 2003413"/>
                  <a:gd name="connsiteX4" fmla="*/ 181226 w 1588341"/>
                  <a:gd name="connsiteY4" fmla="*/ 156536 h 2003413"/>
                  <a:gd name="connsiteX5" fmla="*/ 138612 w 1588341"/>
                  <a:gd name="connsiteY5" fmla="*/ 298214 h 2003413"/>
                  <a:gd name="connsiteX6" fmla="*/ 146914 w 1588341"/>
                  <a:gd name="connsiteY6" fmla="*/ 473651 h 2003413"/>
                  <a:gd name="connsiteX7" fmla="*/ 169051 w 1588341"/>
                  <a:gd name="connsiteY7" fmla="*/ 600386 h 2003413"/>
                  <a:gd name="connsiteX8" fmla="*/ 221627 w 1588341"/>
                  <a:gd name="connsiteY8" fmla="*/ 781911 h 2003413"/>
                  <a:gd name="connsiteX9" fmla="*/ 285824 w 1588341"/>
                  <a:gd name="connsiteY9" fmla="*/ 945172 h 2003413"/>
                  <a:gd name="connsiteX10" fmla="*/ 384888 w 1588341"/>
                  <a:gd name="connsiteY10" fmla="*/ 1122270 h 2003413"/>
                  <a:gd name="connsiteX11" fmla="*/ 564753 w 1588341"/>
                  <a:gd name="connsiteY11" fmla="*/ 1288298 h 2003413"/>
                  <a:gd name="connsiteX12" fmla="*/ 741296 w 1588341"/>
                  <a:gd name="connsiteY12" fmla="*/ 1304348 h 2003413"/>
                  <a:gd name="connsiteX13" fmla="*/ 927249 w 1588341"/>
                  <a:gd name="connsiteY13" fmla="*/ 1231295 h 2003413"/>
                  <a:gd name="connsiteX14" fmla="*/ 1272035 w 1588341"/>
                  <a:gd name="connsiteY14" fmla="*/ 1158243 h 2003413"/>
                  <a:gd name="connsiteX15" fmla="*/ 1485105 w 1588341"/>
                  <a:gd name="connsiteY15" fmla="*/ 1217460 h 2003413"/>
                  <a:gd name="connsiteX16" fmla="*/ 1589703 w 1588341"/>
                  <a:gd name="connsiteY16" fmla="*/ 1410053 h 2003413"/>
                  <a:gd name="connsiteX17" fmla="*/ 1515544 w 1588341"/>
                  <a:gd name="connsiteY17" fmla="*/ 1687874 h 2003413"/>
                  <a:gd name="connsiteX18" fmla="*/ 1291958 w 1588341"/>
                  <a:gd name="connsiteY18" fmla="*/ 1953520 h 2003413"/>
                  <a:gd name="connsiteX19" fmla="*/ 1182379 w 1588341"/>
                  <a:gd name="connsiteY19" fmla="*/ 2007203 h 2003413"/>
                  <a:gd name="connsiteX20" fmla="*/ 1229421 w 1588341"/>
                  <a:gd name="connsiteY20" fmla="*/ 1940238 h 2003413"/>
                  <a:gd name="connsiteX21" fmla="*/ 1358923 w 1588341"/>
                  <a:gd name="connsiteY21" fmla="*/ 1770335 h 2003413"/>
                  <a:gd name="connsiteX22" fmla="*/ 1453006 w 1588341"/>
                  <a:gd name="connsiteY22" fmla="*/ 1470930 h 2003413"/>
                  <a:gd name="connsiteX23" fmla="*/ 1441938 w 1588341"/>
                  <a:gd name="connsiteY23" fmla="*/ 1385149 h 2003413"/>
                  <a:gd name="connsiteX24" fmla="*/ 1420907 w 1588341"/>
                  <a:gd name="connsiteY24" fmla="*/ 1348069 h 2003413"/>
                  <a:gd name="connsiteX25" fmla="*/ 1283104 w 1588341"/>
                  <a:gd name="connsiteY25" fmla="*/ 1266715 h 2003413"/>
                  <a:gd name="connsiteX26" fmla="*/ 1087190 w 1588341"/>
                  <a:gd name="connsiteY26" fmla="*/ 1278890 h 2003413"/>
                  <a:gd name="connsiteX27" fmla="*/ 860837 w 1588341"/>
                  <a:gd name="connsiteY27" fmla="*/ 1353050 h 2003413"/>
                  <a:gd name="connsiteX28" fmla="*/ 460155 w 1588341"/>
                  <a:gd name="connsiteY28" fmla="*/ 1282211 h 2003413"/>
                  <a:gd name="connsiteX29" fmla="*/ 279737 w 1588341"/>
                  <a:gd name="connsiteY29" fmla="*/ 1072461 h 2003413"/>
                  <a:gd name="connsiteX30" fmla="*/ 138059 w 1588341"/>
                  <a:gd name="connsiteY30" fmla="*/ 782464 h 2003413"/>
                  <a:gd name="connsiteX31" fmla="*/ 39548 w 1588341"/>
                  <a:gd name="connsiteY31" fmla="*/ 491361 h 2003413"/>
                  <a:gd name="connsiteX32" fmla="*/ 1362 w 1588341"/>
                  <a:gd name="connsiteY32" fmla="*/ 311496 h 2003413"/>
                  <a:gd name="connsiteX33" fmla="*/ 5236 w 1588341"/>
                  <a:gd name="connsiteY33" fmla="*/ 153769 h 2003413"/>
                  <a:gd name="connsiteX34" fmla="*/ 102639 w 1588341"/>
                  <a:gd name="connsiteY34" fmla="*/ 23713 h 2003413"/>
                  <a:gd name="connsiteX35" fmla="*/ 286378 w 1588341"/>
                  <a:gd name="connsiteY35" fmla="*/ 15965 h 2003413"/>
                  <a:gd name="connsiteX36" fmla="*/ 622309 w 1588341"/>
                  <a:gd name="connsiteY36" fmla="*/ 305409 h 2003413"/>
                  <a:gd name="connsiteX37" fmla="*/ 686507 w 1588341"/>
                  <a:gd name="connsiteY37" fmla="*/ 453174 h 2003413"/>
                  <a:gd name="connsiteX38" fmla="*/ 689274 w 1588341"/>
                  <a:gd name="connsiteY38" fmla="*/ 478078 h 2003413"/>
                  <a:gd name="connsiteX39" fmla="*/ 687060 w 1588341"/>
                  <a:gd name="connsiteY39" fmla="*/ 478632 h 2003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88341" h="2003413">
                    <a:moveTo>
                      <a:pt x="687060" y="478632"/>
                    </a:moveTo>
                    <a:cubicBezTo>
                      <a:pt x="683186" y="472544"/>
                      <a:pt x="679312" y="466456"/>
                      <a:pt x="675992" y="459815"/>
                    </a:cubicBezTo>
                    <a:cubicBezTo>
                      <a:pt x="631718" y="372373"/>
                      <a:pt x="579142" y="290466"/>
                      <a:pt x="513837" y="217967"/>
                    </a:cubicBezTo>
                    <a:cubicBezTo>
                      <a:pt x="468456" y="167605"/>
                      <a:pt x="416434" y="126651"/>
                      <a:pt x="350022" y="107281"/>
                    </a:cubicBezTo>
                    <a:cubicBezTo>
                      <a:pt x="284164" y="88464"/>
                      <a:pt x="226054" y="105067"/>
                      <a:pt x="181226" y="156536"/>
                    </a:cubicBezTo>
                    <a:cubicBezTo>
                      <a:pt x="146360" y="196383"/>
                      <a:pt x="136952" y="246745"/>
                      <a:pt x="138612" y="298214"/>
                    </a:cubicBezTo>
                    <a:cubicBezTo>
                      <a:pt x="140273" y="356877"/>
                      <a:pt x="141379" y="414987"/>
                      <a:pt x="146914" y="473651"/>
                    </a:cubicBezTo>
                    <a:cubicBezTo>
                      <a:pt x="150788" y="516265"/>
                      <a:pt x="159089" y="558879"/>
                      <a:pt x="169051" y="600386"/>
                    </a:cubicBezTo>
                    <a:cubicBezTo>
                      <a:pt x="184547" y="661263"/>
                      <a:pt x="201703" y="722141"/>
                      <a:pt x="221627" y="781911"/>
                    </a:cubicBezTo>
                    <a:cubicBezTo>
                      <a:pt x="240443" y="837254"/>
                      <a:pt x="264794" y="890936"/>
                      <a:pt x="285824" y="945172"/>
                    </a:cubicBezTo>
                    <a:cubicBezTo>
                      <a:pt x="310729" y="1008817"/>
                      <a:pt x="345041" y="1066927"/>
                      <a:pt x="384888" y="1122270"/>
                    </a:cubicBezTo>
                    <a:cubicBezTo>
                      <a:pt x="434143" y="1189235"/>
                      <a:pt x="491700" y="1247898"/>
                      <a:pt x="564753" y="1288298"/>
                    </a:cubicBezTo>
                    <a:cubicBezTo>
                      <a:pt x="621202" y="1319844"/>
                      <a:pt x="680973" y="1325378"/>
                      <a:pt x="741296" y="1304348"/>
                    </a:cubicBezTo>
                    <a:cubicBezTo>
                      <a:pt x="804387" y="1282211"/>
                      <a:pt x="865818" y="1256753"/>
                      <a:pt x="927249" y="1231295"/>
                    </a:cubicBezTo>
                    <a:cubicBezTo>
                      <a:pt x="1037934" y="1185361"/>
                      <a:pt x="1151387" y="1155476"/>
                      <a:pt x="1272035" y="1158243"/>
                    </a:cubicBezTo>
                    <a:cubicBezTo>
                      <a:pt x="1347855" y="1160456"/>
                      <a:pt x="1420907" y="1174292"/>
                      <a:pt x="1485105" y="1217460"/>
                    </a:cubicBezTo>
                    <a:cubicBezTo>
                      <a:pt x="1553730" y="1263394"/>
                      <a:pt x="1585276" y="1329252"/>
                      <a:pt x="1589703" y="1410053"/>
                    </a:cubicBezTo>
                    <a:cubicBezTo>
                      <a:pt x="1595238" y="1510777"/>
                      <a:pt x="1565906" y="1602093"/>
                      <a:pt x="1515544" y="1687874"/>
                    </a:cubicBezTo>
                    <a:cubicBezTo>
                      <a:pt x="1455773" y="1789152"/>
                      <a:pt x="1384381" y="1880468"/>
                      <a:pt x="1291958" y="1953520"/>
                    </a:cubicBezTo>
                    <a:cubicBezTo>
                      <a:pt x="1260413" y="1978425"/>
                      <a:pt x="1225547" y="1999455"/>
                      <a:pt x="1182379" y="2007203"/>
                    </a:cubicBezTo>
                    <a:cubicBezTo>
                      <a:pt x="1197876" y="1985066"/>
                      <a:pt x="1213372" y="1962375"/>
                      <a:pt x="1229421" y="1940238"/>
                    </a:cubicBezTo>
                    <a:cubicBezTo>
                      <a:pt x="1272588" y="1883235"/>
                      <a:pt x="1318523" y="1828445"/>
                      <a:pt x="1358923" y="1770335"/>
                    </a:cubicBezTo>
                    <a:cubicBezTo>
                      <a:pt x="1421461" y="1680680"/>
                      <a:pt x="1459647" y="1582169"/>
                      <a:pt x="1453006" y="1470930"/>
                    </a:cubicBezTo>
                    <a:cubicBezTo>
                      <a:pt x="1451346" y="1442152"/>
                      <a:pt x="1448025" y="1412820"/>
                      <a:pt x="1441938" y="1385149"/>
                    </a:cubicBezTo>
                    <a:cubicBezTo>
                      <a:pt x="1439170" y="1371866"/>
                      <a:pt x="1429209" y="1359137"/>
                      <a:pt x="1420907" y="1348069"/>
                    </a:cubicBezTo>
                    <a:cubicBezTo>
                      <a:pt x="1386041" y="1302688"/>
                      <a:pt x="1337893" y="1279444"/>
                      <a:pt x="1283104" y="1266715"/>
                    </a:cubicBezTo>
                    <a:cubicBezTo>
                      <a:pt x="1216692" y="1251772"/>
                      <a:pt x="1150834" y="1260627"/>
                      <a:pt x="1087190" y="1278890"/>
                    </a:cubicBezTo>
                    <a:cubicBezTo>
                      <a:pt x="1010816" y="1301027"/>
                      <a:pt x="936657" y="1329252"/>
                      <a:pt x="860837" y="1353050"/>
                    </a:cubicBezTo>
                    <a:cubicBezTo>
                      <a:pt x="715285" y="1398984"/>
                      <a:pt x="581356" y="1375740"/>
                      <a:pt x="460155" y="1282211"/>
                    </a:cubicBezTo>
                    <a:cubicBezTo>
                      <a:pt x="385995" y="1224654"/>
                      <a:pt x="328992" y="1151602"/>
                      <a:pt x="279737" y="1072461"/>
                    </a:cubicBezTo>
                    <a:cubicBezTo>
                      <a:pt x="222180" y="980592"/>
                      <a:pt x="174585" y="883742"/>
                      <a:pt x="138059" y="782464"/>
                    </a:cubicBezTo>
                    <a:cubicBezTo>
                      <a:pt x="103193" y="686168"/>
                      <a:pt x="73308" y="588211"/>
                      <a:pt x="39548" y="491361"/>
                    </a:cubicBezTo>
                    <a:cubicBezTo>
                      <a:pt x="19625" y="432697"/>
                      <a:pt x="4682" y="372927"/>
                      <a:pt x="1362" y="311496"/>
                    </a:cubicBezTo>
                    <a:cubicBezTo>
                      <a:pt x="-1959" y="258921"/>
                      <a:pt x="1362" y="206345"/>
                      <a:pt x="5236" y="153769"/>
                    </a:cubicBezTo>
                    <a:cubicBezTo>
                      <a:pt x="10217" y="90678"/>
                      <a:pt x="49510" y="50278"/>
                      <a:pt x="102639" y="23713"/>
                    </a:cubicBezTo>
                    <a:cubicBezTo>
                      <a:pt x="161856" y="-6172"/>
                      <a:pt x="222733" y="-6725"/>
                      <a:pt x="286378" y="15965"/>
                    </a:cubicBezTo>
                    <a:cubicBezTo>
                      <a:pt x="435250" y="70201"/>
                      <a:pt x="538188" y="175906"/>
                      <a:pt x="622309" y="305409"/>
                    </a:cubicBezTo>
                    <a:cubicBezTo>
                      <a:pt x="651641" y="351343"/>
                      <a:pt x="674885" y="399492"/>
                      <a:pt x="686507" y="453174"/>
                    </a:cubicBezTo>
                    <a:cubicBezTo>
                      <a:pt x="688167" y="461476"/>
                      <a:pt x="688167" y="469777"/>
                      <a:pt x="689274" y="478078"/>
                    </a:cubicBezTo>
                    <a:cubicBezTo>
                      <a:pt x="689274" y="478078"/>
                      <a:pt x="688167" y="478632"/>
                      <a:pt x="687060" y="478632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EC7E54EB-BE1F-4506-A298-64C9A4F9FE05}"/>
                  </a:ext>
                </a:extLst>
              </p:cNvPr>
              <p:cNvSpPr/>
              <p:nvPr/>
            </p:nvSpPr>
            <p:spPr>
              <a:xfrm>
                <a:off x="10895396" y="64446"/>
                <a:ext cx="563124" cy="558619"/>
              </a:xfrm>
              <a:custGeom>
                <a:avLst/>
                <a:gdLst>
                  <a:gd name="connsiteX0" fmla="*/ 0 w 691786"/>
                  <a:gd name="connsiteY0" fmla="*/ 688974 h 686251"/>
                  <a:gd name="connsiteX1" fmla="*/ 97404 w 691786"/>
                  <a:gd name="connsiteY1" fmla="*/ 594337 h 686251"/>
                  <a:gd name="connsiteX2" fmla="*/ 407877 w 691786"/>
                  <a:gd name="connsiteY2" fmla="*/ 465942 h 686251"/>
                  <a:gd name="connsiteX3" fmla="*/ 565051 w 691786"/>
                  <a:gd name="connsiteY3" fmla="*/ 401744 h 686251"/>
                  <a:gd name="connsiteX4" fmla="*/ 607112 w 691786"/>
                  <a:gd name="connsiteY4" fmla="*/ 139419 h 686251"/>
                  <a:gd name="connsiteX5" fmla="*/ 343126 w 691786"/>
                  <a:gd name="connsiteY5" fmla="*/ 24859 h 686251"/>
                  <a:gd name="connsiteX6" fmla="*/ 242955 w 691786"/>
                  <a:gd name="connsiteY6" fmla="*/ 30947 h 686251"/>
                  <a:gd name="connsiteX7" fmla="*/ 346447 w 691786"/>
                  <a:gd name="connsiteY7" fmla="*/ 1062 h 686251"/>
                  <a:gd name="connsiteX8" fmla="*/ 587742 w 691786"/>
                  <a:gd name="connsiteY8" fmla="*/ 61939 h 686251"/>
                  <a:gd name="connsiteX9" fmla="*/ 679611 w 691786"/>
                  <a:gd name="connsiteY9" fmla="*/ 158235 h 686251"/>
                  <a:gd name="connsiteX10" fmla="*/ 695107 w 691786"/>
                  <a:gd name="connsiteY10" fmla="*/ 260066 h 686251"/>
                  <a:gd name="connsiteX11" fmla="*/ 570032 w 691786"/>
                  <a:gd name="connsiteY11" fmla="*/ 438270 h 686251"/>
                  <a:gd name="connsiteX12" fmla="*/ 409537 w 691786"/>
                  <a:gd name="connsiteY12" fmla="*/ 494167 h 686251"/>
                  <a:gd name="connsiteX13" fmla="*/ 198681 w 691786"/>
                  <a:gd name="connsiteY13" fmla="*/ 569987 h 686251"/>
                  <a:gd name="connsiteX14" fmla="*/ 0 w 691786"/>
                  <a:gd name="connsiteY14" fmla="*/ 688974 h 68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91786" h="686251">
                    <a:moveTo>
                      <a:pt x="0" y="688974"/>
                    </a:moveTo>
                    <a:cubicBezTo>
                      <a:pt x="26011" y="650234"/>
                      <a:pt x="59770" y="619795"/>
                      <a:pt x="97404" y="594337"/>
                    </a:cubicBezTo>
                    <a:cubicBezTo>
                      <a:pt x="192040" y="530693"/>
                      <a:pt x="299405" y="496934"/>
                      <a:pt x="407877" y="465942"/>
                    </a:cubicBezTo>
                    <a:cubicBezTo>
                      <a:pt x="462667" y="449892"/>
                      <a:pt x="515242" y="428862"/>
                      <a:pt x="565051" y="401744"/>
                    </a:cubicBezTo>
                    <a:cubicBezTo>
                      <a:pt x="673523" y="342527"/>
                      <a:pt x="679611" y="218559"/>
                      <a:pt x="607112" y="139419"/>
                    </a:cubicBezTo>
                    <a:cubicBezTo>
                      <a:pt x="536273" y="62492"/>
                      <a:pt x="444404" y="30393"/>
                      <a:pt x="343126" y="24859"/>
                    </a:cubicBezTo>
                    <a:cubicBezTo>
                      <a:pt x="309367" y="22645"/>
                      <a:pt x="275608" y="28733"/>
                      <a:pt x="242955" y="30947"/>
                    </a:cubicBezTo>
                    <a:cubicBezTo>
                      <a:pt x="274501" y="14344"/>
                      <a:pt x="309367" y="3275"/>
                      <a:pt x="346447" y="1062"/>
                    </a:cubicBezTo>
                    <a:cubicBezTo>
                      <a:pt x="433335" y="-4473"/>
                      <a:pt x="515242" y="11023"/>
                      <a:pt x="587742" y="61939"/>
                    </a:cubicBezTo>
                    <a:cubicBezTo>
                      <a:pt x="624821" y="87950"/>
                      <a:pt x="656920" y="118388"/>
                      <a:pt x="679611" y="158235"/>
                    </a:cubicBezTo>
                    <a:cubicBezTo>
                      <a:pt x="697321" y="189781"/>
                      <a:pt x="696214" y="225200"/>
                      <a:pt x="695107" y="260066"/>
                    </a:cubicBezTo>
                    <a:cubicBezTo>
                      <a:pt x="692340" y="346401"/>
                      <a:pt x="642531" y="400084"/>
                      <a:pt x="570032" y="438270"/>
                    </a:cubicBezTo>
                    <a:cubicBezTo>
                      <a:pt x="519116" y="464835"/>
                      <a:pt x="464880" y="480331"/>
                      <a:pt x="409537" y="494167"/>
                    </a:cubicBezTo>
                    <a:cubicBezTo>
                      <a:pt x="337038" y="512430"/>
                      <a:pt x="266753" y="537888"/>
                      <a:pt x="198681" y="569987"/>
                    </a:cubicBezTo>
                    <a:cubicBezTo>
                      <a:pt x="128396" y="602086"/>
                      <a:pt x="63091" y="643593"/>
                      <a:pt x="0" y="688974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47E083E7-BB4C-4C68-8894-E1185CCE478B}"/>
                </a:ext>
              </a:extLst>
            </p:cNvPr>
            <p:cNvSpPr/>
            <p:nvPr/>
          </p:nvSpPr>
          <p:spPr>
            <a:xfrm>
              <a:off x="10524814" y="1876042"/>
              <a:ext cx="185936" cy="138371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9A303229-68D9-4F64-96A1-276F451D9CE9}"/>
                </a:ext>
              </a:extLst>
            </p:cNvPr>
            <p:cNvSpPr/>
            <p:nvPr/>
          </p:nvSpPr>
          <p:spPr>
            <a:xfrm>
              <a:off x="10925676" y="2126505"/>
              <a:ext cx="207558" cy="112427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3E6C28CD-A16D-42C2-AA83-4E1BC90825E1}"/>
                </a:ext>
              </a:extLst>
            </p:cNvPr>
            <p:cNvSpPr/>
            <p:nvPr/>
          </p:nvSpPr>
          <p:spPr>
            <a:xfrm>
              <a:off x="11004127" y="2075118"/>
              <a:ext cx="142696" cy="121076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55A8FA9-0385-444C-8B81-2428754B2685}"/>
                </a:ext>
              </a:extLst>
            </p:cNvPr>
            <p:cNvSpPr/>
            <p:nvPr/>
          </p:nvSpPr>
          <p:spPr>
            <a:xfrm>
              <a:off x="10841578" y="953039"/>
              <a:ext cx="665914" cy="77834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FD667E06-DC25-4D7F-87A4-868711F9DA6B}"/>
                </a:ext>
              </a:extLst>
            </p:cNvPr>
            <p:cNvSpPr/>
            <p:nvPr/>
          </p:nvSpPr>
          <p:spPr>
            <a:xfrm>
              <a:off x="10728735" y="1770729"/>
              <a:ext cx="441060" cy="23782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2D163A48-A625-4EAC-9F67-CF014897D8F8}"/>
                </a:ext>
              </a:extLst>
            </p:cNvPr>
            <p:cNvSpPr/>
            <p:nvPr/>
          </p:nvSpPr>
          <p:spPr>
            <a:xfrm>
              <a:off x="11039622" y="2170278"/>
              <a:ext cx="95131" cy="25945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Text Placeholder 9">
            <a:extLst>
              <a:ext uri="{FF2B5EF4-FFF2-40B4-BE49-F238E27FC236}">
                <a16:creationId xmlns:a16="http://schemas.microsoft.com/office/drawing/2014/main" xmlns="" id="{09328019-552A-4D8D-A2FA-EC8410BE3A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4" name="Frame 53">
            <a:extLst>
              <a:ext uri="{FF2B5EF4-FFF2-40B4-BE49-F238E27FC236}">
                <a16:creationId xmlns:a16="http://schemas.microsoft.com/office/drawing/2014/main" xmlns="" id="{EA3C1A19-98AB-4AE1-AA50-CFAFE72BA9B3}"/>
              </a:ext>
            </a:extLst>
          </p:cNvPr>
          <p:cNvSpPr/>
          <p:nvPr userDrawn="1"/>
        </p:nvSpPr>
        <p:spPr>
          <a:xfrm>
            <a:off x="227150" y="235090"/>
            <a:ext cx="11737700" cy="638782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2A5A2085-C8F4-42E8-AE7A-DE98A7BB0208}"/>
              </a:ext>
            </a:extLst>
          </p:cNvPr>
          <p:cNvSpPr/>
          <p:nvPr userDrawn="1"/>
        </p:nvSpPr>
        <p:spPr>
          <a:xfrm>
            <a:off x="11658600" y="5267738"/>
            <a:ext cx="533400" cy="1590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311D007F-2130-45F0-ABBB-58A343741F57}"/>
              </a:ext>
            </a:extLst>
          </p:cNvPr>
          <p:cNvSpPr/>
          <p:nvPr userDrawn="1"/>
        </p:nvSpPr>
        <p:spPr>
          <a:xfrm>
            <a:off x="8777550" y="6415147"/>
            <a:ext cx="3414449" cy="442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9124E619-D48B-4FE8-A8D5-803C8127E373}"/>
              </a:ext>
            </a:extLst>
          </p:cNvPr>
          <p:cNvGrpSpPr/>
          <p:nvPr userDrawn="1"/>
        </p:nvGrpSpPr>
        <p:grpSpPr>
          <a:xfrm>
            <a:off x="8777551" y="5831857"/>
            <a:ext cx="1797226" cy="888752"/>
            <a:chOff x="8777551" y="5831857"/>
            <a:chExt cx="1797226" cy="88875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0268641D-29B8-455B-9512-62D783BB839D}"/>
                </a:ext>
              </a:extLst>
            </p:cNvPr>
            <p:cNvSpPr/>
            <p:nvPr/>
          </p:nvSpPr>
          <p:spPr>
            <a:xfrm>
              <a:off x="8961268" y="5987308"/>
              <a:ext cx="612315" cy="56772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6C91CC2C-F738-415D-9065-116ABF663F5E}"/>
                </a:ext>
              </a:extLst>
            </p:cNvPr>
            <p:cNvSpPr/>
            <p:nvPr/>
          </p:nvSpPr>
          <p:spPr>
            <a:xfrm>
              <a:off x="9528376" y="6090459"/>
              <a:ext cx="564757" cy="63015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3F6B22D-F05E-45DC-84CA-24A5983DFEE2}"/>
                </a:ext>
              </a:extLst>
            </p:cNvPr>
            <p:cNvSpPr/>
            <p:nvPr/>
          </p:nvSpPr>
          <p:spPr>
            <a:xfrm>
              <a:off x="9662134" y="6086353"/>
              <a:ext cx="564757" cy="63015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0835C8BC-2ED6-4E3B-8EB5-D92836849549}"/>
                </a:ext>
              </a:extLst>
            </p:cNvPr>
            <p:cNvSpPr/>
            <p:nvPr/>
          </p:nvSpPr>
          <p:spPr>
            <a:xfrm>
              <a:off x="10357792" y="6506703"/>
              <a:ext cx="216985" cy="160510"/>
            </a:xfrm>
            <a:custGeom>
              <a:avLst/>
              <a:gdLst>
                <a:gd name="connsiteX0" fmla="*/ 376670 w 404003"/>
                <a:gd name="connsiteY0" fmla="*/ 218118 h 298851"/>
                <a:gd name="connsiteX1" fmla="*/ 290888 w 404003"/>
                <a:gd name="connsiteY1" fmla="*/ 210923 h 298851"/>
                <a:gd name="connsiteX2" fmla="*/ 197359 w 404003"/>
                <a:gd name="connsiteY2" fmla="*/ 159454 h 298851"/>
                <a:gd name="connsiteX3" fmla="*/ 154191 w 404003"/>
                <a:gd name="connsiteY3" fmla="*/ 94703 h 298851"/>
                <a:gd name="connsiteX4" fmla="*/ 210087 w 404003"/>
                <a:gd name="connsiteY4" fmla="*/ 67 h 298851"/>
                <a:gd name="connsiteX5" fmla="*/ 293655 w 404003"/>
                <a:gd name="connsiteY5" fmla="*/ 32166 h 298851"/>
                <a:gd name="connsiteX6" fmla="*/ 378883 w 404003"/>
                <a:gd name="connsiteY6" fmla="*/ 157794 h 298851"/>
                <a:gd name="connsiteX7" fmla="*/ 399360 w 404003"/>
                <a:gd name="connsiteY7" fmla="*/ 199855 h 298851"/>
                <a:gd name="connsiteX8" fmla="*/ 389398 w 404003"/>
                <a:gd name="connsiteY8" fmla="*/ 224759 h 298851"/>
                <a:gd name="connsiteX9" fmla="*/ 293102 w 404003"/>
                <a:gd name="connsiteY9" fmla="*/ 255197 h 298851"/>
                <a:gd name="connsiteX10" fmla="*/ 167473 w 404003"/>
                <a:gd name="connsiteY10" fmla="*/ 293938 h 298851"/>
                <a:gd name="connsiteX11" fmla="*/ 62322 w 404003"/>
                <a:gd name="connsiteY11" fmla="*/ 285636 h 298851"/>
                <a:gd name="connsiteX12" fmla="*/ 14174 w 404003"/>
                <a:gd name="connsiteY12" fmla="*/ 245236 h 298851"/>
                <a:gd name="connsiteX13" fmla="*/ 93314 w 404003"/>
                <a:gd name="connsiteY13" fmla="*/ 93596 h 298851"/>
                <a:gd name="connsiteX14" fmla="*/ 146443 w 404003"/>
                <a:gd name="connsiteY14" fmla="*/ 111860 h 298851"/>
                <a:gd name="connsiteX15" fmla="*/ 208427 w 404003"/>
                <a:gd name="connsiteY15" fmla="*/ 184359 h 298851"/>
                <a:gd name="connsiteX16" fmla="*/ 264877 w 404003"/>
                <a:gd name="connsiteY16" fmla="*/ 216457 h 298851"/>
                <a:gd name="connsiteX17" fmla="*/ 376670 w 404003"/>
                <a:gd name="connsiteY17" fmla="*/ 224759 h 298851"/>
                <a:gd name="connsiteX18" fmla="*/ 376670 w 404003"/>
                <a:gd name="connsiteY18" fmla="*/ 218118 h 298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003" h="298851">
                  <a:moveTo>
                    <a:pt x="376670" y="218118"/>
                  </a:moveTo>
                  <a:cubicBezTo>
                    <a:pt x="347891" y="215351"/>
                    <a:pt x="319113" y="210923"/>
                    <a:pt x="290888" y="210923"/>
                  </a:cubicBezTo>
                  <a:cubicBezTo>
                    <a:pt x="249381" y="210923"/>
                    <a:pt x="218942" y="194320"/>
                    <a:pt x="197359" y="159454"/>
                  </a:cubicBezTo>
                  <a:cubicBezTo>
                    <a:pt x="183523" y="137317"/>
                    <a:pt x="165813" y="117947"/>
                    <a:pt x="154191" y="94703"/>
                  </a:cubicBezTo>
                  <a:cubicBezTo>
                    <a:pt x="128733" y="46555"/>
                    <a:pt x="155851" y="2280"/>
                    <a:pt x="210087" y="67"/>
                  </a:cubicBezTo>
                  <a:cubicBezTo>
                    <a:pt x="242186" y="-1040"/>
                    <a:pt x="269304" y="11689"/>
                    <a:pt x="293655" y="32166"/>
                  </a:cubicBezTo>
                  <a:cubicBezTo>
                    <a:pt x="334056" y="65925"/>
                    <a:pt x="353426" y="114073"/>
                    <a:pt x="378883" y="157794"/>
                  </a:cubicBezTo>
                  <a:cubicBezTo>
                    <a:pt x="386631" y="171076"/>
                    <a:pt x="393273" y="185466"/>
                    <a:pt x="399360" y="199855"/>
                  </a:cubicBezTo>
                  <a:cubicBezTo>
                    <a:pt x="404341" y="210923"/>
                    <a:pt x="411535" y="220332"/>
                    <a:pt x="389398" y="224759"/>
                  </a:cubicBezTo>
                  <a:cubicBezTo>
                    <a:pt x="356746" y="231400"/>
                    <a:pt x="325201" y="245236"/>
                    <a:pt x="293102" y="255197"/>
                  </a:cubicBezTo>
                  <a:cubicBezTo>
                    <a:pt x="251595" y="268480"/>
                    <a:pt x="210087" y="282869"/>
                    <a:pt x="167473" y="293938"/>
                  </a:cubicBezTo>
                  <a:cubicBezTo>
                    <a:pt x="132054" y="303346"/>
                    <a:pt x="95527" y="303346"/>
                    <a:pt x="62322" y="285636"/>
                  </a:cubicBezTo>
                  <a:cubicBezTo>
                    <a:pt x="44059" y="275674"/>
                    <a:pt x="25242" y="261839"/>
                    <a:pt x="14174" y="245236"/>
                  </a:cubicBezTo>
                  <a:cubicBezTo>
                    <a:pt x="-24566" y="187126"/>
                    <a:pt x="20815" y="103004"/>
                    <a:pt x="93314" y="93596"/>
                  </a:cubicBezTo>
                  <a:cubicBezTo>
                    <a:pt x="114897" y="90829"/>
                    <a:pt x="132054" y="95810"/>
                    <a:pt x="146443" y="111860"/>
                  </a:cubicBezTo>
                  <a:cubicBezTo>
                    <a:pt x="167473" y="135657"/>
                    <a:pt x="188504" y="159454"/>
                    <a:pt x="208427" y="184359"/>
                  </a:cubicBezTo>
                  <a:cubicBezTo>
                    <a:pt x="223370" y="203175"/>
                    <a:pt x="239973" y="215351"/>
                    <a:pt x="264877" y="216457"/>
                  </a:cubicBezTo>
                  <a:cubicBezTo>
                    <a:pt x="302510" y="218118"/>
                    <a:pt x="339590" y="221992"/>
                    <a:pt x="376670" y="224759"/>
                  </a:cubicBezTo>
                  <a:cubicBezTo>
                    <a:pt x="376116" y="223099"/>
                    <a:pt x="376116" y="220885"/>
                    <a:pt x="376670" y="218118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1E3AB4C5-81E9-481C-B8B2-7AF55D4AE61F}"/>
                </a:ext>
              </a:extLst>
            </p:cNvPr>
            <p:cNvSpPr/>
            <p:nvPr/>
          </p:nvSpPr>
          <p:spPr>
            <a:xfrm>
              <a:off x="8919987" y="6540914"/>
              <a:ext cx="225903" cy="121869"/>
            </a:xfrm>
            <a:custGeom>
              <a:avLst/>
              <a:gdLst>
                <a:gd name="connsiteX0" fmla="*/ 421042 w 420606"/>
                <a:gd name="connsiteY0" fmla="*/ 153867 h 226905"/>
                <a:gd name="connsiteX1" fmla="*/ 360165 w 420606"/>
                <a:gd name="connsiteY1" fmla="*/ 170469 h 226905"/>
                <a:gd name="connsiteX2" fmla="*/ 197457 w 420606"/>
                <a:gd name="connsiteY2" fmla="*/ 219171 h 226905"/>
                <a:gd name="connsiteX3" fmla="*/ 50245 w 420606"/>
                <a:gd name="connsiteY3" fmla="*/ 198694 h 226905"/>
                <a:gd name="connsiteX4" fmla="*/ 4310 w 420606"/>
                <a:gd name="connsiteY4" fmla="*/ 145565 h 226905"/>
                <a:gd name="connsiteX5" fmla="*/ 2096 w 420606"/>
                <a:gd name="connsiteY5" fmla="*/ 138924 h 226905"/>
                <a:gd name="connsiteX6" fmla="*/ 118316 w 420606"/>
                <a:gd name="connsiteY6" fmla="*/ 13 h 226905"/>
                <a:gd name="connsiteX7" fmla="*/ 163144 w 420606"/>
                <a:gd name="connsiteY7" fmla="*/ 26578 h 226905"/>
                <a:gd name="connsiteX8" fmla="*/ 225128 w 420606"/>
                <a:gd name="connsiteY8" fmla="*/ 99077 h 226905"/>
                <a:gd name="connsiteX9" fmla="*/ 292647 w 420606"/>
                <a:gd name="connsiteY9" fmla="*/ 135603 h 226905"/>
                <a:gd name="connsiteX10" fmla="*/ 419935 w 420606"/>
                <a:gd name="connsiteY10" fmla="*/ 146672 h 226905"/>
                <a:gd name="connsiteX11" fmla="*/ 421042 w 420606"/>
                <a:gd name="connsiteY11" fmla="*/ 153867 h 22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0606" h="226905">
                  <a:moveTo>
                    <a:pt x="421042" y="153867"/>
                  </a:moveTo>
                  <a:cubicBezTo>
                    <a:pt x="400565" y="159401"/>
                    <a:pt x="380088" y="164382"/>
                    <a:pt x="360165" y="170469"/>
                  </a:cubicBezTo>
                  <a:cubicBezTo>
                    <a:pt x="305929" y="186519"/>
                    <a:pt x="251693" y="203675"/>
                    <a:pt x="197457" y="219171"/>
                  </a:cubicBezTo>
                  <a:cubicBezTo>
                    <a:pt x="145434" y="234114"/>
                    <a:pt x="94519" y="233007"/>
                    <a:pt x="50245" y="198694"/>
                  </a:cubicBezTo>
                  <a:cubicBezTo>
                    <a:pt x="31982" y="184858"/>
                    <a:pt x="19253" y="163828"/>
                    <a:pt x="4310" y="145565"/>
                  </a:cubicBezTo>
                  <a:cubicBezTo>
                    <a:pt x="2650" y="143905"/>
                    <a:pt x="2096" y="141138"/>
                    <a:pt x="2096" y="138924"/>
                  </a:cubicBezTo>
                  <a:cubicBezTo>
                    <a:pt x="-11739" y="66978"/>
                    <a:pt x="44710" y="-1094"/>
                    <a:pt x="118316" y="13"/>
                  </a:cubicBezTo>
                  <a:cubicBezTo>
                    <a:pt x="138240" y="13"/>
                    <a:pt x="151522" y="13849"/>
                    <a:pt x="163144" y="26578"/>
                  </a:cubicBezTo>
                  <a:cubicBezTo>
                    <a:pt x="184728" y="50375"/>
                    <a:pt x="205758" y="74173"/>
                    <a:pt x="225128" y="99077"/>
                  </a:cubicBezTo>
                  <a:cubicBezTo>
                    <a:pt x="242838" y="121768"/>
                    <a:pt x="263315" y="133943"/>
                    <a:pt x="292647" y="135603"/>
                  </a:cubicBezTo>
                  <a:cubicBezTo>
                    <a:pt x="335261" y="137817"/>
                    <a:pt x="377321" y="142798"/>
                    <a:pt x="419935" y="146672"/>
                  </a:cubicBezTo>
                  <a:cubicBezTo>
                    <a:pt x="420489" y="149439"/>
                    <a:pt x="420489" y="151653"/>
                    <a:pt x="421042" y="15386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5220A4D9-AC36-4C3F-9A28-759C311F8EF1}"/>
                </a:ext>
              </a:extLst>
            </p:cNvPr>
            <p:cNvSpPr/>
            <p:nvPr/>
          </p:nvSpPr>
          <p:spPr>
            <a:xfrm>
              <a:off x="10075965" y="6293455"/>
              <a:ext cx="222930" cy="222930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C19C86C-2241-446D-BCA2-CF20D11829E3}"/>
                </a:ext>
              </a:extLst>
            </p:cNvPr>
            <p:cNvSpPr/>
            <p:nvPr/>
          </p:nvSpPr>
          <p:spPr>
            <a:xfrm>
              <a:off x="10300330" y="6286001"/>
              <a:ext cx="231848" cy="222930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8007D3DC-D2A3-432F-981A-384AC24DA6D0}"/>
                </a:ext>
              </a:extLst>
            </p:cNvPr>
            <p:cNvSpPr/>
            <p:nvPr/>
          </p:nvSpPr>
          <p:spPr>
            <a:xfrm>
              <a:off x="9545895" y="6310723"/>
              <a:ext cx="255627" cy="222930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025179F0-A3D1-421F-B293-6473AE211256}"/>
                </a:ext>
              </a:extLst>
            </p:cNvPr>
            <p:cNvSpPr/>
            <p:nvPr/>
          </p:nvSpPr>
          <p:spPr>
            <a:xfrm>
              <a:off x="9004283" y="6487394"/>
              <a:ext cx="151593" cy="127813"/>
            </a:xfrm>
            <a:custGeom>
              <a:avLst/>
              <a:gdLst>
                <a:gd name="connsiteX0" fmla="*/ 74821 w 282248"/>
                <a:gd name="connsiteY0" fmla="*/ 44 h 237974"/>
                <a:gd name="connsiteX1" fmla="*/ 198789 w 282248"/>
                <a:gd name="connsiteY1" fmla="*/ 75310 h 237974"/>
                <a:gd name="connsiteX2" fmla="*/ 276269 w 282248"/>
                <a:gd name="connsiteY2" fmla="*/ 209240 h 237974"/>
                <a:gd name="connsiteX3" fmla="*/ 284570 w 282248"/>
                <a:gd name="connsiteY3" fmla="*/ 242999 h 237974"/>
                <a:gd name="connsiteX4" fmla="*/ 253025 w 282248"/>
                <a:gd name="connsiteY4" fmla="*/ 239679 h 237974"/>
                <a:gd name="connsiteX5" fmla="*/ 134038 w 282248"/>
                <a:gd name="connsiteY5" fmla="*/ 226396 h 237974"/>
                <a:gd name="connsiteX6" fmla="*/ 78141 w 282248"/>
                <a:gd name="connsiteY6" fmla="*/ 195958 h 237974"/>
                <a:gd name="connsiteX7" fmla="*/ 5642 w 282248"/>
                <a:gd name="connsiteY7" fmla="*/ 90806 h 237974"/>
                <a:gd name="connsiteX8" fmla="*/ 65966 w 282248"/>
                <a:gd name="connsiteY8" fmla="*/ 44 h 237974"/>
                <a:gd name="connsiteX9" fmla="*/ 74821 w 282248"/>
                <a:gd name="connsiteY9" fmla="*/ 44 h 23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248" h="237974">
                  <a:moveTo>
                    <a:pt x="74821" y="44"/>
                  </a:moveTo>
                  <a:cubicBezTo>
                    <a:pt x="130717" y="1151"/>
                    <a:pt x="169457" y="32696"/>
                    <a:pt x="198789" y="75310"/>
                  </a:cubicBezTo>
                  <a:cubicBezTo>
                    <a:pt x="227567" y="117925"/>
                    <a:pt x="251365" y="163859"/>
                    <a:pt x="276269" y="209240"/>
                  </a:cubicBezTo>
                  <a:cubicBezTo>
                    <a:pt x="281803" y="219202"/>
                    <a:pt x="281803" y="231377"/>
                    <a:pt x="284570" y="242999"/>
                  </a:cubicBezTo>
                  <a:cubicBezTo>
                    <a:pt x="274055" y="241893"/>
                    <a:pt x="263540" y="241339"/>
                    <a:pt x="253025" y="239679"/>
                  </a:cubicBezTo>
                  <a:cubicBezTo>
                    <a:pt x="213178" y="235252"/>
                    <a:pt x="173885" y="230271"/>
                    <a:pt x="134038" y="226396"/>
                  </a:cubicBezTo>
                  <a:cubicBezTo>
                    <a:pt x="110794" y="224183"/>
                    <a:pt x="93084" y="215328"/>
                    <a:pt x="78141" y="195958"/>
                  </a:cubicBezTo>
                  <a:cubicBezTo>
                    <a:pt x="52130" y="162199"/>
                    <a:pt x="23352" y="130653"/>
                    <a:pt x="5642" y="90806"/>
                  </a:cubicBezTo>
                  <a:cubicBezTo>
                    <a:pt x="-14835" y="43765"/>
                    <a:pt x="23905" y="-1616"/>
                    <a:pt x="65966" y="44"/>
                  </a:cubicBezTo>
                  <a:cubicBezTo>
                    <a:pt x="68733" y="44"/>
                    <a:pt x="71500" y="44"/>
                    <a:pt x="74821" y="4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F7B789A-1B22-4C6C-B398-132E1E36B903}"/>
                </a:ext>
              </a:extLst>
            </p:cNvPr>
            <p:cNvSpPr/>
            <p:nvPr/>
          </p:nvSpPr>
          <p:spPr>
            <a:xfrm>
              <a:off x="9393195" y="5880987"/>
              <a:ext cx="202124" cy="109979"/>
            </a:xfrm>
            <a:custGeom>
              <a:avLst/>
              <a:gdLst>
                <a:gd name="connsiteX0" fmla="*/ 381193 w 376331"/>
                <a:gd name="connsiteY0" fmla="*/ 140682 h 204768"/>
                <a:gd name="connsiteX1" fmla="*/ 315335 w 376331"/>
                <a:gd name="connsiteY1" fmla="*/ 158392 h 204768"/>
                <a:gd name="connsiteX2" fmla="*/ 179191 w 376331"/>
                <a:gd name="connsiteY2" fmla="*/ 199899 h 204768"/>
                <a:gd name="connsiteX3" fmla="*/ 43048 w 376331"/>
                <a:gd name="connsiteY3" fmla="*/ 182743 h 204768"/>
                <a:gd name="connsiteX4" fmla="*/ 9842 w 376331"/>
                <a:gd name="connsiteY4" fmla="*/ 62649 h 204768"/>
                <a:gd name="connsiteX5" fmla="*/ 109459 w 376331"/>
                <a:gd name="connsiteY5" fmla="*/ 665 h 204768"/>
                <a:gd name="connsiteX6" fmla="*/ 143772 w 376331"/>
                <a:gd name="connsiteY6" fmla="*/ 18928 h 204768"/>
                <a:gd name="connsiteX7" fmla="*/ 191367 w 376331"/>
                <a:gd name="connsiteY7" fmla="*/ 73717 h 204768"/>
                <a:gd name="connsiteX8" fmla="*/ 225126 w 376331"/>
                <a:gd name="connsiteY8" fmla="*/ 110797 h 204768"/>
                <a:gd name="connsiteX9" fmla="*/ 254458 w 376331"/>
                <a:gd name="connsiteY9" fmla="*/ 122419 h 204768"/>
                <a:gd name="connsiteX10" fmla="*/ 380639 w 376331"/>
                <a:gd name="connsiteY10" fmla="*/ 134595 h 204768"/>
                <a:gd name="connsiteX11" fmla="*/ 381193 w 376331"/>
                <a:gd name="connsiteY11" fmla="*/ 140682 h 20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6331" h="204768">
                  <a:moveTo>
                    <a:pt x="381193" y="140682"/>
                  </a:moveTo>
                  <a:cubicBezTo>
                    <a:pt x="359056" y="146770"/>
                    <a:pt x="337472" y="152304"/>
                    <a:pt x="315335" y="158392"/>
                  </a:cubicBezTo>
                  <a:cubicBezTo>
                    <a:pt x="269954" y="172228"/>
                    <a:pt x="225126" y="187170"/>
                    <a:pt x="179191" y="199899"/>
                  </a:cubicBezTo>
                  <a:cubicBezTo>
                    <a:pt x="132150" y="212628"/>
                    <a:pt x="85662" y="213735"/>
                    <a:pt x="43048" y="182743"/>
                  </a:cubicBezTo>
                  <a:cubicBezTo>
                    <a:pt x="-2333" y="150644"/>
                    <a:pt x="-8974" y="119652"/>
                    <a:pt x="9842" y="62649"/>
                  </a:cubicBezTo>
                  <a:cubicBezTo>
                    <a:pt x="24231" y="18928"/>
                    <a:pt x="63525" y="-4316"/>
                    <a:pt x="109459" y="665"/>
                  </a:cubicBezTo>
                  <a:cubicBezTo>
                    <a:pt x="121635" y="1772"/>
                    <a:pt x="134364" y="10073"/>
                    <a:pt x="143772" y="18928"/>
                  </a:cubicBezTo>
                  <a:cubicBezTo>
                    <a:pt x="160928" y="36084"/>
                    <a:pt x="175871" y="55454"/>
                    <a:pt x="191367" y="73717"/>
                  </a:cubicBezTo>
                  <a:cubicBezTo>
                    <a:pt x="202436" y="86446"/>
                    <a:pt x="212397" y="100282"/>
                    <a:pt x="225126" y="110797"/>
                  </a:cubicBezTo>
                  <a:cubicBezTo>
                    <a:pt x="232874" y="117438"/>
                    <a:pt x="244496" y="121312"/>
                    <a:pt x="254458" y="122419"/>
                  </a:cubicBezTo>
                  <a:cubicBezTo>
                    <a:pt x="296519" y="127400"/>
                    <a:pt x="338579" y="130720"/>
                    <a:pt x="380639" y="134595"/>
                  </a:cubicBezTo>
                  <a:cubicBezTo>
                    <a:pt x="380639" y="137362"/>
                    <a:pt x="381193" y="139022"/>
                    <a:pt x="381193" y="14068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AABAFD1B-969F-4E69-93AF-74C8FD524AF5}"/>
                </a:ext>
              </a:extLst>
            </p:cNvPr>
            <p:cNvSpPr/>
            <p:nvPr/>
          </p:nvSpPr>
          <p:spPr>
            <a:xfrm>
              <a:off x="9781415" y="6008508"/>
              <a:ext cx="151593" cy="112951"/>
            </a:xfrm>
            <a:custGeom>
              <a:avLst/>
              <a:gdLst>
                <a:gd name="connsiteX0" fmla="*/ 160885 w 282248"/>
                <a:gd name="connsiteY0" fmla="*/ 142889 h 210303"/>
                <a:gd name="connsiteX1" fmla="*/ 268803 w 282248"/>
                <a:gd name="connsiteY1" fmla="*/ 163919 h 210303"/>
                <a:gd name="connsiteX2" fmla="*/ 230617 w 282248"/>
                <a:gd name="connsiteY2" fmla="*/ 174988 h 210303"/>
                <a:gd name="connsiteX3" fmla="*/ 124359 w 282248"/>
                <a:gd name="connsiteY3" fmla="*/ 207087 h 210303"/>
                <a:gd name="connsiteX4" fmla="*/ 21421 w 282248"/>
                <a:gd name="connsiteY4" fmla="*/ 188823 h 210303"/>
                <a:gd name="connsiteX5" fmla="*/ 1497 w 282248"/>
                <a:gd name="connsiteY5" fmla="*/ 140675 h 210303"/>
                <a:gd name="connsiteX6" fmla="*/ 5371 w 282248"/>
                <a:gd name="connsiteY6" fmla="*/ 118538 h 210303"/>
                <a:gd name="connsiteX7" fmla="*/ 111076 w 282248"/>
                <a:gd name="connsiteY7" fmla="*/ 82565 h 210303"/>
                <a:gd name="connsiteX8" fmla="*/ 109969 w 282248"/>
                <a:gd name="connsiteY8" fmla="*/ 68176 h 210303"/>
                <a:gd name="connsiteX9" fmla="*/ 114397 w 282248"/>
                <a:gd name="connsiteY9" fmla="*/ 15047 h 210303"/>
                <a:gd name="connsiteX10" fmla="*/ 174167 w 282248"/>
                <a:gd name="connsiteY10" fmla="*/ 3425 h 210303"/>
                <a:gd name="connsiteX11" fmla="*/ 236151 w 282248"/>
                <a:gd name="connsiteY11" fmla="*/ 51573 h 210303"/>
                <a:gd name="connsiteX12" fmla="*/ 282086 w 282248"/>
                <a:gd name="connsiteY12" fmla="*/ 135141 h 210303"/>
                <a:gd name="connsiteX13" fmla="*/ 284299 w 282248"/>
                <a:gd name="connsiteY13" fmla="*/ 154511 h 210303"/>
                <a:gd name="connsiteX14" fmla="*/ 266590 w 282248"/>
                <a:gd name="connsiteY14" fmla="*/ 154511 h 210303"/>
                <a:gd name="connsiteX15" fmla="*/ 160885 w 282248"/>
                <a:gd name="connsiteY15" fmla="*/ 14288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60885" y="142889"/>
                  </a:moveTo>
                  <a:cubicBezTo>
                    <a:pt x="192984" y="161705"/>
                    <a:pt x="231170" y="152297"/>
                    <a:pt x="268803" y="163919"/>
                  </a:cubicBezTo>
                  <a:cubicBezTo>
                    <a:pt x="253861" y="168347"/>
                    <a:pt x="242239" y="171667"/>
                    <a:pt x="230617" y="174988"/>
                  </a:cubicBezTo>
                  <a:cubicBezTo>
                    <a:pt x="195197" y="185503"/>
                    <a:pt x="159778" y="196571"/>
                    <a:pt x="124359" y="207087"/>
                  </a:cubicBezTo>
                  <a:cubicBezTo>
                    <a:pt x="87279" y="218155"/>
                    <a:pt x="52413" y="214281"/>
                    <a:pt x="21421" y="188823"/>
                  </a:cubicBezTo>
                  <a:cubicBezTo>
                    <a:pt x="6478" y="176648"/>
                    <a:pt x="-4037" y="162259"/>
                    <a:pt x="1497" y="140675"/>
                  </a:cubicBezTo>
                  <a:cubicBezTo>
                    <a:pt x="3711" y="133481"/>
                    <a:pt x="4264" y="125732"/>
                    <a:pt x="5371" y="118538"/>
                  </a:cubicBezTo>
                  <a:cubicBezTo>
                    <a:pt x="10352" y="77584"/>
                    <a:pt x="71229" y="44932"/>
                    <a:pt x="111076" y="82565"/>
                  </a:cubicBezTo>
                  <a:cubicBezTo>
                    <a:pt x="110523" y="76477"/>
                    <a:pt x="111629" y="71496"/>
                    <a:pt x="109969" y="68176"/>
                  </a:cubicBezTo>
                  <a:cubicBezTo>
                    <a:pt x="100561" y="49359"/>
                    <a:pt x="99454" y="30543"/>
                    <a:pt x="114397" y="15047"/>
                  </a:cubicBezTo>
                  <a:cubicBezTo>
                    <a:pt x="130999" y="-2663"/>
                    <a:pt x="152583" y="-2110"/>
                    <a:pt x="174167" y="3425"/>
                  </a:cubicBezTo>
                  <a:cubicBezTo>
                    <a:pt x="201285" y="10619"/>
                    <a:pt x="221762" y="28329"/>
                    <a:pt x="236151" y="51573"/>
                  </a:cubicBezTo>
                  <a:cubicBezTo>
                    <a:pt x="252754" y="78691"/>
                    <a:pt x="267143" y="106916"/>
                    <a:pt x="282086" y="135141"/>
                  </a:cubicBezTo>
                  <a:cubicBezTo>
                    <a:pt x="284853" y="140675"/>
                    <a:pt x="283746" y="147870"/>
                    <a:pt x="284299" y="154511"/>
                  </a:cubicBezTo>
                  <a:cubicBezTo>
                    <a:pt x="278212" y="154511"/>
                    <a:pt x="272124" y="155618"/>
                    <a:pt x="266590" y="154511"/>
                  </a:cubicBezTo>
                  <a:cubicBezTo>
                    <a:pt x="230617" y="151190"/>
                    <a:pt x="195751" y="147316"/>
                    <a:pt x="160885" y="14288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F3B01746-8F99-4D52-B8D3-616564D701AE}"/>
                </a:ext>
              </a:extLst>
            </p:cNvPr>
            <p:cNvSpPr/>
            <p:nvPr/>
          </p:nvSpPr>
          <p:spPr>
            <a:xfrm>
              <a:off x="8777551" y="5976521"/>
              <a:ext cx="151593" cy="112951"/>
            </a:xfrm>
            <a:custGeom>
              <a:avLst/>
              <a:gdLst>
                <a:gd name="connsiteX0" fmla="*/ 271725 w 282248"/>
                <a:gd name="connsiteY0" fmla="*/ 158170 h 210303"/>
                <a:gd name="connsiteX1" fmla="*/ 261764 w 282248"/>
                <a:gd name="connsiteY1" fmla="*/ 166471 h 210303"/>
                <a:gd name="connsiteX2" fmla="*/ 111784 w 282248"/>
                <a:gd name="connsiteY2" fmla="*/ 209639 h 210303"/>
                <a:gd name="connsiteX3" fmla="*/ 18255 w 282248"/>
                <a:gd name="connsiteY3" fmla="*/ 185841 h 210303"/>
                <a:gd name="connsiteX4" fmla="*/ 43712 w 282248"/>
                <a:gd name="connsiteY4" fmla="*/ 70175 h 210303"/>
                <a:gd name="connsiteX5" fmla="*/ 116212 w 282248"/>
                <a:gd name="connsiteY5" fmla="*/ 88438 h 210303"/>
                <a:gd name="connsiteX6" fmla="*/ 102929 w 282248"/>
                <a:gd name="connsiteY6" fmla="*/ 61320 h 210303"/>
                <a:gd name="connsiteX7" fmla="*/ 137795 w 282248"/>
                <a:gd name="connsiteY7" fmla="*/ 996 h 210303"/>
                <a:gd name="connsiteX8" fmla="*/ 194799 w 282248"/>
                <a:gd name="connsiteY8" fmla="*/ 15939 h 210303"/>
                <a:gd name="connsiteX9" fmla="*/ 240733 w 282248"/>
                <a:gd name="connsiteY9" fmla="*/ 66854 h 210303"/>
                <a:gd name="connsiteX10" fmla="*/ 282794 w 282248"/>
                <a:gd name="connsiteY10" fmla="*/ 141014 h 210303"/>
                <a:gd name="connsiteX11" fmla="*/ 271725 w 282248"/>
                <a:gd name="connsiteY11" fmla="*/ 158170 h 210303"/>
                <a:gd name="connsiteX12" fmla="*/ 154952 w 282248"/>
                <a:gd name="connsiteY12" fmla="*/ 139353 h 210303"/>
                <a:gd name="connsiteX13" fmla="*/ 271725 w 282248"/>
                <a:gd name="connsiteY13" fmla="*/ 158170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2248" h="210303">
                  <a:moveTo>
                    <a:pt x="271725" y="158170"/>
                  </a:moveTo>
                  <a:cubicBezTo>
                    <a:pt x="268405" y="160937"/>
                    <a:pt x="265638" y="165365"/>
                    <a:pt x="261764" y="166471"/>
                  </a:cubicBezTo>
                  <a:cubicBezTo>
                    <a:pt x="211955" y="181414"/>
                    <a:pt x="162146" y="196910"/>
                    <a:pt x="111784" y="209639"/>
                  </a:cubicBezTo>
                  <a:cubicBezTo>
                    <a:pt x="77472" y="218494"/>
                    <a:pt x="47033" y="209086"/>
                    <a:pt x="18255" y="185841"/>
                  </a:cubicBezTo>
                  <a:cubicBezTo>
                    <a:pt x="-19378" y="155956"/>
                    <a:pt x="7186" y="79030"/>
                    <a:pt x="43712" y="70175"/>
                  </a:cubicBezTo>
                  <a:cubicBezTo>
                    <a:pt x="72491" y="62980"/>
                    <a:pt x="95735" y="64641"/>
                    <a:pt x="116212" y="88438"/>
                  </a:cubicBezTo>
                  <a:cubicBezTo>
                    <a:pt x="111784" y="79583"/>
                    <a:pt x="106803" y="70728"/>
                    <a:pt x="102929" y="61320"/>
                  </a:cubicBezTo>
                  <a:cubicBezTo>
                    <a:pt x="91307" y="31988"/>
                    <a:pt x="106803" y="5977"/>
                    <a:pt x="137795" y="996"/>
                  </a:cubicBezTo>
                  <a:cubicBezTo>
                    <a:pt x="159379" y="-2324"/>
                    <a:pt x="179303" y="2656"/>
                    <a:pt x="194799" y="15939"/>
                  </a:cubicBezTo>
                  <a:cubicBezTo>
                    <a:pt x="211955" y="30881"/>
                    <a:pt x="228004" y="48038"/>
                    <a:pt x="240733" y="66854"/>
                  </a:cubicBezTo>
                  <a:cubicBezTo>
                    <a:pt x="256783" y="90098"/>
                    <a:pt x="268958" y="116109"/>
                    <a:pt x="282794" y="141014"/>
                  </a:cubicBezTo>
                  <a:cubicBezTo>
                    <a:pt x="289435" y="153189"/>
                    <a:pt x="286668" y="159830"/>
                    <a:pt x="271725" y="158170"/>
                  </a:cubicBezTo>
                  <a:cubicBezTo>
                    <a:pt x="232432" y="152082"/>
                    <a:pt x="193692" y="145995"/>
                    <a:pt x="154952" y="139353"/>
                  </a:cubicBezTo>
                  <a:cubicBezTo>
                    <a:pt x="192031" y="158723"/>
                    <a:pt x="232432" y="157063"/>
                    <a:pt x="271725" y="15817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B160ED6E-0A7B-4D11-910E-1734ED91DEDE}"/>
                </a:ext>
              </a:extLst>
            </p:cNvPr>
            <p:cNvSpPr/>
            <p:nvPr/>
          </p:nvSpPr>
          <p:spPr>
            <a:xfrm>
              <a:off x="10295719" y="5910303"/>
              <a:ext cx="151593" cy="112951"/>
            </a:xfrm>
            <a:custGeom>
              <a:avLst/>
              <a:gdLst>
                <a:gd name="connsiteX0" fmla="*/ 152990 w 282248"/>
                <a:gd name="connsiteY0" fmla="*/ 142549 h 210303"/>
                <a:gd name="connsiteX1" fmla="*/ 267550 w 282248"/>
                <a:gd name="connsiteY1" fmla="*/ 163579 h 210303"/>
                <a:gd name="connsiteX2" fmla="*/ 248733 w 282248"/>
                <a:gd name="connsiteY2" fmla="*/ 170220 h 210303"/>
                <a:gd name="connsiteX3" fmla="*/ 137494 w 282248"/>
                <a:gd name="connsiteY3" fmla="*/ 203426 h 210303"/>
                <a:gd name="connsiteX4" fmla="*/ 25148 w 282248"/>
                <a:gd name="connsiteY4" fmla="*/ 191804 h 210303"/>
                <a:gd name="connsiteX5" fmla="*/ 1350 w 282248"/>
                <a:gd name="connsiteY5" fmla="*/ 127606 h 210303"/>
                <a:gd name="connsiteX6" fmla="*/ 47285 w 282248"/>
                <a:gd name="connsiteY6" fmla="*/ 70603 h 210303"/>
                <a:gd name="connsiteX7" fmla="*/ 112036 w 282248"/>
                <a:gd name="connsiteY7" fmla="*/ 90527 h 210303"/>
                <a:gd name="connsiteX8" fmla="*/ 121998 w 282248"/>
                <a:gd name="connsiteY8" fmla="*/ 99382 h 210303"/>
                <a:gd name="connsiteX9" fmla="*/ 107609 w 282248"/>
                <a:gd name="connsiteY9" fmla="*/ 67283 h 210303"/>
                <a:gd name="connsiteX10" fmla="*/ 115910 w 282248"/>
                <a:gd name="connsiteY10" fmla="*/ 13047 h 210303"/>
                <a:gd name="connsiteX11" fmla="*/ 171253 w 282248"/>
                <a:gd name="connsiteY11" fmla="*/ 3638 h 210303"/>
                <a:gd name="connsiteX12" fmla="*/ 228256 w 282248"/>
                <a:gd name="connsiteY12" fmla="*/ 46806 h 210303"/>
                <a:gd name="connsiteX13" fmla="*/ 281385 w 282248"/>
                <a:gd name="connsiteY13" fmla="*/ 142549 h 210303"/>
                <a:gd name="connsiteX14" fmla="*/ 286366 w 282248"/>
                <a:gd name="connsiteY14" fmla="*/ 159152 h 210303"/>
                <a:gd name="connsiteX15" fmla="*/ 220508 w 282248"/>
                <a:gd name="connsiteY15" fmla="*/ 150297 h 210303"/>
                <a:gd name="connsiteX16" fmla="*/ 152990 w 282248"/>
                <a:gd name="connsiteY16" fmla="*/ 142549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248" h="210303">
                  <a:moveTo>
                    <a:pt x="152990" y="142549"/>
                  </a:moveTo>
                  <a:cubicBezTo>
                    <a:pt x="190623" y="164133"/>
                    <a:pt x="229363" y="151957"/>
                    <a:pt x="267550" y="163579"/>
                  </a:cubicBezTo>
                  <a:cubicBezTo>
                    <a:pt x="259248" y="166347"/>
                    <a:pt x="254267" y="168560"/>
                    <a:pt x="248733" y="170220"/>
                  </a:cubicBezTo>
                  <a:cubicBezTo>
                    <a:pt x="211653" y="181289"/>
                    <a:pt x="174574" y="191804"/>
                    <a:pt x="137494" y="203426"/>
                  </a:cubicBezTo>
                  <a:cubicBezTo>
                    <a:pt x="98200" y="215602"/>
                    <a:pt x="60567" y="218369"/>
                    <a:pt x="25148" y="191804"/>
                  </a:cubicBezTo>
                  <a:cubicBezTo>
                    <a:pt x="3011" y="174648"/>
                    <a:pt x="-3077" y="153618"/>
                    <a:pt x="1350" y="127606"/>
                  </a:cubicBezTo>
                  <a:cubicBezTo>
                    <a:pt x="6331" y="100488"/>
                    <a:pt x="18507" y="78905"/>
                    <a:pt x="47285" y="70603"/>
                  </a:cubicBezTo>
                  <a:cubicBezTo>
                    <a:pt x="73849" y="62855"/>
                    <a:pt x="96540" y="65069"/>
                    <a:pt x="112036" y="90527"/>
                  </a:cubicBezTo>
                  <a:cubicBezTo>
                    <a:pt x="113143" y="92740"/>
                    <a:pt x="115910" y="94401"/>
                    <a:pt x="121998" y="99382"/>
                  </a:cubicBezTo>
                  <a:cubicBezTo>
                    <a:pt x="115910" y="85546"/>
                    <a:pt x="112036" y="76691"/>
                    <a:pt x="107609" y="67283"/>
                  </a:cubicBezTo>
                  <a:cubicBezTo>
                    <a:pt x="98200" y="47359"/>
                    <a:pt x="99307" y="28543"/>
                    <a:pt x="115910" y="13047"/>
                  </a:cubicBezTo>
                  <a:cubicBezTo>
                    <a:pt x="131959" y="-1896"/>
                    <a:pt x="151883" y="-2449"/>
                    <a:pt x="171253" y="3638"/>
                  </a:cubicBezTo>
                  <a:cubicBezTo>
                    <a:pt x="195051" y="10833"/>
                    <a:pt x="215527" y="25222"/>
                    <a:pt x="228256" y="46806"/>
                  </a:cubicBezTo>
                  <a:cubicBezTo>
                    <a:pt x="247073" y="78351"/>
                    <a:pt x="263676" y="110450"/>
                    <a:pt x="281385" y="142549"/>
                  </a:cubicBezTo>
                  <a:cubicBezTo>
                    <a:pt x="283599" y="146423"/>
                    <a:pt x="284152" y="151404"/>
                    <a:pt x="286366" y="159152"/>
                  </a:cubicBezTo>
                  <a:cubicBezTo>
                    <a:pt x="263122" y="155831"/>
                    <a:pt x="242092" y="153064"/>
                    <a:pt x="220508" y="150297"/>
                  </a:cubicBezTo>
                  <a:cubicBezTo>
                    <a:pt x="200031" y="147530"/>
                    <a:pt x="179001" y="145316"/>
                    <a:pt x="152990" y="14254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4614AEB5-CC7B-4FCF-9F41-132E28C4F086}"/>
                </a:ext>
              </a:extLst>
            </p:cNvPr>
            <p:cNvSpPr/>
            <p:nvPr/>
          </p:nvSpPr>
          <p:spPr>
            <a:xfrm>
              <a:off x="9391080" y="6526110"/>
              <a:ext cx="151593" cy="112951"/>
            </a:xfrm>
            <a:custGeom>
              <a:avLst/>
              <a:gdLst>
                <a:gd name="connsiteX0" fmla="*/ 116165 w 282248"/>
                <a:gd name="connsiteY0" fmla="*/ 86239 h 210303"/>
                <a:gd name="connsiteX1" fmla="*/ 105096 w 282248"/>
                <a:gd name="connsiteY1" fmla="*/ 61335 h 210303"/>
                <a:gd name="connsiteX2" fmla="*/ 154905 w 282248"/>
                <a:gd name="connsiteY2" fmla="*/ 458 h 210303"/>
                <a:gd name="connsiteX3" fmla="*/ 225191 w 282248"/>
                <a:gd name="connsiteY3" fmla="*/ 44179 h 210303"/>
                <a:gd name="connsiteX4" fmla="*/ 283854 w 282248"/>
                <a:gd name="connsiteY4" fmla="*/ 146563 h 210303"/>
                <a:gd name="connsiteX5" fmla="*/ 285515 w 282248"/>
                <a:gd name="connsiteY5" fmla="*/ 158739 h 210303"/>
                <a:gd name="connsiteX6" fmla="*/ 109524 w 282248"/>
                <a:gd name="connsiteY6" fmla="*/ 209654 h 210303"/>
                <a:gd name="connsiteX7" fmla="*/ 15994 w 282248"/>
                <a:gd name="connsiteY7" fmla="*/ 182536 h 210303"/>
                <a:gd name="connsiteX8" fmla="*/ 4373 w 282248"/>
                <a:gd name="connsiteY8" fmla="*/ 114465 h 210303"/>
                <a:gd name="connsiteX9" fmla="*/ 53074 w 282248"/>
                <a:gd name="connsiteY9" fmla="*/ 67423 h 210303"/>
                <a:gd name="connsiteX10" fmla="*/ 112291 w 282248"/>
                <a:gd name="connsiteY10" fmla="*/ 89560 h 210303"/>
                <a:gd name="connsiteX11" fmla="*/ 116165 w 282248"/>
                <a:gd name="connsiteY11" fmla="*/ 86239 h 210303"/>
                <a:gd name="connsiteX12" fmla="*/ 260610 w 282248"/>
                <a:gd name="connsiteY12" fmla="*/ 155972 h 210303"/>
                <a:gd name="connsiteX13" fmla="*/ 159333 w 282248"/>
                <a:gd name="connsiteY13" fmla="*/ 143243 h 210303"/>
                <a:gd name="connsiteX14" fmla="*/ 260610 w 282248"/>
                <a:gd name="connsiteY14" fmla="*/ 155972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248" h="210303">
                  <a:moveTo>
                    <a:pt x="116165" y="86239"/>
                  </a:moveTo>
                  <a:cubicBezTo>
                    <a:pt x="112291" y="77938"/>
                    <a:pt x="108417" y="70190"/>
                    <a:pt x="105096" y="61335"/>
                  </a:cubicBezTo>
                  <a:cubicBezTo>
                    <a:pt x="92368" y="24255"/>
                    <a:pt x="115612" y="-3969"/>
                    <a:pt x="154905" y="458"/>
                  </a:cubicBezTo>
                  <a:cubicBezTo>
                    <a:pt x="185344" y="3779"/>
                    <a:pt x="209141" y="19828"/>
                    <a:pt x="225191" y="44179"/>
                  </a:cubicBezTo>
                  <a:cubicBezTo>
                    <a:pt x="246774" y="76831"/>
                    <a:pt x="264484" y="112251"/>
                    <a:pt x="283854" y="146563"/>
                  </a:cubicBezTo>
                  <a:cubicBezTo>
                    <a:pt x="285515" y="149330"/>
                    <a:pt x="284961" y="153205"/>
                    <a:pt x="285515" y="158739"/>
                  </a:cubicBezTo>
                  <a:cubicBezTo>
                    <a:pt x="226851" y="175895"/>
                    <a:pt x="168187" y="193605"/>
                    <a:pt x="109524" y="209654"/>
                  </a:cubicBezTo>
                  <a:cubicBezTo>
                    <a:pt x="73551" y="219062"/>
                    <a:pt x="42559" y="208547"/>
                    <a:pt x="15994" y="182536"/>
                  </a:cubicBezTo>
                  <a:cubicBezTo>
                    <a:pt x="-5036" y="162059"/>
                    <a:pt x="-1162" y="137708"/>
                    <a:pt x="4373" y="114465"/>
                  </a:cubicBezTo>
                  <a:cubicBezTo>
                    <a:pt x="10460" y="90114"/>
                    <a:pt x="27616" y="74064"/>
                    <a:pt x="53074" y="67423"/>
                  </a:cubicBezTo>
                  <a:cubicBezTo>
                    <a:pt x="77979" y="60782"/>
                    <a:pt x="96795" y="69083"/>
                    <a:pt x="112291" y="89560"/>
                  </a:cubicBezTo>
                  <a:cubicBezTo>
                    <a:pt x="113951" y="88453"/>
                    <a:pt x="115058" y="87346"/>
                    <a:pt x="116165" y="86239"/>
                  </a:cubicBezTo>
                  <a:close/>
                  <a:moveTo>
                    <a:pt x="260610" y="155972"/>
                  </a:moveTo>
                  <a:cubicBezTo>
                    <a:pt x="226851" y="151544"/>
                    <a:pt x="193092" y="147670"/>
                    <a:pt x="159333" y="143243"/>
                  </a:cubicBezTo>
                  <a:cubicBezTo>
                    <a:pt x="191985" y="158739"/>
                    <a:pt x="226851" y="154311"/>
                    <a:pt x="260610" y="15597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F06A0609-F9EF-4B35-9480-A0AECA519AA8}"/>
                </a:ext>
              </a:extLst>
            </p:cNvPr>
            <p:cNvSpPr/>
            <p:nvPr/>
          </p:nvSpPr>
          <p:spPr>
            <a:xfrm>
              <a:off x="9980796" y="6538405"/>
              <a:ext cx="151593" cy="112951"/>
            </a:xfrm>
            <a:custGeom>
              <a:avLst/>
              <a:gdLst>
                <a:gd name="connsiteX0" fmla="*/ 103454 w 282248"/>
                <a:gd name="connsiteY0" fmla="*/ 72203 h 210303"/>
                <a:gd name="connsiteX1" fmla="*/ 98473 w 282248"/>
                <a:gd name="connsiteY1" fmla="*/ 55047 h 210303"/>
                <a:gd name="connsiteX2" fmla="*/ 132785 w 282248"/>
                <a:gd name="connsiteY2" fmla="*/ 811 h 210303"/>
                <a:gd name="connsiteX3" fmla="*/ 201964 w 282248"/>
                <a:gd name="connsiteY3" fmla="*/ 25162 h 210303"/>
                <a:gd name="connsiteX4" fmla="*/ 265608 w 282248"/>
                <a:gd name="connsiteY4" fmla="*/ 119798 h 210303"/>
                <a:gd name="connsiteX5" fmla="*/ 283871 w 282248"/>
                <a:gd name="connsiteY5" fmla="*/ 154664 h 210303"/>
                <a:gd name="connsiteX6" fmla="*/ 239044 w 282248"/>
                <a:gd name="connsiteY6" fmla="*/ 170713 h 210303"/>
                <a:gd name="connsiteX7" fmla="*/ 109541 w 282248"/>
                <a:gd name="connsiteY7" fmla="*/ 207793 h 210303"/>
                <a:gd name="connsiteX8" fmla="*/ 18225 w 282248"/>
                <a:gd name="connsiteY8" fmla="*/ 182889 h 210303"/>
                <a:gd name="connsiteX9" fmla="*/ 15458 w 282248"/>
                <a:gd name="connsiteY9" fmla="*/ 91573 h 210303"/>
                <a:gd name="connsiteX10" fmla="*/ 103454 w 282248"/>
                <a:gd name="connsiteY10" fmla="*/ 72203 h 210303"/>
                <a:gd name="connsiteX11" fmla="*/ 170418 w 282248"/>
                <a:gd name="connsiteY11" fmla="*/ 145256 h 210303"/>
                <a:gd name="connsiteX12" fmla="*/ 169311 w 282248"/>
                <a:gd name="connsiteY12" fmla="*/ 150237 h 210303"/>
                <a:gd name="connsiteX13" fmla="*/ 229635 w 282248"/>
                <a:gd name="connsiteY13" fmla="*/ 154664 h 210303"/>
                <a:gd name="connsiteX14" fmla="*/ 229635 w 282248"/>
                <a:gd name="connsiteY14" fmla="*/ 151343 h 210303"/>
                <a:gd name="connsiteX15" fmla="*/ 170418 w 282248"/>
                <a:gd name="connsiteY15" fmla="*/ 145256 h 21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248" h="210303">
                  <a:moveTo>
                    <a:pt x="103454" y="72203"/>
                  </a:moveTo>
                  <a:cubicBezTo>
                    <a:pt x="101240" y="64455"/>
                    <a:pt x="100133" y="59474"/>
                    <a:pt x="98473" y="55047"/>
                  </a:cubicBezTo>
                  <a:cubicBezTo>
                    <a:pt x="89618" y="29035"/>
                    <a:pt x="105667" y="3578"/>
                    <a:pt x="132785" y="811"/>
                  </a:cubicBezTo>
                  <a:cubicBezTo>
                    <a:pt x="159903" y="-2510"/>
                    <a:pt x="185361" y="4131"/>
                    <a:pt x="201964" y="25162"/>
                  </a:cubicBezTo>
                  <a:cubicBezTo>
                    <a:pt x="225208" y="55047"/>
                    <a:pt x="245131" y="87699"/>
                    <a:pt x="265608" y="119798"/>
                  </a:cubicBezTo>
                  <a:cubicBezTo>
                    <a:pt x="272249" y="129760"/>
                    <a:pt x="276677" y="140828"/>
                    <a:pt x="283871" y="154664"/>
                  </a:cubicBezTo>
                  <a:cubicBezTo>
                    <a:pt x="267268" y="160752"/>
                    <a:pt x="253433" y="166286"/>
                    <a:pt x="239044" y="170713"/>
                  </a:cubicBezTo>
                  <a:cubicBezTo>
                    <a:pt x="195876" y="183442"/>
                    <a:pt x="153262" y="197278"/>
                    <a:pt x="109541" y="207793"/>
                  </a:cubicBezTo>
                  <a:cubicBezTo>
                    <a:pt x="75782" y="216095"/>
                    <a:pt x="43683" y="210007"/>
                    <a:pt x="18225" y="182889"/>
                  </a:cubicBezTo>
                  <a:cubicBezTo>
                    <a:pt x="-5019" y="157985"/>
                    <a:pt x="-6125" y="119245"/>
                    <a:pt x="15458" y="91573"/>
                  </a:cubicBezTo>
                  <a:cubicBezTo>
                    <a:pt x="35382" y="66115"/>
                    <a:pt x="64160" y="58921"/>
                    <a:pt x="103454" y="72203"/>
                  </a:cubicBezTo>
                  <a:close/>
                  <a:moveTo>
                    <a:pt x="170418" y="145256"/>
                  </a:moveTo>
                  <a:cubicBezTo>
                    <a:pt x="169865" y="146916"/>
                    <a:pt x="169865" y="148576"/>
                    <a:pt x="169311" y="150237"/>
                  </a:cubicBezTo>
                  <a:cubicBezTo>
                    <a:pt x="189235" y="151897"/>
                    <a:pt x="209712" y="153557"/>
                    <a:pt x="229635" y="154664"/>
                  </a:cubicBezTo>
                  <a:cubicBezTo>
                    <a:pt x="229635" y="153557"/>
                    <a:pt x="229635" y="152450"/>
                    <a:pt x="229635" y="151343"/>
                  </a:cubicBezTo>
                  <a:cubicBezTo>
                    <a:pt x="210265" y="149683"/>
                    <a:pt x="190342" y="147469"/>
                    <a:pt x="170418" y="14525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8F20F6D7-B3F7-4C90-ACE5-EA2661A775E9}"/>
                </a:ext>
              </a:extLst>
            </p:cNvPr>
            <p:cNvSpPr/>
            <p:nvPr/>
          </p:nvSpPr>
          <p:spPr>
            <a:xfrm>
              <a:off x="9469225" y="5831857"/>
              <a:ext cx="139703" cy="118896"/>
            </a:xfrm>
            <a:custGeom>
              <a:avLst/>
              <a:gdLst>
                <a:gd name="connsiteX0" fmla="*/ 0 w 260111"/>
                <a:gd name="connsiteY0" fmla="*/ 62808 h 221371"/>
                <a:gd name="connsiteX1" fmla="*/ 46488 w 260111"/>
                <a:gd name="connsiteY1" fmla="*/ 3038 h 221371"/>
                <a:gd name="connsiteX2" fmla="*/ 167135 w 260111"/>
                <a:gd name="connsiteY2" fmla="*/ 50633 h 221371"/>
                <a:gd name="connsiteX3" fmla="*/ 258451 w 260111"/>
                <a:gd name="connsiteY3" fmla="*/ 207807 h 221371"/>
                <a:gd name="connsiteX4" fmla="*/ 259005 w 260111"/>
                <a:gd name="connsiteY4" fmla="*/ 222196 h 221371"/>
                <a:gd name="connsiteX5" fmla="*/ 245169 w 260111"/>
                <a:gd name="connsiteY5" fmla="*/ 224410 h 221371"/>
                <a:gd name="connsiteX6" fmla="*/ 154407 w 260111"/>
                <a:gd name="connsiteY6" fmla="*/ 210574 h 221371"/>
                <a:gd name="connsiteX7" fmla="*/ 147212 w 260111"/>
                <a:gd name="connsiteY7" fmla="*/ 210020 h 221371"/>
                <a:gd name="connsiteX8" fmla="*/ 59770 w 260111"/>
                <a:gd name="connsiteY8" fmla="*/ 167960 h 221371"/>
                <a:gd name="connsiteX9" fmla="*/ 2767 w 260111"/>
                <a:gd name="connsiteY9" fmla="*/ 73877 h 221371"/>
                <a:gd name="connsiteX10" fmla="*/ 0 w 260111"/>
                <a:gd name="connsiteY10" fmla="*/ 62808 h 221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111" h="221371">
                  <a:moveTo>
                    <a:pt x="0" y="62808"/>
                  </a:moveTo>
                  <a:cubicBezTo>
                    <a:pt x="0" y="33477"/>
                    <a:pt x="19923" y="8572"/>
                    <a:pt x="46488" y="3038"/>
                  </a:cubicBezTo>
                  <a:cubicBezTo>
                    <a:pt x="97403" y="-8031"/>
                    <a:pt x="139464" y="11893"/>
                    <a:pt x="167135" y="50633"/>
                  </a:cubicBezTo>
                  <a:cubicBezTo>
                    <a:pt x="202002" y="99888"/>
                    <a:pt x="228566" y="154678"/>
                    <a:pt x="258451" y="207807"/>
                  </a:cubicBezTo>
                  <a:cubicBezTo>
                    <a:pt x="260665" y="211681"/>
                    <a:pt x="261218" y="218875"/>
                    <a:pt x="259005" y="222196"/>
                  </a:cubicBezTo>
                  <a:cubicBezTo>
                    <a:pt x="257345" y="224963"/>
                    <a:pt x="249596" y="224963"/>
                    <a:pt x="245169" y="224410"/>
                  </a:cubicBezTo>
                  <a:cubicBezTo>
                    <a:pt x="214730" y="219982"/>
                    <a:pt x="184845" y="215555"/>
                    <a:pt x="154407" y="210574"/>
                  </a:cubicBezTo>
                  <a:cubicBezTo>
                    <a:pt x="152193" y="210020"/>
                    <a:pt x="149979" y="210020"/>
                    <a:pt x="147212" y="210020"/>
                  </a:cubicBezTo>
                  <a:cubicBezTo>
                    <a:pt x="112346" y="208360"/>
                    <a:pt x="81354" y="202273"/>
                    <a:pt x="59770" y="167960"/>
                  </a:cubicBezTo>
                  <a:cubicBezTo>
                    <a:pt x="39847" y="136968"/>
                    <a:pt x="13282" y="110403"/>
                    <a:pt x="2767" y="73877"/>
                  </a:cubicBezTo>
                  <a:cubicBezTo>
                    <a:pt x="1660" y="69450"/>
                    <a:pt x="553" y="65022"/>
                    <a:pt x="0" y="62808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1726F50F-2E8E-4D13-AE91-8A12C3F7CA80}"/>
                </a:ext>
              </a:extLst>
            </p:cNvPr>
            <p:cNvSpPr/>
            <p:nvPr/>
          </p:nvSpPr>
          <p:spPr>
            <a:xfrm>
              <a:off x="10383019" y="6065148"/>
              <a:ext cx="136730" cy="104034"/>
            </a:xfrm>
            <a:custGeom>
              <a:avLst/>
              <a:gdLst>
                <a:gd name="connsiteX0" fmla="*/ 125485 w 254577"/>
                <a:gd name="connsiteY0" fmla="*/ 107716 h 193700"/>
                <a:gd name="connsiteX1" fmla="*/ 100028 w 254577"/>
                <a:gd name="connsiteY1" fmla="*/ 67315 h 193700"/>
                <a:gd name="connsiteX2" fmla="*/ 101134 w 254577"/>
                <a:gd name="connsiteY2" fmla="*/ 15847 h 193700"/>
                <a:gd name="connsiteX3" fmla="*/ 155370 w 254577"/>
                <a:gd name="connsiteY3" fmla="*/ 4778 h 193700"/>
                <a:gd name="connsiteX4" fmla="*/ 202412 w 254577"/>
                <a:gd name="connsiteY4" fmla="*/ 38537 h 193700"/>
                <a:gd name="connsiteX5" fmla="*/ 253881 w 254577"/>
                <a:gd name="connsiteY5" fmla="*/ 124872 h 193700"/>
                <a:gd name="connsiteX6" fmla="*/ 259415 w 254577"/>
                <a:gd name="connsiteY6" fmla="*/ 146456 h 193700"/>
                <a:gd name="connsiteX7" fmla="*/ 99474 w 254577"/>
                <a:gd name="connsiteY7" fmla="*/ 194604 h 193700"/>
                <a:gd name="connsiteX8" fmla="*/ 9265 w 254577"/>
                <a:gd name="connsiteY8" fmla="*/ 165272 h 193700"/>
                <a:gd name="connsiteX9" fmla="*/ 14246 w 254577"/>
                <a:gd name="connsiteY9" fmla="*/ 87239 h 193700"/>
                <a:gd name="connsiteX10" fmla="*/ 77890 w 254577"/>
                <a:gd name="connsiteY10" fmla="*/ 65102 h 193700"/>
                <a:gd name="connsiteX11" fmla="*/ 97814 w 254577"/>
                <a:gd name="connsiteY11" fmla="*/ 81151 h 193700"/>
                <a:gd name="connsiteX12" fmla="*/ 121611 w 254577"/>
                <a:gd name="connsiteY12" fmla="*/ 110483 h 193700"/>
                <a:gd name="connsiteX13" fmla="*/ 125485 w 254577"/>
                <a:gd name="connsiteY13" fmla="*/ 107716 h 193700"/>
                <a:gd name="connsiteX14" fmla="*/ 232850 w 254577"/>
                <a:gd name="connsiteY14" fmla="*/ 148670 h 193700"/>
                <a:gd name="connsiteX15" fmla="*/ 233404 w 254577"/>
                <a:gd name="connsiteY15" fmla="*/ 143135 h 193700"/>
                <a:gd name="connsiteX16" fmla="*/ 185809 w 254577"/>
                <a:gd name="connsiteY16" fmla="*/ 136494 h 193700"/>
                <a:gd name="connsiteX17" fmla="*/ 133787 w 254577"/>
                <a:gd name="connsiteY17" fmla="*/ 127639 h 193700"/>
                <a:gd name="connsiteX18" fmla="*/ 232850 w 254577"/>
                <a:gd name="connsiteY18" fmla="*/ 148670 h 1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4577" h="193700">
                  <a:moveTo>
                    <a:pt x="125485" y="107716"/>
                  </a:moveTo>
                  <a:cubicBezTo>
                    <a:pt x="117184" y="94434"/>
                    <a:pt x="107222" y="81705"/>
                    <a:pt x="100028" y="67315"/>
                  </a:cubicBezTo>
                  <a:cubicBezTo>
                    <a:pt x="91172" y="50159"/>
                    <a:pt x="86192" y="31896"/>
                    <a:pt x="101134" y="15847"/>
                  </a:cubicBezTo>
                  <a:cubicBezTo>
                    <a:pt x="116077" y="-756"/>
                    <a:pt x="136554" y="-4077"/>
                    <a:pt x="155370" y="4778"/>
                  </a:cubicBezTo>
                  <a:cubicBezTo>
                    <a:pt x="172527" y="13079"/>
                    <a:pt x="191343" y="23595"/>
                    <a:pt x="202412" y="38537"/>
                  </a:cubicBezTo>
                  <a:cubicBezTo>
                    <a:pt x="222335" y="65102"/>
                    <a:pt x="237278" y="95540"/>
                    <a:pt x="253881" y="124872"/>
                  </a:cubicBezTo>
                  <a:cubicBezTo>
                    <a:pt x="257201" y="130406"/>
                    <a:pt x="257201" y="138154"/>
                    <a:pt x="259415" y="146456"/>
                  </a:cubicBezTo>
                  <a:cubicBezTo>
                    <a:pt x="205179" y="163059"/>
                    <a:pt x="153157" y="180768"/>
                    <a:pt x="99474" y="194604"/>
                  </a:cubicBezTo>
                  <a:cubicBezTo>
                    <a:pt x="65161" y="203459"/>
                    <a:pt x="32509" y="195711"/>
                    <a:pt x="9265" y="165272"/>
                  </a:cubicBezTo>
                  <a:cubicBezTo>
                    <a:pt x="-4571" y="147563"/>
                    <a:pt x="-2911" y="111590"/>
                    <a:pt x="14246" y="87239"/>
                  </a:cubicBezTo>
                  <a:cubicBezTo>
                    <a:pt x="25868" y="70636"/>
                    <a:pt x="60181" y="57907"/>
                    <a:pt x="77890" y="65102"/>
                  </a:cubicBezTo>
                  <a:cubicBezTo>
                    <a:pt x="85638" y="68422"/>
                    <a:pt x="92279" y="74510"/>
                    <a:pt x="97814" y="81151"/>
                  </a:cubicBezTo>
                  <a:cubicBezTo>
                    <a:pt x="106115" y="90559"/>
                    <a:pt x="113863" y="100521"/>
                    <a:pt x="121611" y="110483"/>
                  </a:cubicBezTo>
                  <a:cubicBezTo>
                    <a:pt x="123271" y="109376"/>
                    <a:pt x="124378" y="108269"/>
                    <a:pt x="125485" y="107716"/>
                  </a:cubicBezTo>
                  <a:close/>
                  <a:moveTo>
                    <a:pt x="232850" y="148670"/>
                  </a:moveTo>
                  <a:cubicBezTo>
                    <a:pt x="232850" y="147009"/>
                    <a:pt x="232850" y="144795"/>
                    <a:pt x="233404" y="143135"/>
                  </a:cubicBezTo>
                  <a:cubicBezTo>
                    <a:pt x="217354" y="140922"/>
                    <a:pt x="201858" y="139261"/>
                    <a:pt x="185809" y="136494"/>
                  </a:cubicBezTo>
                  <a:cubicBezTo>
                    <a:pt x="169759" y="134280"/>
                    <a:pt x="154263" y="130960"/>
                    <a:pt x="133787" y="127639"/>
                  </a:cubicBezTo>
                  <a:cubicBezTo>
                    <a:pt x="166439" y="150883"/>
                    <a:pt x="200751" y="143135"/>
                    <a:pt x="232850" y="14867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81676F76-9F29-46EE-9E7D-117F3DB93B48}"/>
                </a:ext>
              </a:extLst>
            </p:cNvPr>
            <p:cNvSpPr/>
            <p:nvPr/>
          </p:nvSpPr>
          <p:spPr>
            <a:xfrm>
              <a:off x="9215422" y="6609588"/>
              <a:ext cx="130786" cy="95117"/>
            </a:xfrm>
            <a:custGeom>
              <a:avLst/>
              <a:gdLst>
                <a:gd name="connsiteX0" fmla="*/ 126660 w 243508"/>
                <a:gd name="connsiteY0" fmla="*/ 110124 h 177097"/>
                <a:gd name="connsiteX1" fmla="*/ 102862 w 243508"/>
                <a:gd name="connsiteY1" fmla="*/ 76364 h 177097"/>
                <a:gd name="connsiteX2" fmla="*/ 87919 w 243508"/>
                <a:gd name="connsiteY2" fmla="*/ 47033 h 177097"/>
                <a:gd name="connsiteX3" fmla="*/ 117804 w 243508"/>
                <a:gd name="connsiteY3" fmla="*/ 545 h 177097"/>
                <a:gd name="connsiteX4" fmla="*/ 176468 w 243508"/>
                <a:gd name="connsiteY4" fmla="*/ 24342 h 177097"/>
                <a:gd name="connsiteX5" fmla="*/ 243986 w 243508"/>
                <a:gd name="connsiteY5" fmla="*/ 133368 h 177097"/>
                <a:gd name="connsiteX6" fmla="*/ 220742 w 243508"/>
                <a:gd name="connsiteY6" fmla="*/ 143883 h 177097"/>
                <a:gd name="connsiteX7" fmla="*/ 102309 w 243508"/>
                <a:gd name="connsiteY7" fmla="*/ 177642 h 177097"/>
                <a:gd name="connsiteX8" fmla="*/ 10993 w 243508"/>
                <a:gd name="connsiteY8" fmla="*/ 153291 h 177097"/>
                <a:gd name="connsiteX9" fmla="*/ 33130 w 243508"/>
                <a:gd name="connsiteY9" fmla="*/ 63636 h 177097"/>
                <a:gd name="connsiteX10" fmla="*/ 94560 w 243508"/>
                <a:gd name="connsiteY10" fmla="*/ 79132 h 177097"/>
                <a:gd name="connsiteX11" fmla="*/ 123339 w 243508"/>
                <a:gd name="connsiteY11" fmla="*/ 113444 h 177097"/>
                <a:gd name="connsiteX12" fmla="*/ 126660 w 243508"/>
                <a:gd name="connsiteY12" fmla="*/ 110124 h 177097"/>
                <a:gd name="connsiteX13" fmla="*/ 131640 w 243508"/>
                <a:gd name="connsiteY13" fmla="*/ 121192 h 177097"/>
                <a:gd name="connsiteX14" fmla="*/ 215761 w 243508"/>
                <a:gd name="connsiteY14" fmla="*/ 133368 h 177097"/>
                <a:gd name="connsiteX15" fmla="*/ 131640 w 243508"/>
                <a:gd name="connsiteY15" fmla="*/ 121192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3508" h="177097">
                  <a:moveTo>
                    <a:pt x="126660" y="110124"/>
                  </a:moveTo>
                  <a:cubicBezTo>
                    <a:pt x="118358" y="99055"/>
                    <a:pt x="110057" y="87987"/>
                    <a:pt x="102862" y="76364"/>
                  </a:cubicBezTo>
                  <a:cubicBezTo>
                    <a:pt x="96774" y="66956"/>
                    <a:pt x="91240" y="57548"/>
                    <a:pt x="87919" y="47033"/>
                  </a:cubicBezTo>
                  <a:cubicBezTo>
                    <a:pt x="80171" y="24342"/>
                    <a:pt x="94007" y="3312"/>
                    <a:pt x="117804" y="545"/>
                  </a:cubicBezTo>
                  <a:cubicBezTo>
                    <a:pt x="141602" y="-2222"/>
                    <a:pt x="163186" y="5526"/>
                    <a:pt x="176468" y="24342"/>
                  </a:cubicBezTo>
                  <a:cubicBezTo>
                    <a:pt x="200266" y="58655"/>
                    <a:pt x="220742" y="95181"/>
                    <a:pt x="243986" y="133368"/>
                  </a:cubicBezTo>
                  <a:cubicBezTo>
                    <a:pt x="232918" y="138349"/>
                    <a:pt x="227383" y="141669"/>
                    <a:pt x="220742" y="143883"/>
                  </a:cubicBezTo>
                  <a:cubicBezTo>
                    <a:pt x="181449" y="155505"/>
                    <a:pt x="142155" y="167127"/>
                    <a:pt x="102309" y="177642"/>
                  </a:cubicBezTo>
                  <a:cubicBezTo>
                    <a:pt x="67996" y="186497"/>
                    <a:pt x="35897" y="182070"/>
                    <a:pt x="10993" y="153291"/>
                  </a:cubicBezTo>
                  <a:cubicBezTo>
                    <a:pt x="-11144" y="127834"/>
                    <a:pt x="2138" y="76918"/>
                    <a:pt x="33130" y="63636"/>
                  </a:cubicBezTo>
                  <a:cubicBezTo>
                    <a:pt x="59141" y="53121"/>
                    <a:pt x="75744" y="56994"/>
                    <a:pt x="94560" y="79132"/>
                  </a:cubicBezTo>
                  <a:cubicBezTo>
                    <a:pt x="103969" y="90754"/>
                    <a:pt x="113377" y="101822"/>
                    <a:pt x="123339" y="113444"/>
                  </a:cubicBezTo>
                  <a:cubicBezTo>
                    <a:pt x="124446" y="111784"/>
                    <a:pt x="125553" y="110677"/>
                    <a:pt x="126660" y="110124"/>
                  </a:cubicBezTo>
                  <a:close/>
                  <a:moveTo>
                    <a:pt x="131640" y="121192"/>
                  </a:moveTo>
                  <a:cubicBezTo>
                    <a:pt x="157651" y="137242"/>
                    <a:pt x="186983" y="133368"/>
                    <a:pt x="215761" y="133368"/>
                  </a:cubicBezTo>
                  <a:cubicBezTo>
                    <a:pt x="187537" y="129494"/>
                    <a:pt x="159312" y="125066"/>
                    <a:pt x="131640" y="1211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152A363-CD9F-415E-8C35-03FC9CDEDCC5}"/>
                </a:ext>
              </a:extLst>
            </p:cNvPr>
            <p:cNvSpPr/>
            <p:nvPr/>
          </p:nvSpPr>
          <p:spPr>
            <a:xfrm>
              <a:off x="8860774" y="6051366"/>
              <a:ext cx="62420" cy="8917"/>
            </a:xfrm>
            <a:custGeom>
              <a:avLst/>
              <a:gdLst>
                <a:gd name="connsiteX0" fmla="*/ 116773 w 116220"/>
                <a:gd name="connsiteY0" fmla="*/ 18817 h 16602"/>
                <a:gd name="connsiteX1" fmla="*/ 0 w 116220"/>
                <a:gd name="connsiteY1" fmla="*/ 0 h 16602"/>
                <a:gd name="connsiteX2" fmla="*/ 116773 w 116220"/>
                <a:gd name="connsiteY2" fmla="*/ 18817 h 16602"/>
                <a:gd name="connsiteX3" fmla="*/ 116773 w 116220"/>
                <a:gd name="connsiteY3" fmla="*/ 1881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20" h="16602">
                  <a:moveTo>
                    <a:pt x="116773" y="18817"/>
                  </a:moveTo>
                  <a:cubicBezTo>
                    <a:pt x="76927" y="17710"/>
                    <a:pt x="37080" y="19370"/>
                    <a:pt x="0" y="0"/>
                  </a:cubicBezTo>
                  <a:cubicBezTo>
                    <a:pt x="39293" y="6641"/>
                    <a:pt x="78033" y="12729"/>
                    <a:pt x="116773" y="18817"/>
                  </a:cubicBezTo>
                  <a:cubicBezTo>
                    <a:pt x="116773" y="19370"/>
                    <a:pt x="116773" y="18817"/>
                    <a:pt x="116773" y="188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F00FC123-D461-4213-B769-D01A9126E2EB}"/>
                </a:ext>
              </a:extLst>
            </p:cNvPr>
            <p:cNvSpPr/>
            <p:nvPr/>
          </p:nvSpPr>
          <p:spPr>
            <a:xfrm>
              <a:off x="9476656" y="6603045"/>
              <a:ext cx="53503" cy="5945"/>
            </a:xfrm>
            <a:custGeom>
              <a:avLst/>
              <a:gdLst>
                <a:gd name="connsiteX0" fmla="*/ 101277 w 99617"/>
                <a:gd name="connsiteY0" fmla="*/ 12729 h 11068"/>
                <a:gd name="connsiteX1" fmla="*/ 0 w 99617"/>
                <a:gd name="connsiteY1" fmla="*/ 0 h 11068"/>
                <a:gd name="connsiteX2" fmla="*/ 101277 w 99617"/>
                <a:gd name="connsiteY2" fmla="*/ 12729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617" h="11068">
                  <a:moveTo>
                    <a:pt x="101277" y="12729"/>
                  </a:moveTo>
                  <a:cubicBezTo>
                    <a:pt x="66965" y="11069"/>
                    <a:pt x="32652" y="15496"/>
                    <a:pt x="0" y="0"/>
                  </a:cubicBezTo>
                  <a:cubicBezTo>
                    <a:pt x="33759" y="4428"/>
                    <a:pt x="67518" y="8301"/>
                    <a:pt x="101277" y="12729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E14219B-E13B-42B3-B96F-FC57CD947183}"/>
                </a:ext>
              </a:extLst>
            </p:cNvPr>
            <p:cNvSpPr/>
            <p:nvPr/>
          </p:nvSpPr>
          <p:spPr>
            <a:xfrm>
              <a:off x="10072028" y="6616420"/>
              <a:ext cx="29724" cy="2972"/>
            </a:xfrm>
            <a:custGeom>
              <a:avLst/>
              <a:gdLst>
                <a:gd name="connsiteX0" fmla="*/ 553 w 55342"/>
                <a:gd name="connsiteY0" fmla="*/ 0 h 5534"/>
                <a:gd name="connsiteX1" fmla="*/ 60324 w 55342"/>
                <a:gd name="connsiteY1" fmla="*/ 6088 h 5534"/>
                <a:gd name="connsiteX2" fmla="*/ 60324 w 55342"/>
                <a:gd name="connsiteY2" fmla="*/ 9408 h 5534"/>
                <a:gd name="connsiteX3" fmla="*/ 0 w 55342"/>
                <a:gd name="connsiteY3" fmla="*/ 4981 h 5534"/>
                <a:gd name="connsiteX4" fmla="*/ 553 w 55342"/>
                <a:gd name="connsiteY4" fmla="*/ 0 h 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42" h="5534">
                  <a:moveTo>
                    <a:pt x="553" y="0"/>
                  </a:moveTo>
                  <a:cubicBezTo>
                    <a:pt x="20477" y="2214"/>
                    <a:pt x="40400" y="4428"/>
                    <a:pt x="60324" y="6088"/>
                  </a:cubicBezTo>
                  <a:cubicBezTo>
                    <a:pt x="60324" y="7195"/>
                    <a:pt x="60324" y="8301"/>
                    <a:pt x="60324" y="9408"/>
                  </a:cubicBezTo>
                  <a:cubicBezTo>
                    <a:pt x="40400" y="7748"/>
                    <a:pt x="19923" y="6088"/>
                    <a:pt x="0" y="4981"/>
                  </a:cubicBezTo>
                  <a:cubicBezTo>
                    <a:pt x="0" y="3321"/>
                    <a:pt x="553" y="1661"/>
                    <a:pt x="553" y="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5637F203-2DAC-41EC-A92F-C6B86424B9D1}"/>
                </a:ext>
              </a:extLst>
            </p:cNvPr>
            <p:cNvSpPr/>
            <p:nvPr/>
          </p:nvSpPr>
          <p:spPr>
            <a:xfrm>
              <a:off x="10454577" y="6133999"/>
              <a:ext cx="53503" cy="8917"/>
            </a:xfrm>
            <a:custGeom>
              <a:avLst/>
              <a:gdLst>
                <a:gd name="connsiteX0" fmla="*/ 99617 w 99617"/>
                <a:gd name="connsiteY0" fmla="*/ 20477 h 16602"/>
                <a:gd name="connsiteX1" fmla="*/ 0 w 99617"/>
                <a:gd name="connsiteY1" fmla="*/ 0 h 16602"/>
                <a:gd name="connsiteX2" fmla="*/ 52022 w 99617"/>
                <a:gd name="connsiteY2" fmla="*/ 8855 h 16602"/>
                <a:gd name="connsiteX3" fmla="*/ 99617 w 99617"/>
                <a:gd name="connsiteY3" fmla="*/ 15496 h 16602"/>
                <a:gd name="connsiteX4" fmla="*/ 99617 w 99617"/>
                <a:gd name="connsiteY4" fmla="*/ 20477 h 1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17" h="16602">
                  <a:moveTo>
                    <a:pt x="99617" y="20477"/>
                  </a:moveTo>
                  <a:cubicBezTo>
                    <a:pt x="68072" y="14943"/>
                    <a:pt x="33759" y="22691"/>
                    <a:pt x="0" y="0"/>
                  </a:cubicBezTo>
                  <a:cubicBezTo>
                    <a:pt x="20477" y="3321"/>
                    <a:pt x="36526" y="6641"/>
                    <a:pt x="52022" y="8855"/>
                  </a:cubicBezTo>
                  <a:cubicBezTo>
                    <a:pt x="68072" y="11069"/>
                    <a:pt x="83568" y="13282"/>
                    <a:pt x="99617" y="15496"/>
                  </a:cubicBezTo>
                  <a:cubicBezTo>
                    <a:pt x="99617" y="16603"/>
                    <a:pt x="99617" y="18817"/>
                    <a:pt x="99617" y="2047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89D9DDE-E198-439D-9E99-E77FF0C6132D}"/>
                </a:ext>
              </a:extLst>
            </p:cNvPr>
            <p:cNvSpPr/>
            <p:nvPr/>
          </p:nvSpPr>
          <p:spPr>
            <a:xfrm>
              <a:off x="9286124" y="6674679"/>
              <a:ext cx="44586" cy="5945"/>
            </a:xfrm>
            <a:custGeom>
              <a:avLst/>
              <a:gdLst>
                <a:gd name="connsiteX0" fmla="*/ 0 w 83014"/>
                <a:gd name="connsiteY0" fmla="*/ 0 h 11068"/>
                <a:gd name="connsiteX1" fmla="*/ 84121 w 83014"/>
                <a:gd name="connsiteY1" fmla="*/ 12176 h 11068"/>
                <a:gd name="connsiteX2" fmla="*/ 0 w 83014"/>
                <a:gd name="connsiteY2" fmla="*/ 0 h 1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4" h="11068">
                  <a:moveTo>
                    <a:pt x="0" y="0"/>
                  </a:moveTo>
                  <a:cubicBezTo>
                    <a:pt x="28225" y="3874"/>
                    <a:pt x="55897" y="8301"/>
                    <a:pt x="84121" y="12176"/>
                  </a:cubicBezTo>
                  <a:cubicBezTo>
                    <a:pt x="54790" y="12176"/>
                    <a:pt x="25458" y="1604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7116BEE-F71B-4ED3-848B-6A978EA7AF8F}"/>
              </a:ext>
            </a:extLst>
          </p:cNvPr>
          <p:cNvGrpSpPr/>
          <p:nvPr userDrawn="1"/>
        </p:nvGrpSpPr>
        <p:grpSpPr>
          <a:xfrm flipH="1">
            <a:off x="10589602" y="4896637"/>
            <a:ext cx="1361114" cy="1808068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8E6F9D56-80D8-4C07-8C35-6BBDB24FDFAE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58C6FF92-F495-491A-87C1-7E3BD292D163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01F1D5B-24B4-400F-8365-9D72AC218316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81998FC-6B16-4D4A-8896-D1AEFC6B6CBC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323EA50-A147-42BD-8F2E-02B08961D154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E838BF22-2466-4782-B714-E39C7250F625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527B621F-A43F-4625-ABC6-B6C79337309B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72961ED-047E-433A-9C67-92C8645EFAD3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9AFF5893-F88E-4C7B-923B-F1F07CF73408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60C00E4A-E4EF-4CBE-A5A4-227F12FD3C51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BD11CE44-093B-4CE6-8B7F-87575310E7E0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1553A53-92F1-4E66-B6A6-B2D9B64B4D31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F9C7DB2-94EE-4E7F-919B-D71EA696BC3D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9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51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76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8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36" r:id="rId3"/>
    <p:sldLayoutId id="2147483753" r:id="rId4"/>
    <p:sldLayoutId id="2147483756" r:id="rId5"/>
    <p:sldLayoutId id="2147483745" r:id="rId6"/>
    <p:sldLayoutId id="2147483757" r:id="rId7"/>
    <p:sldLayoutId id="2147483752" r:id="rId8"/>
    <p:sldLayoutId id="2147483742" r:id="rId9"/>
    <p:sldLayoutId id="2147483731" r:id="rId10"/>
    <p:sldLayoutId id="2147483737" r:id="rId11"/>
    <p:sldLayoutId id="2147483743" r:id="rId12"/>
    <p:sldLayoutId id="2147483741" r:id="rId13"/>
    <p:sldLayoutId id="2147483747" r:id="rId14"/>
    <p:sldLayoutId id="2147483748" r:id="rId15"/>
    <p:sldLayoutId id="2147483749" r:id="rId16"/>
    <p:sldLayoutId id="2147483750" r:id="rId17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D8B0175-C16E-4370-9F19-907513B18D12}"/>
              </a:ext>
            </a:extLst>
          </p:cNvPr>
          <p:cNvSpPr txBox="1"/>
          <p:nvPr/>
        </p:nvSpPr>
        <p:spPr>
          <a:xfrm>
            <a:off x="6733007" y="2260305"/>
            <a:ext cx="545899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Konse</a:t>
            </a:r>
            <a:r>
              <a:rPr lang="en-US" altLang="ko-KR" sz="4400" dirty="0" err="1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p</a:t>
            </a:r>
            <a:endParaRPr lang="ko-KR" altLang="en-US" sz="44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D9A723-6FE9-401C-82D6-D27A3905FDEE}"/>
              </a:ext>
            </a:extLst>
          </p:cNvPr>
          <p:cNvSpPr txBox="1"/>
          <p:nvPr/>
        </p:nvSpPr>
        <p:spPr>
          <a:xfrm>
            <a:off x="6733007" y="3050911"/>
            <a:ext cx="545899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Wabah</a:t>
            </a:r>
            <a:r>
              <a:rPr lang="en-US" altLang="ko-KR" sz="4400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4400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4400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4400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Penyakit</a:t>
            </a:r>
            <a:endParaRPr lang="ko-KR" altLang="en-US" sz="44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xmlns="" id="{F34E0323-1947-42A5-B984-3F4D6B674C01}"/>
              </a:ext>
            </a:extLst>
          </p:cNvPr>
          <p:cNvSpPr/>
          <p:nvPr/>
        </p:nvSpPr>
        <p:spPr>
          <a:xfrm>
            <a:off x="6318716" y="2070951"/>
            <a:ext cx="1152128" cy="1152128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xmlns="" id="{FD97764E-BCF6-45D3-AA8B-E13C6C0D6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75950"/>
              </p:ext>
            </p:extLst>
          </p:nvPr>
        </p:nvGraphicFramePr>
        <p:xfrm>
          <a:off x="6528750" y="2262679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Tahap-tahapan</a:t>
            </a:r>
            <a:endParaRPr lang="en-US" dirty="0"/>
          </a:p>
        </p:txBody>
      </p:sp>
      <p:sp>
        <p:nvSpPr>
          <p:cNvPr id="3" name="Freeform 63">
            <a:extLst>
              <a:ext uri="{FF2B5EF4-FFF2-40B4-BE49-F238E27FC236}">
                <a16:creationId xmlns:a16="http://schemas.microsoft.com/office/drawing/2014/main" xmlns="" id="{B44F9218-D056-48B3-AD06-189D8BB8DE38}"/>
              </a:ext>
            </a:extLst>
          </p:cNvPr>
          <p:cNvSpPr/>
          <p:nvPr/>
        </p:nvSpPr>
        <p:spPr>
          <a:xfrm>
            <a:off x="1699907" y="1536845"/>
            <a:ext cx="4173377" cy="1238375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3ECD9214-33D3-4E6F-A9E7-B29D028204B3}"/>
              </a:ext>
            </a:extLst>
          </p:cNvPr>
          <p:cNvSpPr/>
          <p:nvPr/>
        </p:nvSpPr>
        <p:spPr>
          <a:xfrm>
            <a:off x="953861" y="2060065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CF97A9CB-D677-457C-9BD2-871080CCA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953568"/>
              </p:ext>
            </p:extLst>
          </p:nvPr>
        </p:nvGraphicFramePr>
        <p:xfrm>
          <a:off x="1169886" y="2250261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217C05-BE7F-4F2D-8F55-6702AE2EFD21}"/>
              </a:ext>
            </a:extLst>
          </p:cNvPr>
          <p:cNvSpPr txBox="1"/>
          <p:nvPr/>
        </p:nvSpPr>
        <p:spPr>
          <a:xfrm>
            <a:off x="2829697" y="2372498"/>
            <a:ext cx="34890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dimana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terjadi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interaksi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host,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bibit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lingkungan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Interaksi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luar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manusia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belum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ditemukan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daya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host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masih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walaupun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sudah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terancam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akibat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interaksi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tersebut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kondisi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masih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sehat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D2C370-CDA7-4301-A5A1-B3E0DD13635D}"/>
              </a:ext>
            </a:extLst>
          </p:cNvPr>
          <p:cNvSpPr txBox="1"/>
          <p:nvPr/>
        </p:nvSpPr>
        <p:spPr>
          <a:xfrm>
            <a:off x="2829697" y="1536845"/>
            <a:ext cx="386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Tahap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Pre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Patogenesis</a:t>
            </a:r>
            <a:endParaRPr lang="en-US" altLang="ko-KR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(</a:t>
            </a:r>
            <a:r>
              <a:rPr lang="en-US" altLang="ko-KR" sz="1400" b="1" i="1" dirty="0" smtClean="0">
                <a:solidFill>
                  <a:schemeClr val="bg1"/>
                </a:solidFill>
                <a:cs typeface="Arial" pitchFamily="34" charset="0"/>
              </a:rPr>
              <a:t>Stage of Susceptibility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)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05818C-92A0-4526-97AC-7C29A8FD22FE}"/>
              </a:ext>
            </a:extLst>
          </p:cNvPr>
          <p:cNvSpPr txBox="1"/>
          <p:nvPr/>
        </p:nvSpPr>
        <p:spPr>
          <a:xfrm>
            <a:off x="1123843" y="2271891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109">
            <a:extLst>
              <a:ext uri="{FF2B5EF4-FFF2-40B4-BE49-F238E27FC236}">
                <a16:creationId xmlns:a16="http://schemas.microsoft.com/office/drawing/2014/main" xmlns="" id="{46B4AEAA-CD9E-40BF-BB95-5047F8BA3629}"/>
              </a:ext>
            </a:extLst>
          </p:cNvPr>
          <p:cNvSpPr/>
          <p:nvPr/>
        </p:nvSpPr>
        <p:spPr>
          <a:xfrm>
            <a:off x="7121552" y="1381804"/>
            <a:ext cx="4173377" cy="1221433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9000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E7B1130-C812-43D5-B458-E447BD45FCE3}"/>
              </a:ext>
            </a:extLst>
          </p:cNvPr>
          <p:cNvSpPr txBox="1"/>
          <p:nvPr/>
        </p:nvSpPr>
        <p:spPr>
          <a:xfrm>
            <a:off x="8199981" y="2060065"/>
            <a:ext cx="3242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dimana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bibit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sudah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masuk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r>
              <a:rPr lang="en-US" altLang="ko-K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host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namun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gejala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belum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nampak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inkubasi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merupakan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masuknya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bibit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sampai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sesaat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timbulnya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gejala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Hal yang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terjadi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:</a:t>
            </a:r>
          </a:p>
          <a:p>
            <a:pPr marL="271463" indent="-271463">
              <a:buAutoNum type="arabicParenR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Daya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berjalan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terus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`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D23ACAB-5DC5-4216-9BCE-BF19FAEDB153}"/>
              </a:ext>
            </a:extLst>
          </p:cNvPr>
          <p:cNvSpPr txBox="1"/>
          <p:nvPr/>
        </p:nvSpPr>
        <p:spPr>
          <a:xfrm>
            <a:off x="8199980" y="1469300"/>
            <a:ext cx="3114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Tahap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Inkubasi</a:t>
            </a:r>
            <a:endParaRPr lang="en-US" altLang="ko-KR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(</a:t>
            </a:r>
            <a:r>
              <a:rPr lang="en-US" altLang="ko-KR" sz="1400" b="1" i="1" dirty="0" smtClean="0">
                <a:solidFill>
                  <a:schemeClr val="bg1"/>
                </a:solidFill>
                <a:cs typeface="Arial" pitchFamily="34" charset="0"/>
              </a:rPr>
              <a:t>Stage of </a:t>
            </a:r>
            <a:r>
              <a:rPr lang="en-US" altLang="ko-KR" sz="1400" b="1" i="1" dirty="0" err="1" smtClean="0">
                <a:solidFill>
                  <a:schemeClr val="bg1"/>
                </a:solidFill>
                <a:cs typeface="Arial" pitchFamily="34" charset="0"/>
              </a:rPr>
              <a:t>Presymtomatic</a:t>
            </a:r>
            <a:r>
              <a:rPr lang="en-US" altLang="ko-KR" sz="1400" b="1" i="1" dirty="0" smtClean="0">
                <a:solidFill>
                  <a:schemeClr val="bg1"/>
                </a:solidFill>
                <a:cs typeface="Arial" pitchFamily="34" charset="0"/>
              </a:rPr>
              <a:t> Disease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)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E149585-1BF9-4A32-9C5E-C312D83D2708}"/>
              </a:ext>
            </a:extLst>
          </p:cNvPr>
          <p:cNvSpPr txBox="1"/>
          <p:nvPr/>
        </p:nvSpPr>
        <p:spPr>
          <a:xfrm>
            <a:off x="6488698" y="2282777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 115">
            <a:extLst>
              <a:ext uri="{FF2B5EF4-FFF2-40B4-BE49-F238E27FC236}">
                <a16:creationId xmlns:a16="http://schemas.microsoft.com/office/drawing/2014/main" xmlns="" id="{8BC28D27-2271-464E-95D0-D5C5E11BB678}"/>
              </a:ext>
            </a:extLst>
          </p:cNvPr>
          <p:cNvSpPr/>
          <p:nvPr/>
        </p:nvSpPr>
        <p:spPr>
          <a:xfrm>
            <a:off x="1699907" y="3994450"/>
            <a:ext cx="4173377" cy="1006318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90000"/>
                </a:schemeClr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3B8D8A27-0287-434E-A445-39447CDCFD1A}"/>
              </a:ext>
            </a:extLst>
          </p:cNvPr>
          <p:cNvSpPr/>
          <p:nvPr/>
        </p:nvSpPr>
        <p:spPr>
          <a:xfrm>
            <a:off x="953861" y="4296499"/>
            <a:ext cx="1152128" cy="115212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E6103A1-44A9-439A-B960-C339F845FBBF}"/>
              </a:ext>
            </a:extLst>
          </p:cNvPr>
          <p:cNvSpPr txBox="1"/>
          <p:nvPr/>
        </p:nvSpPr>
        <p:spPr>
          <a:xfrm>
            <a:off x="3002693" y="4586060"/>
            <a:ext cx="34860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dimana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sudah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muncul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gejala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penjamu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sudah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merasakan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namun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masih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ringan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penderita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masih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dapat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melakukan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kegiatan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sehari-hari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1A88413-4D54-4CEE-9CF0-264B156A0E83}"/>
              </a:ext>
            </a:extLst>
          </p:cNvPr>
          <p:cNvSpPr txBox="1"/>
          <p:nvPr/>
        </p:nvSpPr>
        <p:spPr>
          <a:xfrm>
            <a:off x="3113271" y="4003879"/>
            <a:ext cx="2503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Tahap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Penyakit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Dini</a:t>
            </a:r>
            <a:endParaRPr lang="en-US" altLang="ko-KR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b="1" i="1" dirty="0" smtClean="0">
                <a:solidFill>
                  <a:schemeClr val="bg1"/>
                </a:solidFill>
                <a:cs typeface="Arial" pitchFamily="34" charset="0"/>
              </a:rPr>
              <a:t> (Stage of Clinical Disease)</a:t>
            </a:r>
            <a:endParaRPr lang="ko-KR" altLang="en-US" sz="14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7A21083-A745-449C-9A3A-4FC176FDA864}"/>
              </a:ext>
            </a:extLst>
          </p:cNvPr>
          <p:cNvSpPr txBox="1"/>
          <p:nvPr/>
        </p:nvSpPr>
        <p:spPr>
          <a:xfrm>
            <a:off x="1123843" y="4508325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3C2A51-84DC-4847-8702-CC0C09992147}"/>
              </a:ext>
            </a:extLst>
          </p:cNvPr>
          <p:cNvSpPr txBox="1"/>
          <p:nvPr/>
        </p:nvSpPr>
        <p:spPr>
          <a:xfrm>
            <a:off x="8199981" y="4087672"/>
            <a:ext cx="2822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2) 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Terjadi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gangguan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bentuk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fungsi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71463" indent="-271463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3) 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makin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bertambah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marL="271463" indent="-271463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hebat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timbul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gejala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75435E38-F248-4F86-AB4A-0C3E92711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34019"/>
              </p:ext>
            </p:extLst>
          </p:nvPr>
        </p:nvGraphicFramePr>
        <p:xfrm>
          <a:off x="1169886" y="4508467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396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xmlns="" id="{FD97764E-BCF6-45D3-AA8B-E13C6C0D6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888727"/>
              </p:ext>
            </p:extLst>
          </p:nvPr>
        </p:nvGraphicFramePr>
        <p:xfrm>
          <a:off x="6528750" y="2262679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Tahap-tahapan</a:t>
            </a:r>
            <a:endParaRPr lang="en-US" dirty="0"/>
          </a:p>
        </p:txBody>
      </p:sp>
      <p:sp>
        <p:nvSpPr>
          <p:cNvPr id="3" name="Freeform 63">
            <a:extLst>
              <a:ext uri="{FF2B5EF4-FFF2-40B4-BE49-F238E27FC236}">
                <a16:creationId xmlns:a16="http://schemas.microsoft.com/office/drawing/2014/main" xmlns="" id="{B44F9218-D056-48B3-AD06-189D8BB8DE38}"/>
              </a:ext>
            </a:extLst>
          </p:cNvPr>
          <p:cNvSpPr/>
          <p:nvPr/>
        </p:nvSpPr>
        <p:spPr>
          <a:xfrm>
            <a:off x="1699907" y="1536845"/>
            <a:ext cx="4173377" cy="1238375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3ECD9214-33D3-4E6F-A9E7-B29D028204B3}"/>
              </a:ext>
            </a:extLst>
          </p:cNvPr>
          <p:cNvSpPr/>
          <p:nvPr/>
        </p:nvSpPr>
        <p:spPr>
          <a:xfrm>
            <a:off x="953861" y="2060065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CF97A9CB-D677-457C-9BD2-871080CCA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1116632"/>
              </p:ext>
            </p:extLst>
          </p:nvPr>
        </p:nvGraphicFramePr>
        <p:xfrm>
          <a:off x="1169886" y="2250261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217C05-BE7F-4F2D-8F55-6702AE2EFD21}"/>
              </a:ext>
            </a:extLst>
          </p:cNvPr>
          <p:cNvSpPr txBox="1"/>
          <p:nvPr/>
        </p:nvSpPr>
        <p:spPr>
          <a:xfrm>
            <a:off x="2829696" y="2242484"/>
            <a:ext cx="3489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tahap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ini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penyakit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makin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bertambah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hebat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penderita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dapat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melakukan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perkerjaan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jika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berobat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umumnya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memerlukan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perawatan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D2C370-CDA7-4301-A5A1-B3E0DD13635D}"/>
              </a:ext>
            </a:extLst>
          </p:cNvPr>
          <p:cNvSpPr txBox="1"/>
          <p:nvPr/>
        </p:nvSpPr>
        <p:spPr>
          <a:xfrm>
            <a:off x="2829697" y="1536845"/>
            <a:ext cx="3867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Tahap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Penyakit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Lanjut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05818C-92A0-4526-97AC-7C29A8FD22FE}"/>
              </a:ext>
            </a:extLst>
          </p:cNvPr>
          <p:cNvSpPr txBox="1"/>
          <p:nvPr/>
        </p:nvSpPr>
        <p:spPr>
          <a:xfrm>
            <a:off x="1123843" y="2271891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E149585-1BF9-4A32-9C5E-C312D83D2708}"/>
              </a:ext>
            </a:extLst>
          </p:cNvPr>
          <p:cNvSpPr txBox="1"/>
          <p:nvPr/>
        </p:nvSpPr>
        <p:spPr>
          <a:xfrm>
            <a:off x="6488698" y="2282777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 115">
            <a:extLst>
              <a:ext uri="{FF2B5EF4-FFF2-40B4-BE49-F238E27FC236}">
                <a16:creationId xmlns:a16="http://schemas.microsoft.com/office/drawing/2014/main" xmlns="" id="{8BC28D27-2271-464E-95D0-D5C5E11BB678}"/>
              </a:ext>
            </a:extLst>
          </p:cNvPr>
          <p:cNvSpPr/>
          <p:nvPr/>
        </p:nvSpPr>
        <p:spPr>
          <a:xfrm>
            <a:off x="1699907" y="3994450"/>
            <a:ext cx="4173377" cy="1006318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90000"/>
                </a:schemeClr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3B8D8A27-0287-434E-A445-39447CDCFD1A}"/>
              </a:ext>
            </a:extLst>
          </p:cNvPr>
          <p:cNvSpPr/>
          <p:nvPr/>
        </p:nvSpPr>
        <p:spPr>
          <a:xfrm>
            <a:off x="953861" y="4296499"/>
            <a:ext cx="1152128" cy="115212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E6103A1-44A9-439A-B960-C339F845FBBF}"/>
              </a:ext>
            </a:extLst>
          </p:cNvPr>
          <p:cNvSpPr txBox="1"/>
          <p:nvPr/>
        </p:nvSpPr>
        <p:spPr>
          <a:xfrm>
            <a:off x="3002693" y="4586060"/>
            <a:ext cx="34860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Sembuh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sempurna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Sembuh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dengan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cacat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Karier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Kronis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Meninggal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dunia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1A88413-4D54-4CEE-9CF0-264B156A0E83}"/>
              </a:ext>
            </a:extLst>
          </p:cNvPr>
          <p:cNvSpPr txBox="1"/>
          <p:nvPr/>
        </p:nvSpPr>
        <p:spPr>
          <a:xfrm>
            <a:off x="3113271" y="4003879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Tahap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Akhir</a:t>
            </a:r>
            <a:r>
              <a:rPr lang="en-US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Penyakit</a:t>
            </a:r>
            <a:endParaRPr lang="ko-KR" altLang="en-US" sz="14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7A21083-A745-449C-9A3A-4FC176FDA864}"/>
              </a:ext>
            </a:extLst>
          </p:cNvPr>
          <p:cNvSpPr txBox="1"/>
          <p:nvPr/>
        </p:nvSpPr>
        <p:spPr>
          <a:xfrm>
            <a:off x="1123843" y="4508325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75435E38-F248-4F86-AB4A-0C3E92711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999933"/>
              </p:ext>
            </p:extLst>
          </p:nvPr>
        </p:nvGraphicFramePr>
        <p:xfrm>
          <a:off x="859483" y="4586060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1296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6167602" y="550745"/>
            <a:ext cx="5420370" cy="3525670"/>
            <a:chOff x="359994" y="1143946"/>
            <a:chExt cx="4248200" cy="352567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310854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Definisi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Penyakit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buFont typeface="Arial" pitchFamily="34" charset="0"/>
                <a:buChar char="•"/>
              </a:pP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Usaha yang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ditujukan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terjadinya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melalui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usaha-usaha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pemberian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imunisasi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bayi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anak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ibu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hamil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pemeriksaan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berkala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mendeteksi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dini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  <a:p>
              <a:pPr marL="285750" indent="-100013">
                <a:buFont typeface="Arial" pitchFamily="34" charset="0"/>
                <a:buChar char="•"/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buFont typeface="Arial" pitchFamily="34" charset="0"/>
                <a:buChar char="•"/>
              </a:pP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 efforts aimed at prevention the untimely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occurences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of the 6 ds: death, disease,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disabililty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discomfort,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dissatisfactim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and destitution. </a:t>
              </a:r>
            </a:p>
            <a:p>
              <a:pPr marL="285750" indent="-100013">
                <a:buFont typeface="Arial" pitchFamily="34" charset="0"/>
                <a:buChar char="•"/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buFont typeface="Arial" pitchFamily="34" charset="0"/>
                <a:buChar char="•"/>
              </a:pP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Mengambil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tindakan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terlebih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dahulu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sebelum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kejadian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langkah-langkah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kegiatan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berdasarkan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data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hasil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analisis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pengamatan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maupun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penelitian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epidemiologi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Konsep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: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550745"/>
            <a:ext cx="5420370" cy="3741114"/>
            <a:chOff x="359994" y="1143946"/>
            <a:chExt cx="4248200" cy="374111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332398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Diagnosik</a:t>
              </a:r>
              <a:endParaRPr lang="en-US" altLang="ko-KR" sz="1400" b="1" dirty="0" smtClean="0"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r>
                <a:rPr lang="en-US" altLang="ko-KR" sz="1400" dirty="0" err="1" smtClean="0">
                  <a:cs typeface="Arial" pitchFamily="34" charset="0"/>
                </a:rPr>
                <a:t>Masa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inkubasi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pedoman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penentuan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jenis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endParaRPr lang="en-US" altLang="ko-KR" sz="1400" dirty="0">
                <a:cs typeface="Arial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r>
                <a:rPr lang="en-US" altLang="ko-KR" sz="1400" dirty="0" err="1" smtClean="0">
                  <a:cs typeface="Arial" pitchFamily="34" charset="0"/>
                </a:rPr>
                <a:t>Mengetahui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rantai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perjalanan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sehingga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mudah</a:t>
              </a:r>
              <a:r>
                <a:rPr lang="en-US" altLang="ko-KR" sz="1400" dirty="0" smtClean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dicari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titik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potong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penting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dalam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upaya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pencegahan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71463" indent="-271463"/>
              <a:endParaRPr lang="en-US" altLang="ko-KR" sz="1400" dirty="0">
                <a:cs typeface="Arial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b="1" dirty="0" err="1">
                  <a:cs typeface="Arial" pitchFamily="34" charset="0"/>
                </a:rPr>
                <a:t>T</a:t>
              </a:r>
              <a:r>
                <a:rPr lang="en-US" altLang="ko-KR" sz="1400" b="1" dirty="0" err="1" smtClean="0">
                  <a:cs typeface="Arial" pitchFamily="34" charset="0"/>
                </a:rPr>
                <a:t>erapi</a:t>
              </a:r>
              <a:endParaRPr lang="en-US" altLang="ko-KR" sz="1400" b="1" dirty="0" smtClean="0">
                <a:cs typeface="Arial" pitchFamily="34" charset="0"/>
              </a:endParaRP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diketahui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fase</a:t>
              </a:r>
              <a:r>
                <a:rPr lang="en-US" altLang="ko-KR" sz="1400" dirty="0" smtClean="0">
                  <a:cs typeface="Arial" pitchFamily="34" charset="0"/>
                </a:rPr>
                <a:t> paling </a:t>
              </a:r>
              <a:r>
                <a:rPr lang="en-US" altLang="ko-KR" sz="1400" dirty="0" err="1" smtClean="0">
                  <a:cs typeface="Arial" pitchFamily="34" charset="0"/>
                </a:rPr>
                <a:t>awal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terapi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diberikan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diharapkan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memiliki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hal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lebih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baik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Manfaat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Riwayat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Alamiah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: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884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6167602" y="550745"/>
            <a:ext cx="5420370" cy="4387445"/>
            <a:chOff x="359994" y="1143946"/>
            <a:chExt cx="4248200" cy="438744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397031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A.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Penyebab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menular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sebagai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sasaran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agent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berbagai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usaha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antara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lain (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disinfeksi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pasteurisasi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sterilisasi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karantina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mengurangi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allergen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radiasi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perilaku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beresiko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84150" indent="-184150">
                <a:lnSpc>
                  <a:spcPct val="150000"/>
                </a:lnSpc>
              </a:pP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B. 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Modifikasi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Lingkungan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lingkungan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fisik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(air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minum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sanitasi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lingkungan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biologis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vektor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lingkungan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(crowded),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dll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>
                <a:lnSpc>
                  <a:spcPct val="150000"/>
                </a:lnSpc>
                <a:tabLst>
                  <a:tab pos="0" algn="l"/>
                </a:tabLst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Meningkatkan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Daya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tahan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tubuh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00013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status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gizi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imunisasi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status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psikologis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ketahanan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fisik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dll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Sasaran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Primer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400872"/>
            <a:ext cx="5420370" cy="6599787"/>
            <a:chOff x="359994" y="994073"/>
            <a:chExt cx="4248200" cy="659978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361385"/>
              <a:ext cx="3918451" cy="623247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Primordial</a:t>
              </a: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Usaha yang </a:t>
              </a:r>
              <a:r>
                <a:rPr lang="en-US" altLang="ko-KR" sz="1400" dirty="0" err="1" smtClean="0">
                  <a:cs typeface="Arial" pitchFamily="34" charset="0"/>
                </a:rPr>
                <a:t>dilakukan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menghindari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kemunculan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adanya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faktor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resiko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memerlukan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peraturan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tegas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pejabat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berwenang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</a:t>
              </a:r>
              <a:r>
                <a:rPr lang="en-US" altLang="ko-KR" sz="1400" dirty="0" err="1" smtClean="0">
                  <a:cs typeface="Arial" pitchFamily="34" charset="0"/>
                </a:rPr>
                <a:t>Contoh</a:t>
              </a:r>
              <a:r>
                <a:rPr lang="en-US" altLang="ko-KR" sz="1400" dirty="0" smtClean="0">
                  <a:cs typeface="Arial" pitchFamily="34" charset="0"/>
                </a:rPr>
                <a:t> : </a:t>
              </a:r>
              <a:r>
                <a:rPr lang="en-US" altLang="ko-KR" sz="1400" dirty="0" err="1" smtClean="0">
                  <a:cs typeface="Arial" pitchFamily="34" charset="0"/>
                </a:rPr>
                <a:t>Melarang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menebang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pohon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menghindari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banjir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sebagai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upaya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terjadinya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diare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massal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71463" indent="-271463"/>
              <a:endParaRPr lang="en-US" altLang="ko-KR" sz="1400" b="1" dirty="0">
                <a:cs typeface="Arial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Primer  (Primary Prevention)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Usaha-</a:t>
              </a:r>
              <a:r>
                <a:rPr lang="en-US" altLang="ko-KR" sz="1400" dirty="0" err="1" smtClean="0">
                  <a:cs typeface="Arial" pitchFamily="34" charset="0"/>
                </a:rPr>
                <a:t>usaha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dilakukan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tahap</a:t>
              </a:r>
              <a:r>
                <a:rPr lang="en-US" altLang="ko-KR" sz="1400" dirty="0" smtClean="0">
                  <a:cs typeface="Arial" pitchFamily="34" charset="0"/>
                </a:rPr>
                <a:t> pre </a:t>
              </a:r>
              <a:r>
                <a:rPr lang="en-US" altLang="ko-KR" sz="1400" dirty="0" err="1" smtClean="0">
                  <a:cs typeface="Arial" pitchFamily="34" charset="0"/>
                </a:rPr>
                <a:t>patogenesis</a:t>
              </a:r>
              <a:r>
                <a:rPr lang="en-US" altLang="ko-KR" sz="1400" dirty="0" smtClean="0">
                  <a:cs typeface="Arial" pitchFamily="34" charset="0"/>
                </a:rPr>
                <a:t> 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peningkatan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perlindungan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umum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khusus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terhadap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penyakit-penyakit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tertentu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en-US" altLang="ko-KR" sz="1400" dirty="0"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 smtClean="0">
                  <a:cs typeface="Arial" pitchFamily="34" charset="0"/>
                </a:rPr>
                <a:t>       a. Health Promotion</a:t>
              </a:r>
            </a:p>
            <a:p>
              <a:pPr marL="715963" indent="-173038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Meningkatkan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derajat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individu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masyarakat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optimal</a:t>
              </a:r>
            </a:p>
            <a:p>
              <a:pPr marL="715963" indent="-173038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Mengurangi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faktor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resiko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715963" indent="-173038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Optimalisasi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masalah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lingkungan</a:t>
              </a:r>
              <a:endParaRPr lang="en-US" altLang="ko-KR" sz="1400" dirty="0"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 smtClean="0">
                  <a:cs typeface="Arial" pitchFamily="34" charset="0"/>
                </a:rPr>
                <a:t>       b. Specific Protection</a:t>
              </a:r>
              <a:endParaRPr lang="en-US" altLang="ko-KR" sz="1400" dirty="0">
                <a:cs typeface="Arial" pitchFamily="34" charset="0"/>
              </a:endParaRPr>
            </a:p>
            <a:p>
              <a:pPr marL="715963" indent="-173038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Ditujukan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host (</a:t>
              </a:r>
              <a:r>
                <a:rPr lang="en-US" altLang="ko-KR" sz="1400" dirty="0" err="1" smtClean="0">
                  <a:cs typeface="Arial" pitchFamily="34" charset="0"/>
                </a:rPr>
                <a:t>manusia</a:t>
              </a:r>
              <a:r>
                <a:rPr lang="en-US" altLang="ko-KR" sz="1400" dirty="0" smtClean="0">
                  <a:cs typeface="Arial" pitchFamily="34" charset="0"/>
                </a:rPr>
                <a:t>)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penyebab</a:t>
              </a:r>
              <a:r>
                <a:rPr lang="en-US" altLang="ko-KR" sz="1400" dirty="0" smtClean="0">
                  <a:cs typeface="Arial" pitchFamily="34" charset="0"/>
                </a:rPr>
                <a:t> agar </a:t>
              </a:r>
              <a:r>
                <a:rPr lang="en-US" altLang="ko-KR" sz="1400" dirty="0" err="1" smtClean="0">
                  <a:cs typeface="Arial" pitchFamily="34" charset="0"/>
                </a:rPr>
                <a:t>daya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tahan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tubuh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meningkat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542925">
                <a:lnSpc>
                  <a:spcPct val="150000"/>
                </a:lnSpc>
              </a:pP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994073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Tingkatan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640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6167602" y="550745"/>
            <a:ext cx="5420370" cy="1802122"/>
            <a:chOff x="359994" y="1143946"/>
            <a:chExt cx="4248200" cy="180212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138499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 smtClean="0">
                  <a:cs typeface="Arial" pitchFamily="34" charset="0"/>
                </a:rPr>
                <a:t>Usaha yang </a:t>
              </a:r>
              <a:r>
                <a:rPr lang="en-US" altLang="ko-KR" sz="1400" dirty="0" err="1" smtClean="0">
                  <a:cs typeface="Arial" pitchFamily="34" charset="0"/>
                </a:rPr>
                <a:t>dilakukan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kecacatan</a:t>
              </a:r>
              <a:r>
                <a:rPr lang="en-US" altLang="ko-KR" sz="1400" dirty="0" smtClean="0">
                  <a:cs typeface="Arial" pitchFamily="34" charset="0"/>
                </a:rPr>
                <a:t>/</a:t>
              </a:r>
              <a:r>
                <a:rPr lang="en-US" altLang="ko-KR" sz="1400" dirty="0" err="1" smtClean="0">
                  <a:cs typeface="Arial" pitchFamily="34" charset="0"/>
                </a:rPr>
                <a:t>kematian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lanjutan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pengobatan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perawatan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serta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rehabilitasi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pemulihan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fisik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psikologis</a:t>
              </a:r>
              <a:r>
                <a:rPr lang="en-US" altLang="ko-KR" sz="1400" dirty="0" smtClean="0">
                  <a:cs typeface="Arial" pitchFamily="34" charset="0"/>
                </a:rPr>
                <a:t>..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Tersier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(</a:t>
              </a:r>
              <a:r>
                <a:rPr lang="en-US" altLang="ko-KR" sz="1600" b="1" i="1" dirty="0" smtClean="0">
                  <a:solidFill>
                    <a:schemeClr val="accent2"/>
                  </a:solidFill>
                </a:rPr>
                <a:t>Tertiary Prevention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)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550745"/>
            <a:ext cx="5420370" cy="6326437"/>
            <a:chOff x="359994" y="1143946"/>
            <a:chExt cx="4248200" cy="632643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590931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Sekunder</a:t>
              </a:r>
              <a:r>
                <a:rPr lang="en-US" altLang="ko-KR" sz="1400" b="1" dirty="0" smtClean="0">
                  <a:cs typeface="Arial" pitchFamily="34" charset="0"/>
                </a:rPr>
                <a:t>  (Secondary Prevention)</a:t>
              </a: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smtClean="0">
                  <a:cs typeface="Arial" pitchFamily="34" charset="0"/>
                </a:rPr>
                <a:t>     </a:t>
              </a:r>
              <a:r>
                <a:rPr lang="en-US" altLang="ko-KR" sz="1400" dirty="0" smtClean="0">
                  <a:cs typeface="Arial" pitchFamily="34" charset="0"/>
                </a:rPr>
                <a:t>Usaha yang </a:t>
              </a:r>
              <a:r>
                <a:rPr lang="en-US" altLang="ko-KR" sz="1400" dirty="0" err="1" smtClean="0">
                  <a:cs typeface="Arial" pitchFamily="34" charset="0"/>
                </a:rPr>
                <a:t>dilakukan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waktu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sakit</a:t>
              </a:r>
              <a:r>
                <a:rPr lang="en-US" altLang="ko-KR" sz="1400" dirty="0" smtClean="0">
                  <a:cs typeface="Arial" pitchFamily="34" charset="0"/>
                </a:rPr>
                <a:t> (pathogenesis)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penegakan</a:t>
              </a:r>
              <a:r>
                <a:rPr lang="en-US" altLang="ko-KR" sz="1400" dirty="0" smtClean="0">
                  <a:cs typeface="Arial" pitchFamily="34" charset="0"/>
                </a:rPr>
                <a:t> diagnosis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dini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pengobatan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cepat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tepat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71463" indent="-271463">
                <a:lnSpc>
                  <a:spcPct val="150000"/>
                </a:lnSpc>
              </a:pPr>
              <a:endParaRPr lang="en-US" altLang="ko-KR" sz="1400" b="1" dirty="0">
                <a:cs typeface="Arial" pitchFamily="34" charset="0"/>
              </a:endParaRPr>
            </a:p>
            <a:p>
              <a:pPr marL="271463" indent="-271463">
                <a:lnSpc>
                  <a:spcPct val="150000"/>
                </a:lnSpc>
              </a:pPr>
              <a:r>
                <a:rPr lang="en-US" altLang="ko-KR" sz="1400" b="1" dirty="0" err="1" smtClean="0">
                  <a:cs typeface="Arial" pitchFamily="34" charset="0"/>
                </a:rPr>
                <a:t>Tujuan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Sekunder</a:t>
              </a:r>
              <a:endParaRPr lang="en-US" altLang="ko-KR" sz="1400" b="1" dirty="0" smtClean="0">
                <a:cs typeface="Arial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err="1" smtClean="0"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meluasnya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cs typeface="Arial" pitchFamily="34" charset="0"/>
                </a:rPr>
                <a:t>terutama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menular</a:t>
              </a:r>
              <a:r>
                <a:rPr lang="en-US" altLang="ko-KR" sz="1400" dirty="0" smtClean="0">
                  <a:cs typeface="Arial" pitchFamily="34" charset="0"/>
                </a:rPr>
                <a:t>)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err="1" smtClean="0">
                  <a:cs typeface="Arial" pitchFamily="34" charset="0"/>
                </a:rPr>
                <a:t>Menghentikan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mencegah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komplikasi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sedini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mungkin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endParaRPr lang="en-US" altLang="ko-KR" sz="1400" dirty="0"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dirty="0" err="1" smtClean="0">
                  <a:cs typeface="Arial" pitchFamily="34" charset="0"/>
                </a:rPr>
                <a:t>Sasaran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Pencegahan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Sekunder</a:t>
              </a:r>
              <a:endParaRPr lang="en-US" altLang="ko-KR" sz="1400" b="1" dirty="0" smtClean="0">
                <a:cs typeface="Arial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/</a:t>
              </a:r>
              <a:r>
                <a:rPr lang="en-US" altLang="ko-KR" sz="1400" dirty="0" err="1" smtClean="0">
                  <a:cs typeface="Arial" pitchFamily="34" charset="0"/>
                </a:rPr>
                <a:t>Terancam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utamanya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mereka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dalam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proses </a:t>
              </a:r>
              <a:r>
                <a:rPr lang="en-US" altLang="ko-KR" sz="1400" dirty="0" err="1" smtClean="0">
                  <a:cs typeface="Arial" pitchFamily="34" charset="0"/>
                </a:rPr>
                <a:t>prepatogenesis</a:t>
              </a:r>
              <a:r>
                <a:rPr lang="en-US" altLang="ko-KR" sz="1400" dirty="0" smtClean="0">
                  <a:cs typeface="Arial" pitchFamily="34" charset="0"/>
                </a:rPr>
                <a:t>/</a:t>
              </a:r>
              <a:r>
                <a:rPr lang="en-US" altLang="ko-KR" sz="1400" dirty="0" err="1" smtClean="0">
                  <a:cs typeface="Arial" pitchFamily="34" charset="0"/>
                </a:rPr>
                <a:t>patogenesis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Pencarian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dini</a:t>
              </a:r>
              <a:r>
                <a:rPr lang="en-US" altLang="ko-KR" sz="1400" dirty="0" smtClean="0">
                  <a:cs typeface="Arial" pitchFamily="34" charset="0"/>
                </a:rPr>
                <a:t>: </a:t>
              </a:r>
              <a:r>
                <a:rPr lang="en-US" altLang="ko-KR" sz="1400" dirty="0" err="1" smtClean="0">
                  <a:cs typeface="Arial" pitchFamily="34" charset="0"/>
                </a:rPr>
                <a:t>pemeriksaan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berkala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calon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kelompok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tertentu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buFont typeface="Arial" pitchFamily="34" charset="0"/>
                <a:buChar char="•"/>
              </a:pPr>
              <a:endParaRPr lang="en-US" altLang="ko-KR" sz="1400" b="1" dirty="0" smtClean="0"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Tingkatan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6167602" y="2483549"/>
            <a:ext cx="5420370" cy="3094783"/>
            <a:chOff x="359994" y="1143946"/>
            <a:chExt cx="4248200" cy="309478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2677656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err="1" smtClean="0">
                  <a:cs typeface="Arial" pitchFamily="34" charset="0"/>
                </a:rPr>
                <a:t>Sasaran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individu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organisasi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masyarakat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err="1" smtClean="0">
                  <a:cs typeface="Arial" pitchFamily="34" charset="0"/>
                </a:rPr>
                <a:t>Pelaksana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terencana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terprogram</a:t>
              </a:r>
              <a:r>
                <a:rPr lang="en-US" altLang="ko-KR" sz="1400" dirty="0" smtClean="0"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cs typeface="Arial" pitchFamily="34" charset="0"/>
                </a:rPr>
                <a:t>imunisasi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dasar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sanitasi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peningkatan</a:t>
              </a:r>
              <a:r>
                <a:rPr lang="en-US" altLang="ko-KR" sz="1400" dirty="0" smtClean="0">
                  <a:cs typeface="Arial" pitchFamily="34" charset="0"/>
                </a:rPr>
                <a:t> status </a:t>
              </a:r>
              <a:r>
                <a:rPr lang="en-US" altLang="ko-KR" sz="1400" dirty="0" err="1" smtClean="0">
                  <a:cs typeface="Arial" pitchFamily="34" charset="0"/>
                </a:rPr>
                <a:t>gizi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mengurangi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kebiasaan</a:t>
              </a:r>
              <a:r>
                <a:rPr lang="en-US" altLang="ko-KR" sz="1400" dirty="0" smtClean="0">
                  <a:cs typeface="Arial" pitchFamily="34" charset="0"/>
                </a:rPr>
                <a:t> high risk)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smtClean="0">
                  <a:cs typeface="Arial" pitchFamily="34" charset="0"/>
                </a:rPr>
                <a:t>Usaha </a:t>
              </a:r>
              <a:r>
                <a:rPr lang="en-US" altLang="ko-KR" sz="1400" dirty="0" err="1" smtClean="0">
                  <a:cs typeface="Arial" pitchFamily="34" charset="0"/>
                </a:rPr>
                <a:t>tidak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langsung</a:t>
              </a:r>
              <a:r>
                <a:rPr lang="en-US" altLang="ko-KR" sz="1400" dirty="0" smtClean="0">
                  <a:cs typeface="Arial" pitchFamily="34" charset="0"/>
                </a:rPr>
                <a:t>: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perumahan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satndar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hidup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sistem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pendidikan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400" dirty="0" smtClean="0">
                  <a:cs typeface="Arial" pitchFamily="34" charset="0"/>
                </a:rPr>
                <a:t>Usaha </a:t>
              </a:r>
              <a:r>
                <a:rPr lang="en-US" altLang="ko-KR" sz="1400" dirty="0" err="1" smtClean="0">
                  <a:cs typeface="Arial" pitchFamily="34" charset="0"/>
                </a:rPr>
                <a:t>pencegahan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darurat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misal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kejadian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wabah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bencana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alam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Strategi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53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550745"/>
            <a:ext cx="5420370" cy="6003272"/>
            <a:chOff x="359994" y="1143946"/>
            <a:chExt cx="4248200" cy="600327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558614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 algn="just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Peningkatan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Kesehatan</a:t>
              </a:r>
              <a:r>
                <a:rPr lang="en-US" altLang="ko-KR" sz="1400" b="1" dirty="0" smtClean="0">
                  <a:cs typeface="Arial" pitchFamily="34" charset="0"/>
                </a:rPr>
                <a:t> (Health Promotion)</a:t>
              </a: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peningkatan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gizi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 smtClean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pemeliharaan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perseorangan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358775" indent="-87313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i="1" dirty="0" smtClean="0">
                  <a:cs typeface="Arial" pitchFamily="34" charset="0"/>
                </a:rPr>
                <a:t>hygiene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sanitasi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lingkungan</a:t>
              </a:r>
              <a:r>
                <a:rPr lang="en-US" altLang="ko-KR" sz="1400" dirty="0" smtClean="0"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cs typeface="Arial" pitchFamily="34" charset="0"/>
                </a:rPr>
                <a:t>penyediaan</a:t>
              </a:r>
              <a:r>
                <a:rPr lang="en-US" altLang="ko-KR" sz="1400" dirty="0" smtClean="0">
                  <a:cs typeface="Arial" pitchFamily="34" charset="0"/>
                </a:rPr>
                <a:t>    </a:t>
              </a:r>
            </a:p>
            <a:p>
              <a:pPr marL="271462" algn="just">
                <a:lnSpc>
                  <a:spcPct val="150000"/>
                </a:lnSpc>
                <a:tabLst>
                  <a:tab pos="444500" algn="l"/>
                </a:tabLst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air </a:t>
              </a:r>
              <a:r>
                <a:rPr lang="en-US" altLang="ko-KR" sz="1400" dirty="0" err="1" smtClean="0">
                  <a:cs typeface="Arial" pitchFamily="34" charset="0"/>
                </a:rPr>
                <a:t>bersih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perbaikan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penyediaan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tempat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</a:p>
            <a:p>
              <a:pPr marL="271462" algn="just">
                <a:lnSpc>
                  <a:spcPct val="150000"/>
                </a:lnSpc>
                <a:tabLst>
                  <a:tab pos="444500" algn="l"/>
                </a:tabLst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pembuangan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sampah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perumahan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sehat</a:t>
              </a:r>
              <a:r>
                <a:rPr lang="en-US" altLang="ko-KR" sz="1400" dirty="0" smtClean="0">
                  <a:cs typeface="Arial" pitchFamily="34" charset="0"/>
                </a:rPr>
                <a:t>)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 err="1" smtClean="0">
                  <a:cs typeface="Arial" pitchFamily="34" charset="0"/>
                </a:rPr>
                <a:t>Pendidikan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masyarakat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 err="1" smtClean="0">
                  <a:cs typeface="Arial" pitchFamily="34" charset="0"/>
                </a:rPr>
                <a:t>Olahraga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teratur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sesuai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kemampuan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dimiliki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oleh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masing-masing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individu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 err="1" smtClean="0">
                  <a:cs typeface="Arial" pitchFamily="34" charset="0"/>
                </a:rPr>
                <a:t>Kesempatan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memperoleh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hubungan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sehat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memungkinkan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perkembangan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kesehatan</a:t>
              </a:r>
              <a:r>
                <a:rPr lang="en-US" altLang="ko-KR" sz="1400" dirty="0" smtClean="0">
                  <a:cs typeface="Arial" pitchFamily="34" charset="0"/>
                </a:rPr>
                <a:t> mental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r>
                <a:rPr lang="en-US" altLang="ko-KR" sz="1400" dirty="0" err="1" smtClean="0">
                  <a:cs typeface="Arial" pitchFamily="34" charset="0"/>
                </a:rPr>
                <a:t>Nasehat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perkawinan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pendidikan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seks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bertanggung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jawab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cs typeface="Arial" pitchFamily="34" charset="0"/>
              </a:endParaRPr>
            </a:p>
            <a:p>
              <a:pPr algn="just"/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Kegiatan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Pada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Masing-Masing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Tingkat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25F998-ADF2-4633-9685-8CDE0F7E41FD}"/>
              </a:ext>
            </a:extLst>
          </p:cNvPr>
          <p:cNvSpPr/>
          <p:nvPr/>
        </p:nvSpPr>
        <p:spPr>
          <a:xfrm>
            <a:off x="6172024" y="988392"/>
            <a:ext cx="4999636" cy="3862596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altLang="ko-KR" sz="1400" b="1" dirty="0" err="1" smtClean="0">
                <a:cs typeface="Arial" pitchFamily="34" charset="0"/>
              </a:rPr>
              <a:t>Perlindungan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Umum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dan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Khusus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terhadap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penyakit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tertentu</a:t>
            </a:r>
            <a:r>
              <a:rPr lang="en-US" altLang="ko-KR" sz="1400" b="1" dirty="0" smtClean="0">
                <a:cs typeface="Arial" pitchFamily="34" charset="0"/>
              </a:rPr>
              <a:t> (General and </a:t>
            </a:r>
            <a:r>
              <a:rPr lang="en-US" altLang="ko-KR" sz="1400" b="1" dirty="0" err="1" smtClean="0">
                <a:cs typeface="Arial" pitchFamily="34" charset="0"/>
              </a:rPr>
              <a:t>Spesifik</a:t>
            </a:r>
            <a:r>
              <a:rPr lang="en-US" altLang="ko-KR" sz="1400" b="1" dirty="0" smtClean="0">
                <a:cs typeface="Arial" pitchFamily="34" charset="0"/>
              </a:rPr>
              <a:t> Protection)</a:t>
            </a:r>
          </a:p>
          <a:p>
            <a:pPr marL="285750" indent="-1428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smtClean="0">
                <a:cs typeface="Arial" pitchFamily="34" charset="0"/>
              </a:rPr>
              <a:t>  </a:t>
            </a:r>
            <a:r>
              <a:rPr lang="en-US" altLang="ko-KR" sz="1400" dirty="0" err="1" smtClean="0">
                <a:cs typeface="Arial" pitchFamily="34" charset="0"/>
              </a:rPr>
              <a:t>Memberikan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imunisasi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pada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golongan</a:t>
            </a:r>
            <a:r>
              <a:rPr lang="en-US" altLang="ko-KR" sz="1400" dirty="0" smtClean="0">
                <a:cs typeface="Arial" pitchFamily="34" charset="0"/>
              </a:rPr>
              <a:t> yang </a:t>
            </a:r>
            <a:r>
              <a:rPr lang="en-US" altLang="ko-KR" sz="1400" dirty="0" err="1" smtClean="0">
                <a:cs typeface="Arial" pitchFamily="34" charset="0"/>
              </a:rPr>
              <a:t>rentan</a:t>
            </a:r>
            <a:r>
              <a:rPr lang="en-US" altLang="ko-KR" sz="1400" dirty="0" smtClean="0">
                <a:cs typeface="Arial" pitchFamily="34" charset="0"/>
              </a:rPr>
              <a:t>  </a:t>
            </a:r>
          </a:p>
          <a:p>
            <a:pPr marL="271462">
              <a:lnSpc>
                <a:spcPct val="150000"/>
              </a:lnSpc>
              <a:tabLst>
                <a:tab pos="444500" algn="l"/>
              </a:tabLst>
            </a:pPr>
            <a:r>
              <a:rPr lang="en-US" altLang="ko-KR" sz="1400" dirty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  </a:t>
            </a:r>
            <a:r>
              <a:rPr lang="en-US" altLang="ko-KR" sz="1400" dirty="0" err="1" smtClean="0">
                <a:cs typeface="Arial" pitchFamily="34" charset="0"/>
              </a:rPr>
              <a:t>untuk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mencegah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terhadap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penyakit-penyakit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tertentu</a:t>
            </a:r>
            <a:r>
              <a:rPr lang="en-US" altLang="ko-KR" sz="1400" dirty="0" smtClean="0">
                <a:cs typeface="Arial" pitchFamily="34" charset="0"/>
              </a:rPr>
              <a:t>.</a:t>
            </a:r>
          </a:p>
          <a:p>
            <a:pPr marL="444500" indent="-17303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Isolasi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terhadap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penderita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penyakit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menular</a:t>
            </a:r>
            <a:r>
              <a:rPr lang="en-US" altLang="ko-KR" sz="1400" dirty="0" smtClean="0">
                <a:cs typeface="Arial" pitchFamily="34" charset="0"/>
              </a:rPr>
              <a:t>.</a:t>
            </a:r>
          </a:p>
          <a:p>
            <a:pPr marL="444500" indent="-17303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Perlindungan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terhadap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kemungkinan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kecelakaaan</a:t>
            </a:r>
            <a:r>
              <a:rPr lang="en-US" altLang="ko-KR" sz="1400" dirty="0" smtClean="0">
                <a:cs typeface="Arial" pitchFamily="34" charset="0"/>
              </a:rPr>
              <a:t> di </a:t>
            </a:r>
            <a:r>
              <a:rPr lang="en-US" altLang="ko-KR" sz="1400" dirty="0" err="1" smtClean="0">
                <a:cs typeface="Arial" pitchFamily="34" charset="0"/>
              </a:rPr>
              <a:t>tempat-tempat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umum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temapt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kerja</a:t>
            </a:r>
            <a:r>
              <a:rPr lang="en-US" altLang="ko-KR" sz="1400" dirty="0" smtClean="0">
                <a:cs typeface="Arial" pitchFamily="34" charset="0"/>
              </a:rPr>
              <a:t>.</a:t>
            </a:r>
          </a:p>
          <a:p>
            <a:pPr marL="444500" indent="-17303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Perlindungan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terhadap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bahan-bahan</a:t>
            </a:r>
            <a:r>
              <a:rPr lang="en-US" altLang="ko-KR" sz="1400" dirty="0" smtClean="0">
                <a:cs typeface="Arial" pitchFamily="34" charset="0"/>
              </a:rPr>
              <a:t> yang </a:t>
            </a:r>
            <a:r>
              <a:rPr lang="en-US" altLang="ko-KR" sz="1400" dirty="0" err="1" smtClean="0">
                <a:cs typeface="Arial" pitchFamily="34" charset="0"/>
              </a:rPr>
              <a:t>bersifat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karsinogenik</a:t>
            </a:r>
            <a:r>
              <a:rPr lang="en-US" altLang="ko-KR" sz="1400" dirty="0" smtClean="0">
                <a:cs typeface="Arial" pitchFamily="34" charset="0"/>
              </a:rPr>
              <a:t>, </a:t>
            </a:r>
            <a:r>
              <a:rPr lang="en-US" altLang="ko-KR" sz="1400" dirty="0" err="1" smtClean="0">
                <a:cs typeface="Arial" pitchFamily="34" charset="0"/>
              </a:rPr>
              <a:t>bahan-bahan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racun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maupun</a:t>
            </a:r>
            <a:r>
              <a:rPr lang="en-US" altLang="ko-KR" sz="1400" dirty="0" smtClean="0">
                <a:cs typeface="Arial" pitchFamily="34" charset="0"/>
              </a:rPr>
              <a:t> allergen.</a:t>
            </a:r>
          </a:p>
          <a:p>
            <a:pPr marL="444500" indent="-17303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Pengendalian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sumber-sumber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pencemaran</a:t>
            </a:r>
            <a:r>
              <a:rPr lang="en-US" altLang="ko-KR" sz="1400" dirty="0" smtClean="0">
                <a:cs typeface="Arial" pitchFamily="34" charset="0"/>
              </a:rPr>
              <a:t>.</a:t>
            </a:r>
          </a:p>
          <a:p>
            <a:pPr marL="285750" indent="-1428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endParaRPr lang="en-US" altLang="ko-KR" sz="1400" dirty="0" smtClean="0">
              <a:cs typeface="Arial" pitchFamily="34" charset="0"/>
            </a:endParaRPr>
          </a:p>
          <a:p>
            <a:pPr marL="285750" indent="-14288">
              <a:buFont typeface="Arial" pitchFamily="34" charset="0"/>
              <a:buChar char="•"/>
              <a:tabLst>
                <a:tab pos="444500" algn="l"/>
              </a:tabLst>
            </a:pPr>
            <a:endParaRPr lang="en-US" altLang="ko-KR" sz="1400" dirty="0" smtClean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     </a:t>
            </a:r>
            <a:endParaRPr lang="ko-KR" altLang="en-US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550745"/>
            <a:ext cx="5420370" cy="5249219"/>
            <a:chOff x="359994" y="1143946"/>
            <a:chExt cx="4248200" cy="524921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4832092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 algn="just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cs typeface="Arial" pitchFamily="34" charset="0"/>
                </a:rPr>
                <a:t>Penegakan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Diagnosa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secara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dini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dan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pengobatan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cs typeface="Arial" pitchFamily="34" charset="0"/>
                </a:rPr>
                <a:t>cepat</a:t>
              </a:r>
              <a:endParaRPr lang="en-US" altLang="ko-KR" sz="1400" b="1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Mencari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kasus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sedini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mungkin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pemeriksaan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umum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secara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rutin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smtClean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Pengawasan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selektif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terhadap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tertentu</a:t>
              </a:r>
              <a:r>
                <a:rPr lang="en-US" altLang="ko-KR" sz="1400" dirty="0" smtClean="0"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cs typeface="Arial" pitchFamily="34" charset="0"/>
                </a:rPr>
                <a:t>tbc</a:t>
              </a:r>
              <a:r>
                <a:rPr lang="en-US" altLang="ko-KR" sz="1400" dirty="0" smtClean="0">
                  <a:cs typeface="Arial" pitchFamily="34" charset="0"/>
                </a:rPr>
                <a:t>,  </a:t>
              </a:r>
            </a:p>
            <a:p>
              <a:pPr marL="271462" algn="just">
                <a:lnSpc>
                  <a:spcPct val="150000"/>
                </a:lnSpc>
              </a:pP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hepatitis)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Meningkatkan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keteraturan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pengobatan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terhadap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Mencari</a:t>
              </a:r>
              <a:r>
                <a:rPr lang="en-US" altLang="ko-KR" sz="1400" dirty="0" smtClean="0">
                  <a:cs typeface="Arial" pitchFamily="34" charset="0"/>
                </a:rPr>
                <a:t> orang-orang yang </a:t>
              </a:r>
              <a:r>
                <a:rPr lang="en-US" altLang="ko-KR" sz="1400" dirty="0" err="1" smtClean="0">
                  <a:cs typeface="Arial" pitchFamily="34" charset="0"/>
                </a:rPr>
                <a:t>pernah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berhubungan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menular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Pemberian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pengobatan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tepat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setiap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permulaan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kasus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71462" algn="just">
                <a:lnSpc>
                  <a:spcPct val="150000"/>
                </a:lnSpc>
              </a:pP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cs typeface="Arial" pitchFamily="34" charset="0"/>
              </a:endParaRPr>
            </a:p>
            <a:p>
              <a:pPr marL="285750" indent="-14288" algn="just"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cs typeface="Arial" pitchFamily="34" charset="0"/>
              </a:endParaRPr>
            </a:p>
            <a:p>
              <a:pPr algn="just"/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 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Kegiatan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Pada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Masing-Masing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Tingkat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25F998-ADF2-4633-9685-8CDE0F7E41FD}"/>
              </a:ext>
            </a:extLst>
          </p:cNvPr>
          <p:cNvSpPr/>
          <p:nvPr/>
        </p:nvSpPr>
        <p:spPr>
          <a:xfrm>
            <a:off x="6172024" y="988392"/>
            <a:ext cx="4999636" cy="4293483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altLang="ko-KR" sz="1400" b="1" dirty="0" err="1" smtClean="0">
                <a:cs typeface="Arial" pitchFamily="34" charset="0"/>
              </a:rPr>
              <a:t>Pembatasan</a:t>
            </a:r>
            <a:r>
              <a:rPr lang="en-US" altLang="ko-KR" sz="1400" b="1" dirty="0" smtClean="0">
                <a:cs typeface="Arial" pitchFamily="34" charset="0"/>
              </a:rPr>
              <a:t> </a:t>
            </a:r>
            <a:r>
              <a:rPr lang="en-US" altLang="ko-KR" sz="1400" b="1" dirty="0" err="1" smtClean="0">
                <a:cs typeface="Arial" pitchFamily="34" charset="0"/>
              </a:rPr>
              <a:t>Kecacatan</a:t>
            </a:r>
            <a:r>
              <a:rPr lang="en-US" altLang="ko-KR" sz="1400" b="1" dirty="0" smtClean="0">
                <a:cs typeface="Arial" pitchFamily="34" charset="0"/>
              </a:rPr>
              <a:t> (</a:t>
            </a:r>
            <a:r>
              <a:rPr lang="en-US" altLang="ko-KR" sz="1400" b="1" dirty="0" err="1" smtClean="0">
                <a:cs typeface="Arial" pitchFamily="34" charset="0"/>
              </a:rPr>
              <a:t>Dissability</a:t>
            </a:r>
            <a:r>
              <a:rPr lang="en-US" altLang="ko-KR" sz="1400" b="1" dirty="0" smtClean="0">
                <a:cs typeface="Arial" pitchFamily="34" charset="0"/>
              </a:rPr>
              <a:t> Limitation)</a:t>
            </a:r>
          </a:p>
          <a:p>
            <a:pPr marL="444500" indent="-17303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Mengembangkan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lembaga-lembaga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rehabilitasi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dengan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mengikutsertakan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masyarakat</a:t>
            </a:r>
            <a:r>
              <a:rPr lang="en-US" altLang="ko-KR" sz="1400" dirty="0" smtClean="0">
                <a:cs typeface="Arial" pitchFamily="34" charset="0"/>
              </a:rPr>
              <a:t>.</a:t>
            </a:r>
          </a:p>
          <a:p>
            <a:pPr marL="285750" indent="-14288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smtClean="0">
                <a:cs typeface="Arial" pitchFamily="34" charset="0"/>
              </a:rPr>
              <a:t>  </a:t>
            </a:r>
            <a:r>
              <a:rPr lang="en-US" altLang="ko-KR" sz="1400" dirty="0" err="1" smtClean="0">
                <a:cs typeface="Arial" pitchFamily="34" charset="0"/>
              </a:rPr>
              <a:t>Menyadarkan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masyarakat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untuk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menerima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mereka</a:t>
            </a:r>
            <a:r>
              <a:rPr lang="en-US" altLang="ko-KR" sz="1400" dirty="0" smtClean="0">
                <a:cs typeface="Arial" pitchFamily="34" charset="0"/>
              </a:rPr>
              <a:t>    </a:t>
            </a:r>
          </a:p>
          <a:p>
            <a:pPr marL="444500" indent="-174625">
              <a:lnSpc>
                <a:spcPct val="150000"/>
              </a:lnSpc>
              <a:tabLst>
                <a:tab pos="444500" algn="l"/>
              </a:tabLst>
            </a:pPr>
            <a:r>
              <a:rPr lang="en-US" altLang="ko-KR" sz="1400" dirty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  </a:t>
            </a:r>
            <a:r>
              <a:rPr lang="en-US" altLang="ko-KR" sz="1400" dirty="0" err="1" smtClean="0">
                <a:cs typeface="Arial" pitchFamily="34" charset="0"/>
              </a:rPr>
              <a:t>kembali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dengan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memberikan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dukungan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moral </a:t>
            </a:r>
            <a:r>
              <a:rPr lang="en-US" altLang="ko-KR" sz="1400" dirty="0" err="1" smtClean="0">
                <a:cs typeface="Arial" pitchFamily="34" charset="0"/>
              </a:rPr>
              <a:t>setidaknya</a:t>
            </a:r>
            <a:r>
              <a:rPr lang="en-US" altLang="ko-KR" sz="1400" dirty="0" smtClean="0">
                <a:cs typeface="Arial" pitchFamily="34" charset="0"/>
              </a:rPr>
              <a:t>   </a:t>
            </a:r>
            <a:r>
              <a:rPr lang="en-US" altLang="ko-KR" sz="1400" dirty="0" err="1" smtClean="0">
                <a:cs typeface="Arial" pitchFamily="34" charset="0"/>
              </a:rPr>
              <a:t>bagi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yang </a:t>
            </a:r>
            <a:r>
              <a:rPr lang="en-US" altLang="ko-KR" sz="1400" dirty="0" err="1" smtClean="0">
                <a:cs typeface="Arial" pitchFamily="34" charset="0"/>
              </a:rPr>
              <a:t>bersangkutan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untuk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bertahan</a:t>
            </a:r>
            <a:r>
              <a:rPr lang="en-US" altLang="ko-KR" sz="1400" dirty="0" smtClean="0">
                <a:cs typeface="Arial" pitchFamily="34" charset="0"/>
              </a:rPr>
              <a:t> </a:t>
            </a:r>
          </a:p>
          <a:p>
            <a:pPr marL="444500" indent="-174625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Mengusahakan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perkampungan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rehabilitasi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sosial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sehingga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pernderita</a:t>
            </a:r>
            <a:r>
              <a:rPr lang="en-US" altLang="ko-KR" sz="1400" dirty="0" smtClean="0">
                <a:cs typeface="Arial" pitchFamily="34" charset="0"/>
              </a:rPr>
              <a:t> yang </a:t>
            </a:r>
            <a:r>
              <a:rPr lang="en-US" altLang="ko-KR" sz="1400" dirty="0" err="1" smtClean="0">
                <a:cs typeface="Arial" pitchFamily="34" charset="0"/>
              </a:rPr>
              <a:t>telah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cacat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mampu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mempertahankan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diri</a:t>
            </a:r>
            <a:endParaRPr lang="en-US" altLang="ko-KR" sz="1400" dirty="0" smtClean="0">
              <a:cs typeface="Arial" pitchFamily="34" charset="0"/>
            </a:endParaRPr>
          </a:p>
          <a:p>
            <a:pPr marL="444500" indent="-174625">
              <a:lnSpc>
                <a:spcPct val="150000"/>
              </a:lnSpc>
              <a:buFont typeface="Arial" pitchFamily="34" charset="0"/>
              <a:buChar char="•"/>
              <a:tabLst>
                <a:tab pos="444500" algn="l"/>
              </a:tabLst>
            </a:pPr>
            <a:r>
              <a:rPr lang="en-US" altLang="ko-KR" sz="1400" dirty="0" err="1" smtClean="0">
                <a:cs typeface="Arial" pitchFamily="34" charset="0"/>
              </a:rPr>
              <a:t>Penyuluhan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usaha-usaha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kelanjutan</a:t>
            </a:r>
            <a:r>
              <a:rPr lang="en-US" altLang="ko-KR" sz="1400" dirty="0" smtClean="0">
                <a:cs typeface="Arial" pitchFamily="34" charset="0"/>
              </a:rPr>
              <a:t> yang </a:t>
            </a:r>
            <a:r>
              <a:rPr lang="en-US" altLang="ko-KR" sz="1400" dirty="0" err="1" smtClean="0">
                <a:cs typeface="Arial" pitchFamily="34" charset="0"/>
              </a:rPr>
              <a:t>harus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tetap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dilakukan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seseorang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setelah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ia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sembuh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dari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suatu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penyakit</a:t>
            </a:r>
            <a:r>
              <a:rPr lang="en-US" altLang="ko-KR" sz="1400" dirty="0" smtClean="0">
                <a:cs typeface="Arial" pitchFamily="34" charset="0"/>
              </a:rPr>
              <a:t>. </a:t>
            </a:r>
          </a:p>
          <a:p>
            <a:pPr marL="285750" indent="-14288">
              <a:buFont typeface="Arial" pitchFamily="34" charset="0"/>
              <a:buChar char="•"/>
              <a:tabLst>
                <a:tab pos="444500" algn="l"/>
              </a:tabLst>
            </a:pP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39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69991" y="550745"/>
            <a:ext cx="5420370" cy="5356941"/>
            <a:chOff x="359994" y="1143946"/>
            <a:chExt cx="4248200" cy="535694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524869" y="1561073"/>
              <a:ext cx="3918451" cy="493981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85750" indent="-285750" algn="just">
                <a:buFont typeface="Wingdings" pitchFamily="2" charset="2"/>
                <a:buChar char="§"/>
              </a:pP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Pemulihan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kesehatan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(Rehabilitation)</a:t>
              </a:r>
            </a:p>
            <a:p>
              <a:pPr marL="358775" indent="-87313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Mengembangkan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lembaga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rehabilitasi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</a:t>
              </a:r>
            </a:p>
            <a:p>
              <a:pPr marL="271462" algn="just">
                <a:lnSpc>
                  <a:spcPct val="150000"/>
                </a:lnSpc>
              </a:pPr>
              <a:r>
                <a:rPr lang="en-US" altLang="ko-KR" sz="1400" dirty="0" smtClean="0">
                  <a:cs typeface="Arial" pitchFamily="34" charset="0"/>
                </a:rPr>
                <a:t>   </a:t>
              </a:r>
              <a:r>
                <a:rPr lang="en-US" altLang="ko-KR" sz="1400" dirty="0" err="1" smtClean="0">
                  <a:cs typeface="Arial" pitchFamily="34" charset="0"/>
                </a:rPr>
                <a:t>mengikutsertakan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masyarakat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Menyadarkan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masyarakat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mereka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kembali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dengan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memberikan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dukungan</a:t>
              </a:r>
              <a:r>
                <a:rPr lang="en-US" altLang="ko-KR" sz="1400" dirty="0" smtClean="0">
                  <a:cs typeface="Arial" pitchFamily="34" charset="0"/>
                </a:rPr>
                <a:t> moral </a:t>
              </a:r>
              <a:r>
                <a:rPr lang="en-US" altLang="ko-KR" sz="1400" dirty="0" err="1" smtClean="0">
                  <a:cs typeface="Arial" pitchFamily="34" charset="0"/>
                </a:rPr>
                <a:t>setidaknya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bagi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bersangkutan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bertahan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Mengusahakan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perkampungan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rehabilitasi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sehingga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setiap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penderita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telah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cacat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mampu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mempertahankan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diri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400" dirty="0" err="1" smtClean="0">
                  <a:cs typeface="Arial" pitchFamily="34" charset="0"/>
                </a:rPr>
                <a:t>Penyuluhan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usaha-usaha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kelanjutan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harus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tetap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dilakukan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seseorang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setelah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sembuh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suatu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444500" indent="-174625" algn="just">
                <a:lnSpc>
                  <a:spcPct val="150000"/>
                </a:lnSpc>
                <a:buFont typeface="Arial" pitchFamily="34" charset="0"/>
                <a:buChar char="•"/>
              </a:pPr>
              <a:endPara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4288" algn="just">
                <a:lnSpc>
                  <a:spcPct val="150000"/>
                </a:lnSpc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14288" algn="just">
                <a:buFont typeface="Arial" pitchFamily="34" charset="0"/>
                <a:buChar char="•"/>
                <a:tabLst>
                  <a:tab pos="444500" algn="l"/>
                </a:tabLst>
              </a:pPr>
              <a:endPara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359994" y="1143946"/>
              <a:ext cx="424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Kegiatan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Pada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Masing-Masing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Tingkat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Pencegahan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288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691C40-340A-44BC-A6B3-C3A20A9ED913}"/>
              </a:ext>
            </a:extLst>
          </p:cNvPr>
          <p:cNvSpPr txBox="1"/>
          <p:nvPr/>
        </p:nvSpPr>
        <p:spPr>
          <a:xfrm>
            <a:off x="0" y="4767386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329D0A9-D0A3-4547-940B-839E9E27BCB1}"/>
              </a:ext>
            </a:extLst>
          </p:cNvPr>
          <p:cNvSpPr/>
          <p:nvPr/>
        </p:nvSpPr>
        <p:spPr>
          <a:xfrm>
            <a:off x="5029200" y="0"/>
            <a:ext cx="71628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514763" y="415810"/>
            <a:ext cx="619167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 err="1" smtClean="0">
                <a:solidFill>
                  <a:schemeClr val="bg1"/>
                </a:solidFill>
                <a:cs typeface="Arial" pitchFamily="34" charset="0"/>
              </a:rPr>
              <a:t>Tujuan</a:t>
            </a:r>
            <a:r>
              <a:rPr lang="en-US" altLang="ko-KR" sz="44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4400" dirty="0" err="1" smtClean="0">
                <a:solidFill>
                  <a:schemeClr val="bg1"/>
                </a:solidFill>
                <a:cs typeface="Arial" pitchFamily="34" charset="0"/>
              </a:rPr>
              <a:t>Pembelajaran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1BA4841-2041-4A29-BBFF-E7B6C1AF3E1C}"/>
              </a:ext>
            </a:extLst>
          </p:cNvPr>
          <p:cNvGrpSpPr/>
          <p:nvPr/>
        </p:nvGrpSpPr>
        <p:grpSpPr>
          <a:xfrm>
            <a:off x="5988064" y="1708652"/>
            <a:ext cx="5265165" cy="862896"/>
            <a:chOff x="5994506" y="1634221"/>
            <a:chExt cx="5265165" cy="862896"/>
          </a:xfrm>
        </p:grpSpPr>
        <p:sp>
          <p:nvSpPr>
            <p:cNvPr id="9" name="TextBox 8"/>
            <p:cNvSpPr txBox="1"/>
            <p:nvPr/>
          </p:nvSpPr>
          <p:spPr>
            <a:xfrm>
              <a:off x="6751979" y="1666120"/>
              <a:ext cx="4507692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Menjelaskan</a:t>
              </a:r>
              <a:r>
                <a:rPr lang="en-US" altLang="ko-KR" sz="24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berbagai</a:t>
              </a:r>
              <a:r>
                <a:rPr lang="en-US" altLang="ko-KR" sz="24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teori</a:t>
              </a:r>
              <a:r>
                <a:rPr lang="en-US" altLang="ko-KR" sz="24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tentang</a:t>
              </a:r>
              <a:r>
                <a:rPr lang="en-US" altLang="ko-KR" sz="24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konsep</a:t>
              </a:r>
              <a:r>
                <a:rPr lang="en-US" altLang="ko-KR" sz="24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cs typeface="Arial" pitchFamily="34" charset="0"/>
                </a:rPr>
                <a:t>sehat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4588561-B2BE-493A-8347-9D9AEBD88AFE}"/>
              </a:ext>
            </a:extLst>
          </p:cNvPr>
          <p:cNvGrpSpPr/>
          <p:nvPr/>
        </p:nvGrpSpPr>
        <p:grpSpPr>
          <a:xfrm>
            <a:off x="5988064" y="2910968"/>
            <a:ext cx="5283637" cy="955229"/>
            <a:chOff x="5994506" y="1634221"/>
            <a:chExt cx="5283637" cy="9552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D28C1DA6-40C2-491F-9DE7-608B58AED6C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923330"/>
              <a:chOff x="6751979" y="1666120"/>
              <a:chExt cx="4526164" cy="92333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6960F9A5-3717-4EDD-A9A8-A37B9C99EBE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514A7347-AA7C-40AB-A16E-561268F3121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Menjelaskan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berbagai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teori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tentang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konsep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sakit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3C09A6B-E4AB-474F-98F5-021B4D43BB12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025C5A0-D7FB-416C-8C4B-7425C4EA0504}"/>
              </a:ext>
            </a:extLst>
          </p:cNvPr>
          <p:cNvGrpSpPr/>
          <p:nvPr/>
        </p:nvGrpSpPr>
        <p:grpSpPr>
          <a:xfrm>
            <a:off x="5988064" y="4113284"/>
            <a:ext cx="5283637" cy="955229"/>
            <a:chOff x="5994506" y="1634221"/>
            <a:chExt cx="5283637" cy="9552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10E161F6-4944-4B96-8524-B2347696678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923330"/>
              <a:chOff x="6751979" y="1666120"/>
              <a:chExt cx="4526164" cy="923330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E13BFC1B-9CCA-4F70-AAAB-1CC91CFA6A4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DA8435BF-64D3-44E8-BAA7-A92781E87BD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Menjelaskan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riwayat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alamiah</a:t>
                </a:r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7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penyakit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72E4745-5F52-41BC-9313-36008356325D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78FB42F-575E-4440-814A-AD656B4DDD0A}"/>
              </a:ext>
            </a:extLst>
          </p:cNvPr>
          <p:cNvGrpSpPr/>
          <p:nvPr/>
        </p:nvGrpSpPr>
        <p:grpSpPr>
          <a:xfrm>
            <a:off x="5988064" y="5315601"/>
            <a:ext cx="5265165" cy="955229"/>
            <a:chOff x="5994506" y="1634221"/>
            <a:chExt cx="5265165" cy="9552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13E3A96-2C8F-4B0F-93EE-D18A1008E3E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solidFill>
                    <a:schemeClr val="bg1"/>
                  </a:solidFill>
                  <a:cs typeface="Arial" pitchFamily="34" charset="0"/>
                </a:rPr>
                <a:t>Menjelaskan</a:t>
              </a:r>
              <a:r>
                <a:rPr lang="en-US" altLang="ko-KR" sz="27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bg1"/>
                  </a:solidFill>
                  <a:cs typeface="Arial" pitchFamily="34" charset="0"/>
                </a:rPr>
                <a:t>konsep</a:t>
              </a:r>
              <a:r>
                <a:rPr lang="en-US" altLang="ko-KR" sz="27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bg1"/>
                  </a:solidFill>
                  <a:cs typeface="Arial" pitchFamily="34" charset="0"/>
                </a:rPr>
                <a:t>pencegahan</a:t>
              </a:r>
              <a:r>
                <a:rPr lang="en-US" altLang="ko-KR" sz="2700" b="1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bg1"/>
                  </a:solidFill>
                  <a:cs typeface="Arial" pitchFamily="34" charset="0"/>
                </a:rPr>
                <a:t>penyakit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76778D8-9198-422E-916B-1720182E1941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5363A40-911A-4868-9FD1-BB6240417105}"/>
              </a:ext>
            </a:extLst>
          </p:cNvPr>
          <p:cNvGrpSpPr/>
          <p:nvPr/>
        </p:nvGrpSpPr>
        <p:grpSpPr>
          <a:xfrm>
            <a:off x="2082861" y="1667912"/>
            <a:ext cx="4294493" cy="1366588"/>
            <a:chOff x="803640" y="3362835"/>
            <a:chExt cx="2059657" cy="102494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B4F0368-82ED-4C94-9E0A-5EDEE3449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Sehat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seimbang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dinamis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antara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bentuk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fungsi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tubuh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berbagai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faktor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berusaha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mempengaruhinya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1E6EDA0-FE27-4DC2-AB29-0827F142E9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Parkins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(1938)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3D12A57-2020-4FEC-9515-A50C5C84FE46}"/>
              </a:ext>
            </a:extLst>
          </p:cNvPr>
          <p:cNvGrpSpPr/>
          <p:nvPr/>
        </p:nvGrpSpPr>
        <p:grpSpPr>
          <a:xfrm>
            <a:off x="2082860" y="3153714"/>
            <a:ext cx="3204363" cy="1612808"/>
            <a:chOff x="803640" y="3362835"/>
            <a:chExt cx="2059657" cy="12096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699AD3A-0333-4E7E-BF61-A093E335DF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992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Sehat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kualitas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dari</a:t>
              </a:r>
              <a:r>
                <a:rPr lang="en-US" altLang="ko-KR" sz="1600" dirty="0" smtClean="0">
                  <a:cs typeface="Arial" pitchFamily="34" charset="0"/>
                </a:rPr>
                <a:t> organ </a:t>
              </a:r>
              <a:r>
                <a:rPr lang="en-US" altLang="ko-KR" sz="1600" dirty="0" err="1" smtClean="0">
                  <a:cs typeface="Arial" pitchFamily="34" charset="0"/>
                </a:rPr>
                <a:t>tubuh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berfungsi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secara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wajar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dengan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segala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faktor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keturunan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lingkungan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dimiliki</a:t>
              </a:r>
              <a:r>
                <a:rPr lang="en-US" altLang="ko-KR" sz="1600" dirty="0" smtClean="0">
                  <a:cs typeface="Arial" pitchFamily="34" charset="0"/>
                </a:rPr>
                <a:t>.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375672B-9565-4AF8-ABE0-A0FADA25B5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WHO (1957)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E8670A8-0B1E-45F1-8F0B-4D322DF76033}"/>
              </a:ext>
            </a:extLst>
          </p:cNvPr>
          <p:cNvGrpSpPr/>
          <p:nvPr/>
        </p:nvGrpSpPr>
        <p:grpSpPr>
          <a:xfrm>
            <a:off x="2082861" y="4873340"/>
            <a:ext cx="3204363" cy="1366588"/>
            <a:chOff x="803640" y="3362835"/>
            <a:chExt cx="2059657" cy="102494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B45E4F3-054C-4DC8-9A9C-0F495F5620A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Sehat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sempurna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dari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fisik</a:t>
              </a:r>
              <a:r>
                <a:rPr lang="en-US" altLang="ko-KR" sz="1600" dirty="0" smtClean="0">
                  <a:cs typeface="Arial" pitchFamily="34" charset="0"/>
                </a:rPr>
                <a:t>, mental, </a:t>
              </a:r>
              <a:r>
                <a:rPr lang="en-US" altLang="ko-KR" sz="1600" dirty="0" err="1" smtClean="0">
                  <a:cs typeface="Arial" pitchFamily="34" charset="0"/>
                </a:rPr>
                <a:t>sosial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tidak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hanya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bebas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dari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penyakit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atau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kelemahan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6995D47-0E65-413B-954A-639AAD0141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WHO (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1974)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aphic 91">
            <a:extLst>
              <a:ext uri="{FF2B5EF4-FFF2-40B4-BE49-F238E27FC236}">
                <a16:creationId xmlns:a16="http://schemas.microsoft.com/office/drawing/2014/main" xmlns="" id="{BFE9C297-B5F3-4DCE-B6C2-3A5DD505D4FE}"/>
              </a:ext>
            </a:extLst>
          </p:cNvPr>
          <p:cNvGrpSpPr/>
          <p:nvPr/>
        </p:nvGrpSpPr>
        <p:grpSpPr>
          <a:xfrm>
            <a:off x="1144037" y="3345156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9F1737F-B1CA-45A0-BF07-E4CB03BE6214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EB12712D-81C2-4ECE-A2C5-59DAF91A650E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0917CA5-90A1-4D4B-BF9E-C0FEA88A2061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3F23CC5F-D50E-47F5-B67A-50F251EC13F2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68C5388-207B-442B-AC82-4A41047D61E7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FD5CA888-A211-4484-B6CA-B6CE37448403}"/>
              </a:ext>
            </a:extLst>
          </p:cNvPr>
          <p:cNvSpPr/>
          <p:nvPr/>
        </p:nvSpPr>
        <p:spPr>
          <a:xfrm rot="20712819">
            <a:off x="1023341" y="5107426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67A07160-D99C-465D-821D-C3C23A3B96A2}"/>
              </a:ext>
            </a:extLst>
          </p:cNvPr>
          <p:cNvGrpSpPr/>
          <p:nvPr/>
        </p:nvGrpSpPr>
        <p:grpSpPr>
          <a:xfrm>
            <a:off x="1093863" y="1753867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xmlns="" id="{D8EDA803-A8E5-4632-BE4D-FF86D9A8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xmlns="" id="{66D5B153-D9E1-4CAB-92DD-D2B432135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xmlns="" id="{AB424D12-3A26-4C49-97C2-52DF3AE3BCF0}"/>
              </a:ext>
            </a:extLst>
          </p:cNvPr>
          <p:cNvSpPr>
            <a:spLocks noChangeAspect="1"/>
          </p:cNvSpPr>
          <p:nvPr/>
        </p:nvSpPr>
        <p:spPr>
          <a:xfrm>
            <a:off x="6905848" y="1680657"/>
            <a:ext cx="569886" cy="4505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45363A40-911A-4868-9FD1-BB6240417105}"/>
              </a:ext>
            </a:extLst>
          </p:cNvPr>
          <p:cNvGrpSpPr/>
          <p:nvPr/>
        </p:nvGrpSpPr>
        <p:grpSpPr>
          <a:xfrm>
            <a:off x="7698215" y="1667913"/>
            <a:ext cx="4294493" cy="1366587"/>
            <a:chOff x="803640" y="3362835"/>
            <a:chExt cx="2059657" cy="102494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B4F0368-82ED-4C94-9E0A-5EDEE3449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Sehat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dimana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seseorang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pada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waktu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diperiksa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tidak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mempunyai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keluhan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ataupun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tidak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terdapat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tanda-tanda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penyakit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kelainan</a:t>
              </a:r>
              <a:r>
                <a:rPr lang="en-US" altLang="ko-KR" sz="1600" dirty="0" smtClean="0">
                  <a:cs typeface="Arial" pitchFamily="34" charset="0"/>
                </a:rPr>
                <a:t>.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61E6EDA0-FE27-4DC2-AB29-0827F142E9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White (1977)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5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Teori</a:t>
            </a:r>
            <a:r>
              <a:rPr lang="en-US" sz="4000" dirty="0" smtClean="0"/>
              <a:t> </a:t>
            </a:r>
            <a:r>
              <a:rPr lang="en-US" sz="4000" dirty="0" err="1" smtClean="0"/>
              <a:t>faktor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mempengaruhi</a:t>
            </a:r>
            <a:r>
              <a:rPr lang="en-US" sz="4000" dirty="0" smtClean="0"/>
              <a:t> </a:t>
            </a:r>
            <a:r>
              <a:rPr lang="en-US" sz="4000" dirty="0" err="1" smtClean="0"/>
              <a:t>sehat</a:t>
            </a:r>
            <a:endParaRPr lang="en-US" sz="4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B662C53-CD90-43E9-93D5-08A8AB4FAA8E}"/>
              </a:ext>
            </a:extLst>
          </p:cNvPr>
          <p:cNvSpPr/>
          <p:nvPr/>
        </p:nvSpPr>
        <p:spPr>
          <a:xfrm>
            <a:off x="656493" y="2192215"/>
            <a:ext cx="3629026" cy="305063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A7E0B577-6395-416A-810E-B4D0705082B3}"/>
              </a:ext>
            </a:extLst>
          </p:cNvPr>
          <p:cNvSpPr/>
          <p:nvPr/>
        </p:nvSpPr>
        <p:spPr>
          <a:xfrm>
            <a:off x="2156386" y="1488190"/>
            <a:ext cx="1129341" cy="1129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BC7A1D6-8080-4C29-BFE0-30D3BFB535E9}"/>
              </a:ext>
            </a:extLst>
          </p:cNvPr>
          <p:cNvSpPr/>
          <p:nvPr/>
        </p:nvSpPr>
        <p:spPr>
          <a:xfrm>
            <a:off x="4606991" y="2192215"/>
            <a:ext cx="2969603" cy="303556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7B420DD-4D9A-4657-B1BA-870029C74516}"/>
              </a:ext>
            </a:extLst>
          </p:cNvPr>
          <p:cNvSpPr/>
          <p:nvPr/>
        </p:nvSpPr>
        <p:spPr>
          <a:xfrm>
            <a:off x="5470252" y="1488190"/>
            <a:ext cx="1129341" cy="11293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9AA03D0-DD46-46F1-A17F-C131B9092753}"/>
              </a:ext>
            </a:extLst>
          </p:cNvPr>
          <p:cNvSpPr/>
          <p:nvPr/>
        </p:nvSpPr>
        <p:spPr>
          <a:xfrm>
            <a:off x="7898067" y="2160433"/>
            <a:ext cx="3274025" cy="305228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EE40525B-EF46-44CB-948D-7DEB6EDF05D3}"/>
              </a:ext>
            </a:extLst>
          </p:cNvPr>
          <p:cNvSpPr/>
          <p:nvPr/>
        </p:nvSpPr>
        <p:spPr>
          <a:xfrm>
            <a:off x="8757938" y="1449220"/>
            <a:ext cx="1129341" cy="11293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3C42EB9-D361-4FC1-B998-E2D52C97B218}"/>
              </a:ext>
            </a:extLst>
          </p:cNvPr>
          <p:cNvGrpSpPr/>
          <p:nvPr/>
        </p:nvGrpSpPr>
        <p:grpSpPr>
          <a:xfrm>
            <a:off x="797169" y="2743200"/>
            <a:ext cx="3296292" cy="1557469"/>
            <a:chOff x="6228184" y="1730811"/>
            <a:chExt cx="2633336" cy="64172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8C12592-97EB-4C4E-9B1C-F92B305FA57F}"/>
                </a:ext>
              </a:extLst>
            </p:cNvPr>
            <p:cNvSpPr txBox="1"/>
            <p:nvPr/>
          </p:nvSpPr>
          <p:spPr>
            <a:xfrm>
              <a:off x="6228184" y="2030138"/>
              <a:ext cx="2592288" cy="342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Agent</a:t>
              </a:r>
            </a:p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Host</a:t>
              </a:r>
            </a:p>
            <a:p>
              <a:pPr marL="228600" indent="-228600">
                <a:buAutoNum type="alphaLcParenR"/>
              </a:pPr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Environment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45F8F53-6984-4EF1-9F91-B52AF630BA51}"/>
                </a:ext>
              </a:extLst>
            </p:cNvPr>
            <p:cNvSpPr txBox="1"/>
            <p:nvPr/>
          </p:nvSpPr>
          <p:spPr>
            <a:xfrm>
              <a:off x="6269232" y="1730811"/>
              <a:ext cx="2592288" cy="2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i="1" dirty="0" smtClean="0">
                  <a:latin typeface="Arial" pitchFamily="34" charset="0"/>
                  <a:cs typeface="Arial" pitchFamily="34" charset="0"/>
                </a:rPr>
                <a:t>The Traditional (Ecological) Models</a:t>
              </a:r>
              <a:endParaRPr lang="ko-KR" altLang="en-US" sz="14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003E8F0F-DD10-4805-8585-25C043C06CC8}"/>
              </a:ext>
            </a:extLst>
          </p:cNvPr>
          <p:cNvGrpSpPr/>
          <p:nvPr/>
        </p:nvGrpSpPr>
        <p:grpSpPr>
          <a:xfrm>
            <a:off x="4042079" y="3571815"/>
            <a:ext cx="768085" cy="768085"/>
            <a:chOff x="3038349" y="2678861"/>
            <a:chExt cx="576064" cy="576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4BF49C2A-BE75-47BE-8A2A-86A04D238642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6" name="Chevron 25">
              <a:extLst>
                <a:ext uri="{FF2B5EF4-FFF2-40B4-BE49-F238E27FC236}">
                  <a16:creationId xmlns:a16="http://schemas.microsoft.com/office/drawing/2014/main" xmlns="" id="{F9BC8B9E-094F-4606-86F1-4B005681B25C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99750553-7838-4552-9B3E-E7FB08B7955B}"/>
              </a:ext>
            </a:extLst>
          </p:cNvPr>
          <p:cNvGrpSpPr/>
          <p:nvPr/>
        </p:nvGrpSpPr>
        <p:grpSpPr>
          <a:xfrm>
            <a:off x="7371234" y="3571815"/>
            <a:ext cx="768085" cy="768085"/>
            <a:chOff x="5535215" y="2678861"/>
            <a:chExt cx="576064" cy="576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E40D1BBE-9DF6-45B6-9E77-2CB1E7388B0D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" name="Chevron 28">
              <a:extLst>
                <a:ext uri="{FF2B5EF4-FFF2-40B4-BE49-F238E27FC236}">
                  <a16:creationId xmlns:a16="http://schemas.microsoft.com/office/drawing/2014/main" xmlns="" id="{BF6C85A5-C0B3-4861-AAEE-FCE8827A221E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aphic 91">
            <a:extLst>
              <a:ext uri="{FF2B5EF4-FFF2-40B4-BE49-F238E27FC236}">
                <a16:creationId xmlns:a16="http://schemas.microsoft.com/office/drawing/2014/main" xmlns="" id="{7A693E44-5F9D-4FE3-8F92-632295DA3CD1}"/>
              </a:ext>
            </a:extLst>
          </p:cNvPr>
          <p:cNvGrpSpPr/>
          <p:nvPr/>
        </p:nvGrpSpPr>
        <p:grpSpPr>
          <a:xfrm>
            <a:off x="2580149" y="1944899"/>
            <a:ext cx="351059" cy="514726"/>
            <a:chOff x="3754787" y="-1068"/>
            <a:chExt cx="4675653" cy="6855489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DFC874F-D773-400F-8F08-7A4E56F112F5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20944AB3-102D-4EA8-A5C8-19CFC7D01893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00F0E1D-54E0-40A0-836A-4B9EBC0BE9A3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937DC87C-E172-4F1F-971B-F0658EC632F7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D2295061-2E87-4B4E-97C4-35D32BB7A511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729FE263-4828-42FA-82C7-5EEB0A34B306}"/>
              </a:ext>
            </a:extLst>
          </p:cNvPr>
          <p:cNvSpPr/>
          <p:nvPr/>
        </p:nvSpPr>
        <p:spPr>
          <a:xfrm rot="20712819">
            <a:off x="9068105" y="1826206"/>
            <a:ext cx="509009" cy="30592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7779CB5-C705-4D37-B9A2-A8A8E9596B90}"/>
              </a:ext>
            </a:extLst>
          </p:cNvPr>
          <p:cNvGrpSpPr/>
          <p:nvPr/>
        </p:nvGrpSpPr>
        <p:grpSpPr>
          <a:xfrm>
            <a:off x="5818038" y="1839246"/>
            <a:ext cx="416719" cy="499774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xmlns="" id="{A354F73B-60E5-45BD-8212-6CB2CEE24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xmlns="" id="{138A3F52-ADF7-4314-88F1-3C2FDF50FB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C3C42EB9-D361-4FC1-B998-E2D52C97B218}"/>
              </a:ext>
            </a:extLst>
          </p:cNvPr>
          <p:cNvGrpSpPr/>
          <p:nvPr/>
        </p:nvGrpSpPr>
        <p:grpSpPr>
          <a:xfrm>
            <a:off x="4730381" y="2743199"/>
            <a:ext cx="2756288" cy="2068212"/>
            <a:chOff x="6228184" y="1730811"/>
            <a:chExt cx="2633336" cy="8312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8C12592-97EB-4C4E-9B1C-F92B305FA57F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531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smtClean="0">
                  <a:cs typeface="Arial" pitchFamily="34" charset="0"/>
                </a:rPr>
                <a:t>Environment</a:t>
              </a:r>
            </a:p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smtClean="0">
                  <a:cs typeface="Arial" pitchFamily="34" charset="0"/>
                </a:rPr>
                <a:t>Life style</a:t>
              </a:r>
            </a:p>
            <a:p>
              <a:pPr marL="228600" indent="-228600">
                <a:buAutoNum type="alphaLcParenR"/>
              </a:pPr>
              <a:r>
                <a:rPr lang="en-US" altLang="ko-KR" sz="1600" b="1" dirty="0" smtClean="0">
                  <a:cs typeface="Arial" pitchFamily="34" charset="0"/>
                </a:rPr>
                <a:t>Biological</a:t>
              </a:r>
            </a:p>
            <a:p>
              <a:pPr marL="228600" indent="-228600">
                <a:buAutoNum type="alphaLcParenR"/>
              </a:pPr>
              <a:r>
                <a:rPr lang="en-US" altLang="ko-KR" sz="1600" b="1" dirty="0" smtClean="0">
                  <a:cs typeface="Arial" pitchFamily="34" charset="0"/>
                </a:rPr>
                <a:t>System of health service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45F8F53-6984-4EF1-9F91-B52AF630BA51}"/>
                </a:ext>
              </a:extLst>
            </p:cNvPr>
            <p:cNvSpPr txBox="1"/>
            <p:nvPr/>
          </p:nvSpPr>
          <p:spPr>
            <a:xfrm>
              <a:off x="6269232" y="1730811"/>
              <a:ext cx="2592288" cy="123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i="1" dirty="0" smtClean="0">
                  <a:latin typeface="Arial" pitchFamily="34" charset="0"/>
                  <a:cs typeface="Arial" pitchFamily="34" charset="0"/>
                </a:rPr>
                <a:t>The Health Field Concept</a:t>
              </a:r>
              <a:endParaRPr lang="ko-KR" altLang="en-US" sz="14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C3C42EB9-D361-4FC1-B998-E2D52C97B218}"/>
              </a:ext>
            </a:extLst>
          </p:cNvPr>
          <p:cNvGrpSpPr/>
          <p:nvPr/>
        </p:nvGrpSpPr>
        <p:grpSpPr>
          <a:xfrm>
            <a:off x="8156935" y="2743199"/>
            <a:ext cx="2756288" cy="1821992"/>
            <a:chOff x="6228184" y="1730811"/>
            <a:chExt cx="2633336" cy="73226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8C12592-97EB-4C4E-9B1C-F92B305FA57F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43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smtClean="0">
                  <a:cs typeface="Arial" pitchFamily="34" charset="0"/>
                </a:rPr>
                <a:t>Environment</a:t>
              </a:r>
            </a:p>
            <a:p>
              <a:pPr marL="228600" indent="-228600">
                <a:buAutoNum type="alphaLcParenR"/>
                <a:tabLst>
                  <a:tab pos="539750" algn="l"/>
                </a:tabLst>
              </a:pPr>
              <a:r>
                <a:rPr lang="en-US" altLang="ko-KR" sz="1600" b="1" dirty="0" err="1" smtClean="0">
                  <a:cs typeface="Arial" pitchFamily="34" charset="0"/>
                </a:rPr>
                <a:t>Behaviour</a:t>
              </a:r>
              <a:r>
                <a:rPr lang="en-US" altLang="ko-KR" sz="1600" b="1" dirty="0" smtClean="0">
                  <a:cs typeface="Arial" pitchFamily="34" charset="0"/>
                </a:rPr>
                <a:t> (Life style) </a:t>
              </a:r>
            </a:p>
            <a:p>
              <a:pPr marL="228600" indent="-228600">
                <a:buAutoNum type="alphaLcParenR"/>
              </a:pPr>
              <a:r>
                <a:rPr lang="en-US" altLang="ko-KR" sz="1600" b="1" dirty="0">
                  <a:cs typeface="Arial" pitchFamily="34" charset="0"/>
                </a:rPr>
                <a:t>H</a:t>
              </a:r>
              <a:r>
                <a:rPr lang="en-US" altLang="ko-KR" sz="1600" b="1" dirty="0" smtClean="0">
                  <a:cs typeface="Arial" pitchFamily="34" charset="0"/>
                </a:rPr>
                <a:t>ealth service</a:t>
              </a:r>
            </a:p>
            <a:p>
              <a:pPr marL="228600" indent="-228600">
                <a:buAutoNum type="alphaLcParenR"/>
              </a:pPr>
              <a:r>
                <a:rPr lang="en-US" altLang="ko-KR" sz="1600" b="1" dirty="0" err="1" smtClean="0">
                  <a:cs typeface="Arial" pitchFamily="34" charset="0"/>
                </a:rPr>
                <a:t>Heradity</a:t>
              </a:r>
              <a:r>
                <a:rPr lang="en-US" altLang="ko-KR" sz="1600" b="1" dirty="0" smtClean="0">
                  <a:cs typeface="Arial" pitchFamily="34" charset="0"/>
                </a:rPr>
                <a:t>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845F8F53-6984-4EF1-9F91-B52AF630BA51}"/>
                </a:ext>
              </a:extLst>
            </p:cNvPr>
            <p:cNvSpPr txBox="1"/>
            <p:nvPr/>
          </p:nvSpPr>
          <p:spPr>
            <a:xfrm>
              <a:off x="6269232" y="1730811"/>
              <a:ext cx="2592288" cy="123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i="1" dirty="0" smtClean="0">
                  <a:latin typeface="Arial" pitchFamily="34" charset="0"/>
                  <a:cs typeface="Arial" pitchFamily="34" charset="0"/>
                </a:rPr>
                <a:t>The Environment of Health</a:t>
              </a:r>
              <a:endParaRPr lang="ko-KR" altLang="en-US" sz="1400" b="1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65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B.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5363A40-911A-4868-9FD1-BB6240417105}"/>
              </a:ext>
            </a:extLst>
          </p:cNvPr>
          <p:cNvGrpSpPr/>
          <p:nvPr/>
        </p:nvGrpSpPr>
        <p:grpSpPr>
          <a:xfrm>
            <a:off x="2082861" y="1667912"/>
            <a:ext cx="4294493" cy="1612808"/>
            <a:chOff x="803640" y="3362835"/>
            <a:chExt cx="2059657" cy="12096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B4F0368-82ED-4C94-9E0A-5EDEE3449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tidak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menyenangkan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menimpa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seseorang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sehingga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menimbulkan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gangguan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aktivitas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sehari-hari</a:t>
              </a:r>
              <a:r>
                <a:rPr lang="en-US" altLang="ko-KR" sz="1600" dirty="0" smtClean="0">
                  <a:cs typeface="Arial" pitchFamily="34" charset="0"/>
                </a:rPr>
                <a:t>, </a:t>
              </a:r>
              <a:r>
                <a:rPr lang="en-US" altLang="ko-KR" sz="1600" dirty="0" err="1" smtClean="0">
                  <a:cs typeface="Arial" pitchFamily="34" charset="0"/>
                </a:rPr>
                <a:t>baik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aktivitas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jasmani</a:t>
              </a:r>
              <a:r>
                <a:rPr lang="en-US" altLang="ko-KR" sz="1600" dirty="0" smtClean="0">
                  <a:cs typeface="Arial" pitchFamily="34" charset="0"/>
                </a:rPr>
                <a:t>, </a:t>
              </a:r>
              <a:r>
                <a:rPr lang="en-US" altLang="ko-KR" sz="1600" dirty="0" err="1" smtClean="0">
                  <a:cs typeface="Arial" pitchFamily="34" charset="0"/>
                </a:rPr>
                <a:t>rohani</a:t>
              </a:r>
              <a:r>
                <a:rPr lang="en-US" altLang="ko-KR" sz="1600" dirty="0" smtClean="0">
                  <a:cs typeface="Arial" pitchFamily="34" charset="0"/>
                </a:rPr>
                <a:t>,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1E6EDA0-FE27-4DC2-AB29-0827F142E9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Parkins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(1937)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3D12A57-2020-4FEC-9515-A50C5C84FE46}"/>
              </a:ext>
            </a:extLst>
          </p:cNvPr>
          <p:cNvGrpSpPr/>
          <p:nvPr/>
        </p:nvGrpSpPr>
        <p:grpSpPr>
          <a:xfrm>
            <a:off x="2082859" y="3565228"/>
            <a:ext cx="3204363" cy="1120366"/>
            <a:chOff x="803640" y="3362835"/>
            <a:chExt cx="2059657" cy="8402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699AD3A-0333-4E7E-BF61-A093E335DF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tidak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adanya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keselarasan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antara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lingkungan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dengan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individu</a:t>
              </a:r>
              <a:r>
                <a:rPr lang="en-US" altLang="ko-KR" sz="1600" dirty="0" smtClean="0">
                  <a:cs typeface="Arial" pitchFamily="34" charset="0"/>
                </a:rPr>
                <a:t>.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375672B-9565-4AF8-ABE0-A0FADA25B5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Reverly</a:t>
              </a:r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E8670A8-0B1E-45F1-8F0B-4D322DF76033}"/>
              </a:ext>
            </a:extLst>
          </p:cNvPr>
          <p:cNvGrpSpPr/>
          <p:nvPr/>
        </p:nvGrpSpPr>
        <p:grpSpPr>
          <a:xfrm>
            <a:off x="2082861" y="4873341"/>
            <a:ext cx="3204363" cy="1366587"/>
            <a:chOff x="803640" y="3362835"/>
            <a:chExt cx="2059657" cy="10249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B45E4F3-054C-4DC8-9A9C-0F495F5620A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dirty="0" err="1" smtClean="0">
                  <a:cs typeface="Arial" pitchFamily="34" charset="0"/>
                </a:rPr>
                <a:t>Sakit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adalah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keadaan</a:t>
              </a:r>
              <a:r>
                <a:rPr lang="en-US" altLang="ko-KR" sz="1600" dirty="0" smtClean="0">
                  <a:cs typeface="Arial" pitchFamily="34" charset="0"/>
                </a:rPr>
                <a:t> yang </a:t>
              </a:r>
              <a:r>
                <a:rPr lang="en-US" altLang="ko-KR" sz="1600" dirty="0" err="1" smtClean="0">
                  <a:cs typeface="Arial" pitchFamily="34" charset="0"/>
                </a:rPr>
                <a:t>ditandai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dengan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suatu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perubahan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gangguan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nyata</a:t>
              </a:r>
              <a:r>
                <a:rPr lang="en-US" altLang="ko-KR" sz="1600" dirty="0" smtClean="0">
                  <a:cs typeface="Arial" pitchFamily="34" charset="0"/>
                </a:rPr>
                <a:t> yang normal..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6995D47-0E65-413B-954A-639AAD0141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New Webster Dictionary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aphic 91">
            <a:extLst>
              <a:ext uri="{FF2B5EF4-FFF2-40B4-BE49-F238E27FC236}">
                <a16:creationId xmlns:a16="http://schemas.microsoft.com/office/drawing/2014/main" xmlns="" id="{BFE9C297-B5F3-4DCE-B6C2-3A5DD505D4FE}"/>
              </a:ext>
            </a:extLst>
          </p:cNvPr>
          <p:cNvGrpSpPr/>
          <p:nvPr/>
        </p:nvGrpSpPr>
        <p:grpSpPr>
          <a:xfrm>
            <a:off x="1065637" y="3651049"/>
            <a:ext cx="536513" cy="786641"/>
            <a:chOff x="3754787" y="-1068"/>
            <a:chExt cx="4675653" cy="6855489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9F1737F-B1CA-45A0-BF07-E4CB03BE6214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EB12712D-81C2-4ECE-A2C5-59DAF91A650E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0917CA5-90A1-4D4B-BF9E-C0FEA88A2061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3F23CC5F-D50E-47F5-B67A-50F251EC13F2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68C5388-207B-442B-AC82-4A41047D61E7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FD5CA888-A211-4484-B6CA-B6CE37448403}"/>
              </a:ext>
            </a:extLst>
          </p:cNvPr>
          <p:cNvSpPr/>
          <p:nvPr/>
        </p:nvSpPr>
        <p:spPr>
          <a:xfrm rot="20712819">
            <a:off x="1023341" y="5107426"/>
            <a:ext cx="777905" cy="467529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67A07160-D99C-465D-821D-C3C23A3B96A2}"/>
              </a:ext>
            </a:extLst>
          </p:cNvPr>
          <p:cNvGrpSpPr/>
          <p:nvPr/>
        </p:nvGrpSpPr>
        <p:grpSpPr>
          <a:xfrm>
            <a:off x="1093863" y="1753867"/>
            <a:ext cx="636861" cy="763791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xmlns="" id="{D8EDA803-A8E5-4632-BE4D-FF86D9A8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xmlns="" id="{66D5B153-D9E1-4CAB-92DD-D2B432135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997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Teori</a:t>
            </a:r>
            <a:r>
              <a:rPr lang="en-US" sz="3200" dirty="0" smtClean="0"/>
              <a:t> </a:t>
            </a:r>
            <a:r>
              <a:rPr lang="en-US" sz="3200" dirty="0" err="1" smtClean="0"/>
              <a:t>faktor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mempengaruhi</a:t>
            </a:r>
            <a:r>
              <a:rPr lang="en-US" sz="3200" dirty="0" smtClean="0"/>
              <a:t> </a:t>
            </a:r>
            <a:r>
              <a:rPr lang="en-US" sz="3200" dirty="0" err="1" smtClean="0"/>
              <a:t>sakit</a:t>
            </a:r>
            <a:endParaRPr lang="en-US" sz="3200" dirty="0"/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xmlns="" id="{D859634B-9007-4771-9D25-67131593C048}"/>
              </a:ext>
            </a:extLst>
          </p:cNvPr>
          <p:cNvGrpSpPr/>
          <p:nvPr/>
        </p:nvGrpSpPr>
        <p:grpSpPr>
          <a:xfrm>
            <a:off x="649250" y="1687851"/>
            <a:ext cx="5420370" cy="962571"/>
            <a:chOff x="467544" y="1934588"/>
            <a:chExt cx="4248200" cy="96257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11463B6-43BD-45D4-AB26-3B2E6C90BCC6}"/>
                </a:ext>
              </a:extLst>
            </p:cNvPr>
            <p:cNvSpPr/>
            <p:nvPr/>
          </p:nvSpPr>
          <p:spPr>
            <a:xfrm>
              <a:off x="797293" y="2312384"/>
              <a:ext cx="3918451" cy="58477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600" dirty="0" err="1" smtClean="0">
                  <a:cs typeface="Arial" pitchFamily="34" charset="0"/>
                </a:rPr>
                <a:t>Sakit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terjadi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karena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interaksi</a:t>
              </a:r>
              <a:r>
                <a:rPr lang="en-US" altLang="ko-KR" sz="1600" dirty="0" smtClean="0">
                  <a:cs typeface="Arial" pitchFamily="34" charset="0"/>
                </a:rPr>
                <a:t> </a:t>
              </a:r>
              <a:r>
                <a:rPr lang="en-US" altLang="ko-KR" sz="1600" dirty="0" err="1" smtClean="0">
                  <a:cs typeface="Arial" pitchFamily="34" charset="0"/>
                </a:rPr>
                <a:t>antara</a:t>
              </a:r>
              <a:r>
                <a:rPr lang="en-US" altLang="ko-KR" sz="1600" dirty="0" smtClean="0">
                  <a:cs typeface="Arial" pitchFamily="34" charset="0"/>
                </a:rPr>
                <a:t> agent, host, </a:t>
              </a:r>
              <a:r>
                <a:rPr lang="en-US" altLang="ko-KR" sz="1600" dirty="0" err="1" smtClean="0">
                  <a:cs typeface="Arial" pitchFamily="34" charset="0"/>
                </a:rPr>
                <a:t>dan</a:t>
              </a:r>
              <a:r>
                <a:rPr lang="en-US" altLang="ko-KR" sz="1600" dirty="0" smtClean="0">
                  <a:cs typeface="Arial" pitchFamily="34" charset="0"/>
                </a:rPr>
                <a:t> environment.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57BE09A-DA36-4B26-B2A9-BA9694F2F2F6}"/>
                </a:ext>
              </a:extLst>
            </p:cNvPr>
            <p:cNvSpPr/>
            <p:nvPr/>
          </p:nvSpPr>
          <p:spPr>
            <a:xfrm>
              <a:off x="467544" y="1934588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</a:rPr>
                <a:t>1</a:t>
              </a:r>
              <a:r>
                <a:rPr lang="en-US" altLang="ko-KR" b="1" dirty="0" smtClean="0">
                  <a:solidFill>
                    <a:schemeClr val="accent1"/>
                  </a:solidFill>
                </a:rPr>
                <a:t>. </a:t>
              </a:r>
              <a:r>
                <a:rPr lang="en-US" altLang="ko-KR" b="1" dirty="0" err="1" smtClean="0">
                  <a:solidFill>
                    <a:schemeClr val="accent1"/>
                  </a:solidFill>
                </a:rPr>
                <a:t>Epidemilogi</a:t>
              </a:r>
              <a:r>
                <a:rPr lang="en-US" altLang="ko-KR" b="1" dirty="0" smtClean="0">
                  <a:solidFill>
                    <a:schemeClr val="accent1"/>
                  </a:solidFill>
                </a:rPr>
                <a:t> Triangle (Ecological Models)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6239862" y="1687851"/>
            <a:ext cx="5420370" cy="2670731"/>
            <a:chOff x="467544" y="2816016"/>
            <a:chExt cx="4248200" cy="267073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632419" y="3455422"/>
              <a:ext cx="3918451" cy="203132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28600" indent="-228600">
                <a:buFont typeface="+mj-lt"/>
                <a:buAutoNum type="alphaLcParenR"/>
              </a:pPr>
              <a:r>
                <a:rPr lang="en-US" altLang="ko-KR" sz="1400" dirty="0" err="1" smtClean="0">
                  <a:cs typeface="Arial" pitchFamily="34" charset="0"/>
                </a:rPr>
                <a:t>Infektivitas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</a:p>
            <a:p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 </a:t>
              </a:r>
              <a:r>
                <a:rPr lang="en-US" altLang="ko-KR" sz="1400" dirty="0" err="1" smtClean="0">
                  <a:cs typeface="Arial" pitchFamily="34" charset="0"/>
                </a:rPr>
                <a:t>Kemampuan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daya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serang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ke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dalam</a:t>
              </a:r>
              <a:r>
                <a:rPr lang="en-US" altLang="ko-KR" sz="1400" dirty="0" smtClean="0">
                  <a:cs typeface="Arial" pitchFamily="34" charset="0"/>
                </a:rPr>
                <a:t> host</a:t>
              </a:r>
            </a:p>
            <a:p>
              <a:endParaRPr lang="en-US" altLang="ko-KR" sz="1400" dirty="0">
                <a:cs typeface="Arial" pitchFamily="34" charset="0"/>
              </a:endParaRPr>
            </a:p>
            <a:p>
              <a:r>
                <a:rPr lang="en-US" altLang="ko-KR" sz="1400" dirty="0" smtClean="0">
                  <a:cs typeface="Arial" pitchFamily="34" charset="0"/>
                </a:rPr>
                <a:t>b) </a:t>
              </a:r>
              <a:r>
                <a:rPr lang="en-US" altLang="ko-KR" sz="1400" dirty="0" err="1" smtClean="0">
                  <a:cs typeface="Arial" pitchFamily="34" charset="0"/>
                </a:rPr>
                <a:t>Patogenitas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176213" indent="-176213"/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</a:t>
              </a:r>
              <a:r>
                <a:rPr lang="en-US" altLang="ko-KR" sz="1400" dirty="0" err="1" smtClean="0">
                  <a:cs typeface="Arial" pitchFamily="34" charset="0"/>
                </a:rPr>
                <a:t>Kemampuan</a:t>
              </a:r>
              <a:r>
                <a:rPr lang="en-US" altLang="ko-KR" sz="1400" dirty="0" smtClean="0">
                  <a:cs typeface="Arial" pitchFamily="34" charset="0"/>
                </a:rPr>
                <a:t> agent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merusak</a:t>
              </a:r>
              <a:r>
                <a:rPr lang="en-US" altLang="ko-KR" sz="1400" dirty="0" smtClean="0">
                  <a:cs typeface="Arial" pitchFamily="34" charset="0"/>
                </a:rPr>
                <a:t> host, </a:t>
              </a:r>
              <a:r>
                <a:rPr lang="en-US" altLang="ko-KR" sz="1400" dirty="0" err="1" smtClean="0">
                  <a:cs typeface="Arial" pitchFamily="34" charset="0"/>
                </a:rPr>
                <a:t>sehingga</a:t>
              </a:r>
              <a:r>
                <a:rPr lang="en-US" altLang="ko-KR" sz="1400" dirty="0" smtClean="0">
                  <a:cs typeface="Arial" pitchFamily="34" charset="0"/>
                </a:rPr>
                <a:t>  </a:t>
              </a:r>
              <a:r>
                <a:rPr lang="en-US" altLang="ko-KR" sz="1400" dirty="0" err="1" smtClean="0">
                  <a:cs typeface="Arial" pitchFamily="34" charset="0"/>
                </a:rPr>
                <a:t>menimbulkan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176213" indent="-176213"/>
              <a:endParaRPr lang="en-US" altLang="ko-KR" sz="1400" dirty="0">
                <a:cs typeface="Arial" pitchFamily="34" charset="0"/>
              </a:endParaRPr>
            </a:p>
            <a:p>
              <a:pPr marL="176213" indent="-176213"/>
              <a:r>
                <a:rPr lang="en-US" altLang="ko-KR" sz="1400" dirty="0" smtClean="0">
                  <a:cs typeface="Arial" pitchFamily="34" charset="0"/>
                </a:rPr>
                <a:t>c) </a:t>
              </a:r>
              <a:r>
                <a:rPr lang="en-US" altLang="ko-KR" sz="1400" dirty="0" err="1" smtClean="0">
                  <a:cs typeface="Arial" pitchFamily="34" charset="0"/>
                </a:rPr>
                <a:t>Virulensi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176213" indent="-176213"/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smtClean="0">
                  <a:cs typeface="Arial" pitchFamily="34" charset="0"/>
                </a:rPr>
                <a:t>   </a:t>
              </a:r>
              <a:r>
                <a:rPr lang="en-US" altLang="ko-KR" sz="1400" dirty="0" err="1" smtClean="0">
                  <a:cs typeface="Arial" pitchFamily="34" charset="0"/>
                </a:rPr>
                <a:t>Kemampuan</a:t>
              </a:r>
              <a:r>
                <a:rPr lang="en-US" altLang="ko-KR" sz="1400" dirty="0" smtClean="0">
                  <a:cs typeface="Arial" pitchFamily="34" charset="0"/>
                </a:rPr>
                <a:t> agent </a:t>
              </a:r>
              <a:r>
                <a:rPr lang="en-US" altLang="ko-KR" sz="1400" dirty="0" err="1" smtClean="0">
                  <a:cs typeface="Arial" pitchFamily="34" charset="0"/>
                </a:rPr>
                <a:t>untuk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menimbulkan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gejala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berat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467544" y="2816016"/>
              <a:ext cx="4248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Faktor-faktor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 yang </a:t>
              </a:r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mempengaruhi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400" b="1" dirty="0" err="1">
                  <a:solidFill>
                    <a:schemeClr val="accent2"/>
                  </a:solidFill>
                </a:rPr>
                <a:t>s</a:t>
              </a:r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ifat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mikroorganisme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sebagai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 agent </a:t>
              </a:r>
              <a:r>
                <a:rPr lang="en-US" altLang="ko-KR" sz="1400" b="1" dirty="0" err="1" smtClean="0">
                  <a:solidFill>
                    <a:schemeClr val="accent2"/>
                  </a:solidFill>
                </a:rPr>
                <a:t>penyakit</a:t>
              </a:r>
              <a:r>
                <a:rPr lang="en-US" altLang="ko-KR" sz="1400" b="1" dirty="0" smtClean="0">
                  <a:solidFill>
                    <a:schemeClr val="accent2"/>
                  </a:solidFill>
                </a:rPr>
                <a:t>: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">
            <a:extLst>
              <a:ext uri="{FF2B5EF4-FFF2-40B4-BE49-F238E27FC236}">
                <a16:creationId xmlns:a16="http://schemas.microsoft.com/office/drawing/2014/main" xmlns="" id="{11878051-40BF-4DA6-8F20-7C662D45BA88}"/>
              </a:ext>
            </a:extLst>
          </p:cNvPr>
          <p:cNvGrpSpPr/>
          <p:nvPr/>
        </p:nvGrpSpPr>
        <p:grpSpPr>
          <a:xfrm>
            <a:off x="554817" y="2787107"/>
            <a:ext cx="5420370" cy="2618729"/>
            <a:chOff x="467544" y="2816016"/>
            <a:chExt cx="4248200" cy="261872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B25F998-ADF2-4633-9685-8CDE0F7E41FD}"/>
                </a:ext>
              </a:extLst>
            </p:cNvPr>
            <p:cNvSpPr/>
            <p:nvPr/>
          </p:nvSpPr>
          <p:spPr>
            <a:xfrm>
              <a:off x="706430" y="3403420"/>
              <a:ext cx="3918451" cy="203132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marL="228600" indent="-228600">
                <a:buFont typeface="+mj-lt"/>
                <a:buAutoNum type="alphaLcParenR"/>
              </a:pPr>
              <a:r>
                <a:rPr lang="en-US" altLang="ko-KR" sz="1400" dirty="0" err="1" smtClean="0">
                  <a:cs typeface="Arial" pitchFamily="34" charset="0"/>
                </a:rPr>
                <a:t>Zat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nutrisi</a:t>
              </a:r>
              <a:r>
                <a:rPr lang="en-US" altLang="ko-KR" sz="1400" dirty="0" smtClean="0">
                  <a:cs typeface="Arial" pitchFamily="34" charset="0"/>
                </a:rPr>
                <a:t> : </a:t>
              </a:r>
              <a:r>
                <a:rPr lang="en-US" altLang="ko-KR" sz="1400" dirty="0" err="1" smtClean="0">
                  <a:cs typeface="Arial" pitchFamily="34" charset="0"/>
                </a:rPr>
                <a:t>ekses</a:t>
              </a:r>
              <a:r>
                <a:rPr lang="en-US" altLang="ko-KR" sz="1400" dirty="0" smtClean="0">
                  <a:cs typeface="Arial" pitchFamily="34" charset="0"/>
                </a:rPr>
                <a:t> (</a:t>
              </a:r>
              <a:r>
                <a:rPr lang="en-US" altLang="ko-KR" sz="1400" dirty="0" err="1" smtClean="0">
                  <a:cs typeface="Arial" pitchFamily="34" charset="0"/>
                </a:rPr>
                <a:t>kolesterol</a:t>
              </a:r>
              <a:r>
                <a:rPr lang="en-US" altLang="ko-KR" sz="1400" dirty="0" smtClean="0">
                  <a:cs typeface="Arial" pitchFamily="34" charset="0"/>
                </a:rPr>
                <a:t>)/</a:t>
              </a:r>
              <a:r>
                <a:rPr lang="en-US" altLang="ko-KR" sz="1400" dirty="0" err="1" smtClean="0">
                  <a:cs typeface="Arial" pitchFamily="34" charset="0"/>
                </a:rPr>
                <a:t>defisiensi</a:t>
              </a:r>
              <a:r>
                <a:rPr lang="en-US" altLang="ko-KR" sz="1400" dirty="0" smtClean="0">
                  <a:cs typeface="Arial" pitchFamily="34" charset="0"/>
                </a:rPr>
                <a:t> (protein)</a:t>
              </a:r>
            </a:p>
            <a:p>
              <a:pPr marL="228600" indent="-228600">
                <a:buFont typeface="+mj-lt"/>
                <a:buAutoNum type="alphaLcParenR"/>
              </a:pPr>
              <a:endParaRPr lang="en-US" altLang="ko-KR" sz="1400" dirty="0" smtClean="0">
                <a:cs typeface="Arial" pitchFamily="34" charset="0"/>
              </a:endParaRPr>
            </a:p>
            <a:p>
              <a:pPr marL="228600" indent="-228600">
                <a:buFont typeface="+mj-lt"/>
                <a:buAutoNum type="alphaLcParenR"/>
              </a:pPr>
              <a:r>
                <a:rPr lang="en-US" altLang="ko-KR" sz="1400" dirty="0" err="1" smtClean="0">
                  <a:cs typeface="Arial" pitchFamily="34" charset="0"/>
                </a:rPr>
                <a:t>Agen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kimiawi</a:t>
              </a:r>
              <a:r>
                <a:rPr lang="en-US" altLang="ko-KR" sz="1400" dirty="0" smtClean="0">
                  <a:cs typeface="Arial" pitchFamily="34" charset="0"/>
                </a:rPr>
                <a:t> : </a:t>
              </a:r>
              <a:r>
                <a:rPr lang="en-US" altLang="ko-KR" sz="1400" dirty="0" err="1" smtClean="0">
                  <a:cs typeface="Arial" pitchFamily="34" charset="0"/>
                </a:rPr>
                <a:t>zat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toksik</a:t>
              </a:r>
              <a:r>
                <a:rPr lang="en-US" altLang="ko-KR" sz="1400" dirty="0" smtClean="0">
                  <a:cs typeface="Arial" pitchFamily="34" charset="0"/>
                </a:rPr>
                <a:t>/allergen </a:t>
              </a:r>
              <a:r>
                <a:rPr lang="en-US" altLang="ko-KR" sz="1400" dirty="0" smtClean="0">
                  <a:cs typeface="Arial" pitchFamily="34" charset="0"/>
                </a:rPr>
                <a:t>(</a:t>
              </a:r>
              <a:r>
                <a:rPr lang="en-US" altLang="ko-KR" sz="1400" dirty="0" err="1" smtClean="0">
                  <a:cs typeface="Arial" pitchFamily="34" charset="0"/>
                </a:rPr>
                <a:t>obat</a:t>
              </a:r>
              <a:r>
                <a:rPr lang="en-US" altLang="ko-KR" sz="1400" dirty="0" smtClean="0">
                  <a:cs typeface="Arial" pitchFamily="34" charset="0"/>
                </a:rPr>
                <a:t>) </a:t>
              </a:r>
              <a:r>
                <a:rPr lang="en-US" altLang="ko-KR" sz="1400" dirty="0" err="1" smtClean="0">
                  <a:cs typeface="Arial" pitchFamily="34" charset="0"/>
                </a:rPr>
                <a:t>antara</a:t>
              </a:r>
              <a:r>
                <a:rPr lang="en-US" altLang="ko-KR" sz="1400" dirty="0" smtClean="0">
                  <a:cs typeface="Arial" pitchFamily="34" charset="0"/>
                </a:rPr>
                <a:t> lain </a:t>
              </a:r>
              <a:r>
                <a:rPr lang="en-US" altLang="ko-KR" sz="1400" dirty="0" err="1" smtClean="0">
                  <a:cs typeface="Arial" pitchFamily="34" charset="0"/>
                </a:rPr>
                <a:t>karbonmonoksida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pestisida</a:t>
              </a:r>
              <a:r>
                <a:rPr lang="en-US" altLang="ko-KR" sz="1400" dirty="0" smtClean="0">
                  <a:cs typeface="Arial" pitchFamily="34" charset="0"/>
                </a:rPr>
                <a:t>, Hg, </a:t>
              </a:r>
              <a:r>
                <a:rPr lang="en-US" altLang="ko-KR" sz="1400" dirty="0" err="1" smtClean="0">
                  <a:cs typeface="Arial" pitchFamily="34" charset="0"/>
                </a:rPr>
                <a:t>arsen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</a:p>
            <a:p>
              <a:pPr marL="228600" indent="-228600">
                <a:buFont typeface="+mj-lt"/>
                <a:buAutoNum type="alphaLcParenR"/>
              </a:pPr>
              <a:endParaRPr lang="en-US" altLang="ko-KR" sz="1400" dirty="0">
                <a:cs typeface="Arial" pitchFamily="34" charset="0"/>
              </a:endParaRPr>
            </a:p>
            <a:p>
              <a:pPr marL="228600" indent="-228600">
                <a:buFont typeface="+mj-lt"/>
                <a:buAutoNum type="alphaLcParenR"/>
              </a:pPr>
              <a:r>
                <a:rPr lang="en-US" altLang="ko-KR" sz="1400" dirty="0" err="1" smtClean="0">
                  <a:cs typeface="Arial" pitchFamily="34" charset="0"/>
                </a:rPr>
                <a:t>Agen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fisik</a:t>
              </a:r>
              <a:r>
                <a:rPr lang="en-US" altLang="ko-KR" sz="1400" dirty="0" smtClean="0">
                  <a:cs typeface="Arial" pitchFamily="34" charset="0"/>
                </a:rPr>
                <a:t> : </a:t>
              </a:r>
              <a:r>
                <a:rPr lang="en-US" altLang="ko-KR" sz="1400" dirty="0" err="1" smtClean="0">
                  <a:cs typeface="Arial" pitchFamily="34" charset="0"/>
                </a:rPr>
                <a:t>radiasi</a:t>
              </a:r>
              <a:r>
                <a:rPr lang="en-US" altLang="ko-KR" sz="1400" dirty="0" smtClean="0">
                  <a:cs typeface="Arial" pitchFamily="34" charset="0"/>
                </a:rPr>
                <a:t>, air, </a:t>
              </a:r>
              <a:r>
                <a:rPr lang="en-US" altLang="ko-KR" sz="1400" dirty="0" err="1" smtClean="0">
                  <a:cs typeface="Arial" pitchFamily="34" charset="0"/>
                </a:rPr>
                <a:t>udara</a:t>
              </a:r>
              <a:endParaRPr lang="en-US" altLang="ko-KR" sz="1400" dirty="0" smtClean="0">
                <a:cs typeface="Arial" pitchFamily="34" charset="0"/>
              </a:endParaRPr>
            </a:p>
            <a:p>
              <a:pPr marL="228600" indent="-228600">
                <a:buFont typeface="+mj-lt"/>
                <a:buAutoNum type="alphaLcParenR"/>
              </a:pPr>
              <a:endParaRPr lang="en-US" altLang="ko-KR" sz="1400" dirty="0">
                <a:cs typeface="Arial" pitchFamily="34" charset="0"/>
              </a:endParaRPr>
            </a:p>
            <a:p>
              <a:pPr marL="228600" indent="-228600">
                <a:buFont typeface="+mj-lt"/>
                <a:buAutoNum type="alphaLcParenR"/>
              </a:pPr>
              <a:r>
                <a:rPr lang="en-US" altLang="ko-KR" sz="1400" dirty="0" err="1" smtClean="0">
                  <a:cs typeface="Arial" pitchFamily="34" charset="0"/>
                </a:rPr>
                <a:t>Agen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infektius</a:t>
              </a:r>
              <a:r>
                <a:rPr lang="en-US" altLang="ko-KR" sz="1400" dirty="0" smtClean="0">
                  <a:cs typeface="Arial" pitchFamily="34" charset="0"/>
                </a:rPr>
                <a:t> : virus, </a:t>
              </a:r>
              <a:r>
                <a:rPr lang="en-US" altLang="ko-KR" sz="1400" dirty="0" err="1" smtClean="0">
                  <a:cs typeface="Arial" pitchFamily="34" charset="0"/>
                </a:rPr>
                <a:t>bakteri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jamur</a:t>
              </a:r>
              <a:r>
                <a:rPr lang="en-US" altLang="ko-KR" sz="1400" dirty="0" smtClean="0"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cs typeface="Arial" pitchFamily="34" charset="0"/>
                </a:rPr>
                <a:t>parasit</a:t>
              </a:r>
              <a:r>
                <a:rPr lang="en-US" altLang="ko-KR" sz="1400" dirty="0" smtClean="0">
                  <a:cs typeface="Arial" pitchFamily="34" charset="0"/>
                </a:rPr>
                <a:t>, protozoa, </a:t>
              </a:r>
              <a:r>
                <a:rPr lang="en-US" altLang="ko-KR" sz="1400" dirty="0" err="1" smtClean="0">
                  <a:cs typeface="Arial" pitchFamily="34" charset="0"/>
                </a:rPr>
                <a:t>metazoa</a:t>
              </a:r>
              <a:r>
                <a:rPr lang="en-US" altLang="ko-KR" sz="1400" dirty="0" smtClean="0">
                  <a:cs typeface="Arial" pitchFamily="34" charset="0"/>
                </a:rPr>
                <a:t>  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C41ED99F-AED7-486C-86BF-EFA104A70B0C}"/>
                </a:ext>
              </a:extLst>
            </p:cNvPr>
            <p:cNvSpPr/>
            <p:nvPr/>
          </p:nvSpPr>
          <p:spPr>
            <a:xfrm>
              <a:off x="467544" y="2816016"/>
              <a:ext cx="4248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accent2"/>
                  </a:solidFill>
                </a:rPr>
                <a:t>   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Faktor-faktor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yang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menentukan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terjadinya</a:t>
              </a:r>
              <a:r>
                <a:rPr lang="en-US" altLang="ko-KR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endParaRPr lang="en-US" altLang="ko-KR" sz="1600" b="1" dirty="0" smtClean="0">
                <a:solidFill>
                  <a:schemeClr val="accent2"/>
                </a:solidFill>
              </a:endParaRPr>
            </a:p>
            <a:p>
              <a:pPr marL="271463" indent="-85725">
                <a:buFont typeface="Arial" pitchFamily="34" charset="0"/>
                <a:buChar char="•"/>
              </a:pPr>
              <a:r>
                <a:rPr lang="en-US" altLang="ko-KR" sz="1600" b="1" dirty="0" smtClean="0">
                  <a:solidFill>
                    <a:schemeClr val="accent2"/>
                  </a:solidFill>
                </a:rPr>
                <a:t>   Agent </a:t>
              </a:r>
              <a:r>
                <a:rPr lang="en-US" altLang="ko-KR" sz="1600" b="1" dirty="0" err="1" smtClean="0">
                  <a:solidFill>
                    <a:schemeClr val="accent2"/>
                  </a:solidFill>
                </a:rPr>
                <a:t>Penyakit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99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032">
            <a:extLst>
              <a:ext uri="{FF2B5EF4-FFF2-40B4-BE49-F238E27FC236}">
                <a16:creationId xmlns:a16="http://schemas.microsoft.com/office/drawing/2014/main" xmlns="" id="{05151692-AD20-49BB-A577-B2F44CA9D815}"/>
              </a:ext>
            </a:extLst>
          </p:cNvPr>
          <p:cNvSpPr/>
          <p:nvPr/>
        </p:nvSpPr>
        <p:spPr>
          <a:xfrm>
            <a:off x="944908" y="716567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xmlns="" id="{E28A2502-A068-4E9A-97FD-87F16A7D3007}"/>
              </a:ext>
            </a:extLst>
          </p:cNvPr>
          <p:cNvSpPr/>
          <p:nvPr/>
        </p:nvSpPr>
        <p:spPr>
          <a:xfrm>
            <a:off x="944908" y="71656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8F2081-7DAA-468F-A8ED-D314A3CCC746}"/>
              </a:ext>
            </a:extLst>
          </p:cNvPr>
          <p:cNvSpPr txBox="1"/>
          <p:nvPr/>
        </p:nvSpPr>
        <p:spPr>
          <a:xfrm>
            <a:off x="1031069" y="852641"/>
            <a:ext cx="901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AGENT</a:t>
            </a:r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F34E2D-3890-4B39-8B31-2D108CF18949}"/>
              </a:ext>
            </a:extLst>
          </p:cNvPr>
          <p:cNvSpPr txBox="1"/>
          <p:nvPr/>
        </p:nvSpPr>
        <p:spPr>
          <a:xfrm>
            <a:off x="2125845" y="799750"/>
            <a:ext cx="336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cs typeface="Arial" pitchFamily="34" charset="0"/>
              </a:rPr>
              <a:t>Syarat</a:t>
            </a:r>
            <a:r>
              <a:rPr lang="en-US" altLang="ko-KR" sz="1400" dirty="0">
                <a:cs typeface="Arial" pitchFamily="34" charset="0"/>
              </a:rPr>
              <a:t> </a:t>
            </a:r>
            <a:r>
              <a:rPr lang="en-US" altLang="ko-KR" sz="1400" dirty="0" smtClean="0">
                <a:cs typeface="Arial" pitchFamily="34" charset="0"/>
              </a:rPr>
              <a:t>agent </a:t>
            </a:r>
            <a:r>
              <a:rPr lang="en-US" altLang="ko-KR" sz="1400" dirty="0" err="1" smtClean="0">
                <a:cs typeface="Arial" pitchFamily="34" charset="0"/>
              </a:rPr>
              <a:t>sebagai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penyebab</a:t>
            </a:r>
            <a:r>
              <a:rPr lang="en-US" altLang="ko-KR" sz="1400" dirty="0" smtClean="0">
                <a:cs typeface="Arial" pitchFamily="34" charset="0"/>
              </a:rPr>
              <a:t> </a:t>
            </a:r>
            <a:r>
              <a:rPr lang="en-US" altLang="ko-KR" sz="1400" dirty="0" err="1" smtClean="0">
                <a:cs typeface="Arial" pitchFamily="34" charset="0"/>
              </a:rPr>
              <a:t>penyakit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B8735B-2477-4185-9D58-7BBE0A502028}"/>
              </a:ext>
            </a:extLst>
          </p:cNvPr>
          <p:cNvSpPr txBox="1"/>
          <p:nvPr/>
        </p:nvSpPr>
        <p:spPr>
          <a:xfrm>
            <a:off x="982461" y="1498083"/>
            <a:ext cx="47185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Dijumpai</a:t>
            </a:r>
            <a:r>
              <a:rPr lang="en-US" altLang="ko-KR" sz="1400" dirty="0" smtClean="0"/>
              <a:t>  </a:t>
            </a:r>
            <a:r>
              <a:rPr lang="en-US" altLang="ko-KR" sz="1400" dirty="0" err="1" smtClean="0"/>
              <a:t>pada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setiap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kasus</a:t>
            </a:r>
            <a:r>
              <a:rPr lang="en-US" altLang="ko-KR" sz="1400" dirty="0" smtClean="0"/>
              <a:t> yang </a:t>
            </a:r>
            <a:r>
              <a:rPr lang="en-US" altLang="ko-KR" sz="1400" dirty="0" err="1" smtClean="0"/>
              <a:t>diteliti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pada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keadaan</a:t>
            </a:r>
            <a:r>
              <a:rPr lang="en-US" altLang="ko-KR" sz="1400" dirty="0" smtClean="0"/>
              <a:t> yang </a:t>
            </a:r>
            <a:r>
              <a:rPr lang="en-US" altLang="ko-KR" sz="1400" dirty="0" err="1" smtClean="0"/>
              <a:t>sesuai</a:t>
            </a:r>
            <a:r>
              <a:rPr lang="en-US" altLang="ko-KR" sz="1400" dirty="0" smtClean="0"/>
              <a:t> (</a:t>
            </a:r>
            <a:r>
              <a:rPr lang="en-US" altLang="ko-KR" sz="1400" i="1" dirty="0" smtClean="0"/>
              <a:t>necessary cause</a:t>
            </a:r>
            <a:r>
              <a:rPr lang="en-US" altLang="ko-KR" sz="1400" dirty="0" smtClean="0"/>
              <a:t>)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/>
              <a:t>Agent </a:t>
            </a:r>
            <a:r>
              <a:rPr lang="en-US" altLang="ko-KR" sz="1400" dirty="0" err="1" smtClean="0"/>
              <a:t>hanya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menyebabkan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 </a:t>
            </a:r>
            <a:r>
              <a:rPr lang="en-US" altLang="ko-KR" sz="1400" dirty="0" smtClean="0"/>
              <a:t>yang </a:t>
            </a:r>
            <a:r>
              <a:rPr lang="en-US" altLang="ko-KR" sz="1400" dirty="0" err="1" smtClean="0"/>
              <a:t>diteliti</a:t>
            </a:r>
            <a:r>
              <a:rPr lang="en-US" altLang="ko-KR" sz="1400" dirty="0" smtClean="0"/>
              <a:t> (</a:t>
            </a:r>
            <a:r>
              <a:rPr lang="en-US" altLang="ko-KR" sz="1400" i="1" dirty="0" err="1" smtClean="0"/>
              <a:t>spesific</a:t>
            </a:r>
            <a:r>
              <a:rPr lang="en-US" altLang="ko-KR" sz="1400" i="1" dirty="0" smtClean="0"/>
              <a:t> effect</a:t>
            </a:r>
            <a:r>
              <a:rPr lang="en-US" altLang="ko-KR" sz="1400" dirty="0" smtClean="0"/>
              <a:t>)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Agen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diisolasi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sempurna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berulang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ditumbuhkan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dan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dibiakkan</a:t>
            </a:r>
            <a:r>
              <a:rPr lang="en-US" altLang="ko-KR" sz="1400" dirty="0" smtClean="0"/>
              <a:t> (</a:t>
            </a:r>
            <a:r>
              <a:rPr lang="en-US" altLang="ko-KR" sz="1400" i="1" dirty="0" err="1" smtClean="0"/>
              <a:t>suffecient</a:t>
            </a:r>
            <a:r>
              <a:rPr lang="en-US" altLang="ko-KR" sz="1400" i="1" dirty="0" smtClean="0"/>
              <a:t> effect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xmlns="" id="{24223E7B-86AC-429D-92BE-016883FE4F86}"/>
              </a:ext>
            </a:extLst>
          </p:cNvPr>
          <p:cNvSpPr/>
          <p:nvPr/>
        </p:nvSpPr>
        <p:spPr>
          <a:xfrm>
            <a:off x="6417647" y="1634282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xmlns="" id="{A7ECF09A-6C61-4EE1-8C4C-0D82A8510BF7}"/>
              </a:ext>
            </a:extLst>
          </p:cNvPr>
          <p:cNvSpPr/>
          <p:nvPr/>
        </p:nvSpPr>
        <p:spPr>
          <a:xfrm>
            <a:off x="6441068" y="1634281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826AAB-C288-4401-847D-973C8AF12C4E}"/>
              </a:ext>
            </a:extLst>
          </p:cNvPr>
          <p:cNvSpPr txBox="1"/>
          <p:nvPr/>
        </p:nvSpPr>
        <p:spPr>
          <a:xfrm>
            <a:off x="6441068" y="1730225"/>
            <a:ext cx="121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Lingkungan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88937B-A5D6-42C3-B157-289B23A22943}"/>
              </a:ext>
            </a:extLst>
          </p:cNvPr>
          <p:cNvSpPr txBox="1"/>
          <p:nvPr/>
        </p:nvSpPr>
        <p:spPr>
          <a:xfrm>
            <a:off x="7763087" y="1679208"/>
            <a:ext cx="336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Faktor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lingkungan</a:t>
            </a:r>
            <a:r>
              <a:rPr lang="en-US" altLang="ko-KR" sz="1400" dirty="0" smtClean="0"/>
              <a:t>(</a:t>
            </a:r>
            <a:r>
              <a:rPr lang="en-US" altLang="ko-KR" sz="1400" dirty="0" err="1" smtClean="0"/>
              <a:t>ekstrinsik</a:t>
            </a:r>
            <a:r>
              <a:rPr lang="en-US" altLang="ko-KR" sz="1400" dirty="0" smtClean="0"/>
              <a:t>) </a:t>
            </a:r>
            <a:r>
              <a:rPr lang="en-US" altLang="ko-KR" sz="1400" dirty="0" err="1" smtClean="0"/>
              <a:t>sebagai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penunjang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terjadinya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9D0A725-9AE9-4CF5-BD42-9E5348B70EE5}"/>
              </a:ext>
            </a:extLst>
          </p:cNvPr>
          <p:cNvSpPr txBox="1"/>
          <p:nvPr/>
        </p:nvSpPr>
        <p:spPr>
          <a:xfrm>
            <a:off x="6561958" y="2519866"/>
            <a:ext cx="47185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400" dirty="0" err="1" smtClean="0"/>
              <a:t>Lingkungan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fisik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antara</a:t>
            </a:r>
            <a:r>
              <a:rPr lang="en-US" altLang="ko-KR" sz="1400" dirty="0" smtClean="0"/>
              <a:t> lain: </a:t>
            </a:r>
            <a:r>
              <a:rPr lang="en-US" altLang="ko-KR" sz="1400" dirty="0" err="1" smtClean="0"/>
              <a:t>geografi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keadaan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musim</a:t>
            </a:r>
            <a:r>
              <a:rPr lang="en-US" altLang="ko-KR" sz="1400" dirty="0" smtClean="0"/>
              <a:t>.</a:t>
            </a:r>
          </a:p>
          <a:p>
            <a:pPr marL="171450" indent="-171450">
              <a:buFont typeface="Arial" pitchFamily="34" charset="0"/>
              <a:buChar char="•"/>
            </a:pPr>
            <a:endParaRPr lang="en-US" altLang="ko-KR" sz="140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altLang="ko-KR" sz="1400" dirty="0" err="1" smtClean="0"/>
              <a:t>Lingkungan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biologis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semua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makhluk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hidup</a:t>
            </a:r>
            <a:r>
              <a:rPr lang="en-US" altLang="ko-KR" sz="1400" dirty="0" smtClean="0"/>
              <a:t> yang </a:t>
            </a:r>
            <a:r>
              <a:rPr lang="en-US" altLang="ko-KR" sz="1400" dirty="0" err="1" smtClean="0"/>
              <a:t>berada</a:t>
            </a:r>
            <a:r>
              <a:rPr lang="en-US" altLang="ko-KR" sz="1400" dirty="0" smtClean="0"/>
              <a:t> di </a:t>
            </a:r>
            <a:r>
              <a:rPr lang="en-US" altLang="ko-KR" sz="1400" dirty="0" err="1" smtClean="0"/>
              <a:t>sekitar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manusia</a:t>
            </a:r>
            <a:r>
              <a:rPr lang="en-US" altLang="ko-KR" sz="1400" dirty="0" smtClean="0"/>
              <a:t>.</a:t>
            </a:r>
          </a:p>
          <a:p>
            <a:pPr marL="171450" indent="-171450">
              <a:buFont typeface="Arial" pitchFamily="34" charset="0"/>
              <a:buChar char="•"/>
            </a:pPr>
            <a:endParaRPr lang="en-US" altLang="ko-KR" sz="140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altLang="ko-KR" sz="1400" dirty="0" err="1" smtClean="0"/>
              <a:t>Lingkungan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sosial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ekonomi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meliputi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pekerjaan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urbanisasi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perkembangan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ekonomi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bencana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alam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 </a:t>
            </a:r>
            <a:endParaRPr lang="ko-KR" altLang="en-US" sz="1400" dirty="0"/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xmlns="" id="{848A31A6-19BE-456A-ABE4-19B745A487D8}"/>
              </a:ext>
            </a:extLst>
          </p:cNvPr>
          <p:cNvSpPr/>
          <p:nvPr/>
        </p:nvSpPr>
        <p:spPr>
          <a:xfrm>
            <a:off x="784904" y="3571660"/>
            <a:ext cx="4710188" cy="838220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xmlns="" id="{D427272B-6BE8-455D-AD62-A0F3C483ACF6}"/>
              </a:ext>
            </a:extLst>
          </p:cNvPr>
          <p:cNvSpPr/>
          <p:nvPr/>
        </p:nvSpPr>
        <p:spPr>
          <a:xfrm>
            <a:off x="780854" y="3600012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7617CBC-DB99-4217-A511-A81CBB382777}"/>
              </a:ext>
            </a:extLst>
          </p:cNvPr>
          <p:cNvSpPr txBox="1"/>
          <p:nvPr/>
        </p:nvSpPr>
        <p:spPr>
          <a:xfrm>
            <a:off x="1047076" y="3623433"/>
            <a:ext cx="715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HOST</a:t>
            </a:r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42EA17D-F6C6-4172-8A14-A37E520D2799}"/>
              </a:ext>
            </a:extLst>
          </p:cNvPr>
          <p:cNvSpPr txBox="1"/>
          <p:nvPr/>
        </p:nvSpPr>
        <p:spPr>
          <a:xfrm>
            <a:off x="1973469" y="3548442"/>
            <a:ext cx="3364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Faktor</a:t>
            </a:r>
            <a:r>
              <a:rPr lang="en-US" altLang="ko-KR" sz="1400" dirty="0" smtClean="0"/>
              <a:t> host (</a:t>
            </a:r>
            <a:r>
              <a:rPr lang="en-US" altLang="ko-KR" sz="1400" dirty="0" err="1" smtClean="0"/>
              <a:t>intrinsik</a:t>
            </a:r>
            <a:r>
              <a:rPr lang="en-US" altLang="ko-KR" sz="1400" dirty="0" smtClean="0"/>
              <a:t>) yang </a:t>
            </a:r>
            <a:r>
              <a:rPr lang="en-US" altLang="ko-KR" sz="1400" dirty="0" err="1" smtClean="0"/>
              <a:t>merupakan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faktor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resiko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timbulnya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antara</a:t>
            </a:r>
            <a:r>
              <a:rPr lang="en-US" altLang="ko-KR" sz="1400" dirty="0" smtClean="0"/>
              <a:t> </a:t>
            </a:r>
            <a:r>
              <a:rPr lang="en-US" altLang="ko-KR" sz="1400" b="1" dirty="0" smtClean="0"/>
              <a:t>l</a:t>
            </a:r>
            <a:r>
              <a:rPr lang="en-US" altLang="ko-KR" sz="1400" dirty="0" smtClean="0"/>
              <a:t>ain:</a:t>
            </a:r>
            <a:endParaRPr lang="en-US" altLang="ko-KR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0620F02-16DE-485F-8358-65F0774D07C4}"/>
              </a:ext>
            </a:extLst>
          </p:cNvPr>
          <p:cNvSpPr txBox="1"/>
          <p:nvPr/>
        </p:nvSpPr>
        <p:spPr>
          <a:xfrm>
            <a:off x="916328" y="4310324"/>
            <a:ext cx="471857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Genetik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misalnya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herediter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seperti</a:t>
            </a:r>
            <a:r>
              <a:rPr lang="en-US" altLang="ko-KR" sz="1400" dirty="0" smtClean="0"/>
              <a:t> hemophilia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Umur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misalya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usia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lanjut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berisiko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jantung</a:t>
            </a:r>
            <a:endParaRPr lang="en-US" altLang="ko-KR" sz="1400" dirty="0" smtClean="0"/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Jenis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kelamin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misalnya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pada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kelenjar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gondok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terutama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pada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wanita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jantung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hipertensi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pada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laki-laki</a:t>
            </a:r>
            <a:endParaRPr lang="en-US" altLang="ko-KR" sz="1400" dirty="0" smtClean="0"/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Keadaan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fisiologi</a:t>
            </a:r>
            <a:r>
              <a:rPr lang="en-US" altLang="ko-KR" sz="1400" dirty="0" smtClean="0"/>
              <a:t>, </a:t>
            </a:r>
            <a:r>
              <a:rPr lang="en-US" altLang="ko-KR" sz="1400" dirty="0" err="1" smtClean="0"/>
              <a:t>misalnya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hamil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persalinan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bisa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menyebabkan</a:t>
            </a:r>
            <a:r>
              <a:rPr lang="en-US" altLang="ko-KR" sz="1400" dirty="0" smtClean="0"/>
              <a:t> anemia, </a:t>
            </a:r>
            <a:r>
              <a:rPr lang="en-US" altLang="ko-KR" sz="1400" dirty="0" err="1" smtClean="0"/>
              <a:t>psikosis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pascapartum</a:t>
            </a:r>
            <a:r>
              <a:rPr lang="en-US" altLang="ko-KR" sz="1400" dirty="0" smtClean="0"/>
              <a:t>.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err="1" smtClean="0"/>
              <a:t>Kekebalan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dan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penyakit</a:t>
            </a:r>
            <a:r>
              <a:rPr lang="en-US" altLang="ko-KR" sz="1400" dirty="0" smtClean="0"/>
              <a:t> yang </a:t>
            </a:r>
            <a:r>
              <a:rPr lang="en-US" altLang="ko-KR" sz="1400" dirty="0" err="1" smtClean="0"/>
              <a:t>diderita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sebelumnya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947278A-28D4-49E1-8BEF-57D0CE357E6F}"/>
              </a:ext>
            </a:extLst>
          </p:cNvPr>
          <p:cNvSpPr txBox="1"/>
          <p:nvPr/>
        </p:nvSpPr>
        <p:spPr>
          <a:xfrm>
            <a:off x="6752085" y="4310324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Teori</a:t>
            </a:r>
            <a:r>
              <a:rPr lang="en-US" sz="3200" dirty="0" smtClean="0"/>
              <a:t> </a:t>
            </a:r>
            <a:r>
              <a:rPr lang="en-US" sz="3200" dirty="0" err="1" smtClean="0"/>
              <a:t>faktor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mempengaruhi</a:t>
            </a:r>
            <a:r>
              <a:rPr lang="en-US" sz="3200" dirty="0" smtClean="0"/>
              <a:t> </a:t>
            </a:r>
            <a:r>
              <a:rPr lang="en-US" sz="3200" dirty="0" err="1" smtClean="0"/>
              <a:t>sakit</a:t>
            </a:r>
            <a:endParaRPr lang="en-US" sz="3200" dirty="0"/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xmlns="" id="{D859634B-9007-4771-9D25-67131593C048}"/>
              </a:ext>
            </a:extLst>
          </p:cNvPr>
          <p:cNvGrpSpPr/>
          <p:nvPr/>
        </p:nvGrpSpPr>
        <p:grpSpPr>
          <a:xfrm>
            <a:off x="649250" y="1687851"/>
            <a:ext cx="5420370" cy="1116460"/>
            <a:chOff x="467544" y="1934588"/>
            <a:chExt cx="4248200" cy="11164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11463B6-43BD-45D4-AB26-3B2E6C90BCC6}"/>
                </a:ext>
              </a:extLst>
            </p:cNvPr>
            <p:cNvSpPr/>
            <p:nvPr/>
          </p:nvSpPr>
          <p:spPr>
            <a:xfrm>
              <a:off x="797293" y="2312384"/>
              <a:ext cx="391845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 err="1" smtClean="0">
                  <a:cs typeface="Arial" pitchFamily="34" charset="0"/>
                </a:rPr>
                <a:t>Suatu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penyakit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tidak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bergantung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pada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suatu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sebab</a:t>
              </a:r>
              <a:r>
                <a:rPr lang="en-US" altLang="ko-KR" sz="1400" dirty="0" smtClean="0">
                  <a:cs typeface="Arial" pitchFamily="34" charset="0"/>
                </a:rPr>
                <a:t> yang </a:t>
              </a:r>
              <a:r>
                <a:rPr lang="en-US" altLang="ko-KR" sz="1400" dirty="0" err="1" smtClean="0">
                  <a:cs typeface="Arial" pitchFamily="34" charset="0"/>
                </a:rPr>
                <a:t>berdiri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sendiri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melainkan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sebagai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akibat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dari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serangkaian</a:t>
              </a:r>
              <a:r>
                <a:rPr lang="en-US" altLang="ko-KR" sz="1400" dirty="0" smtClean="0">
                  <a:cs typeface="Arial" pitchFamily="34" charset="0"/>
                </a:rPr>
                <a:t> proses </a:t>
              </a:r>
              <a:r>
                <a:rPr lang="en-US" altLang="ko-KR" sz="1400" dirty="0" err="1" smtClean="0">
                  <a:cs typeface="Arial" pitchFamily="34" charset="0"/>
                </a:rPr>
                <a:t>sebab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dan</a:t>
              </a:r>
              <a:r>
                <a:rPr lang="en-US" altLang="ko-KR" sz="1400" dirty="0" smtClean="0"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cs typeface="Arial" pitchFamily="34" charset="0"/>
                </a:rPr>
                <a:t>akibat</a:t>
              </a:r>
              <a:r>
                <a:rPr lang="en-US" altLang="ko-KR" sz="1400" dirty="0" smtClean="0">
                  <a:cs typeface="Arial" pitchFamily="34" charset="0"/>
                </a:rPr>
                <a:t>.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57BE09A-DA36-4B26-B2A9-BA9694F2F2F6}"/>
                </a:ext>
              </a:extLst>
            </p:cNvPr>
            <p:cNvSpPr/>
            <p:nvPr/>
          </p:nvSpPr>
          <p:spPr>
            <a:xfrm>
              <a:off x="467544" y="1934588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/>
                  </a:solidFill>
                </a:rPr>
                <a:t>2. The Web Causation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6" name="Graphic 3">
            <a:extLst>
              <a:ext uri="{FF2B5EF4-FFF2-40B4-BE49-F238E27FC236}">
                <a16:creationId xmlns:a16="http://schemas.microsoft.com/office/drawing/2014/main" xmlns="" id="{51F32A23-A4B3-41BC-B5FD-6C4A03866791}"/>
              </a:ext>
            </a:extLst>
          </p:cNvPr>
          <p:cNvGrpSpPr/>
          <p:nvPr/>
        </p:nvGrpSpPr>
        <p:grpSpPr>
          <a:xfrm>
            <a:off x="9297405" y="4242520"/>
            <a:ext cx="1305267" cy="1345203"/>
            <a:chOff x="564614" y="1241658"/>
            <a:chExt cx="1797856" cy="185286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68E472EC-2B3D-4897-ACE1-4B0BA058A4FA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56ACAED-D6BE-45C0-B3AC-5CC417F2D045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D181EC0-7434-4589-8C42-5B37A557B4EC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solidFill>
              <a:schemeClr val="accent3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88B3F6CE-7560-491F-888C-6E119657B87F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C01A7922-41C3-4C85-AE43-1088D3F61291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solidFill>
              <a:schemeClr val="accent2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98E1280-E903-4422-BD3E-05CE0222E30C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solidFill>
              <a:schemeClr val="accent1"/>
            </a:solidFill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35" y="2846284"/>
            <a:ext cx="4471303" cy="3448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그룹 3">
            <a:extLst>
              <a:ext uri="{FF2B5EF4-FFF2-40B4-BE49-F238E27FC236}">
                <a16:creationId xmlns:a16="http://schemas.microsoft.com/office/drawing/2014/main" xmlns="" id="{D859634B-9007-4771-9D25-67131593C048}"/>
              </a:ext>
            </a:extLst>
          </p:cNvPr>
          <p:cNvGrpSpPr/>
          <p:nvPr/>
        </p:nvGrpSpPr>
        <p:grpSpPr>
          <a:xfrm>
            <a:off x="5855940" y="1687851"/>
            <a:ext cx="5420370" cy="901016"/>
            <a:chOff x="467544" y="1934588"/>
            <a:chExt cx="4248200" cy="90101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11463B6-43BD-45D4-AB26-3B2E6C90BCC6}"/>
                </a:ext>
              </a:extLst>
            </p:cNvPr>
            <p:cNvSpPr/>
            <p:nvPr/>
          </p:nvSpPr>
          <p:spPr>
            <a:xfrm>
              <a:off x="797293" y="2312384"/>
              <a:ext cx="391845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 err="1" smtClean="0">
                  <a:cs typeface="Arial" pitchFamily="34" charset="0"/>
                </a:rPr>
                <a:t>Manusia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menjadi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sakit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karena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berbagai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faktor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lingkungan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baik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fisik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biologis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maupun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sosial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E57BE09A-DA36-4B26-B2A9-BA9694F2F2F6}"/>
                </a:ext>
              </a:extLst>
            </p:cNvPr>
            <p:cNvSpPr/>
            <p:nvPr/>
          </p:nvSpPr>
          <p:spPr>
            <a:xfrm>
              <a:off x="467544" y="1934588"/>
              <a:ext cx="4248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</a:rPr>
                <a:t>3</a:t>
              </a:r>
              <a:r>
                <a:rPr lang="en-US" altLang="ko-KR" b="1" dirty="0" smtClean="0">
                  <a:solidFill>
                    <a:schemeClr val="accent1"/>
                  </a:solidFill>
                </a:rPr>
                <a:t>. The </a:t>
              </a:r>
              <a:r>
                <a:rPr lang="en-US" altLang="ko-KR" b="1" dirty="0" err="1" smtClean="0">
                  <a:solidFill>
                    <a:schemeClr val="accent1"/>
                  </a:solidFill>
                </a:rPr>
                <a:t>Whell</a:t>
              </a:r>
              <a:r>
                <a:rPr lang="en-US" altLang="ko-KR" b="1" dirty="0" smtClean="0">
                  <a:solidFill>
                    <a:schemeClr val="accent1"/>
                  </a:solidFill>
                </a:rPr>
                <a:t> Causation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2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329D0A9-D0A3-4547-940B-839E9E27BCB1}"/>
              </a:ext>
            </a:extLst>
          </p:cNvPr>
          <p:cNvSpPr/>
          <p:nvPr/>
        </p:nvSpPr>
        <p:spPr>
          <a:xfrm>
            <a:off x="5029200" y="0"/>
            <a:ext cx="71628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514763" y="200366"/>
            <a:ext cx="619167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dirty="0" err="1" smtClean="0">
                <a:solidFill>
                  <a:schemeClr val="bg1"/>
                </a:solidFill>
                <a:cs typeface="Arial" pitchFamily="34" charset="0"/>
              </a:rPr>
              <a:t>Riwayat</a:t>
            </a:r>
            <a:r>
              <a:rPr lang="en-US" altLang="ko-KR" sz="36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dirty="0" err="1" smtClean="0">
                <a:solidFill>
                  <a:schemeClr val="bg1"/>
                </a:solidFill>
                <a:cs typeface="Arial" pitchFamily="34" charset="0"/>
              </a:rPr>
              <a:t>Alamiah</a:t>
            </a:r>
            <a:r>
              <a:rPr lang="en-US" altLang="ko-KR" sz="36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dirty="0" err="1" smtClean="0">
                <a:solidFill>
                  <a:schemeClr val="bg1"/>
                </a:solidFill>
                <a:cs typeface="Arial" pitchFamily="34" charset="0"/>
              </a:rPr>
              <a:t>Penyakit</a:t>
            </a:r>
            <a:r>
              <a:rPr lang="en-US" altLang="ko-KR" sz="36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dirty="0" err="1" smtClean="0">
                <a:solidFill>
                  <a:schemeClr val="bg1"/>
                </a:solidFill>
                <a:cs typeface="Arial" pitchFamily="34" charset="0"/>
              </a:rPr>
              <a:t>Pada</a:t>
            </a:r>
            <a:r>
              <a:rPr lang="en-US" altLang="ko-KR" sz="36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dirty="0" err="1" smtClean="0">
                <a:solidFill>
                  <a:schemeClr val="bg1"/>
                </a:solidFill>
                <a:cs typeface="Arial" pitchFamily="34" charset="0"/>
              </a:rPr>
              <a:t>Manusia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1751" y="1740551"/>
            <a:ext cx="4605294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Proses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perkembangan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suatu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penyakit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tanpa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adanya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intervensi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dilakukan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oleh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manusia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dengan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sengaja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dan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terencana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960F9A5-3717-4EDD-A9A8-A37B9C99EBED}"/>
              </a:ext>
            </a:extLst>
          </p:cNvPr>
          <p:cNvSpPr txBox="1"/>
          <p:nvPr/>
        </p:nvSpPr>
        <p:spPr>
          <a:xfrm>
            <a:off x="6764009" y="3367364"/>
            <a:ext cx="4507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offe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06850"/>
      </a:accent1>
      <a:accent2>
        <a:srgbClr val="BA6030"/>
      </a:accent2>
      <a:accent3>
        <a:srgbClr val="843C1A"/>
      </a:accent3>
      <a:accent4>
        <a:srgbClr val="8C221E"/>
      </a:accent4>
      <a:accent5>
        <a:srgbClr val="3F3F3F"/>
      </a:accent5>
      <a:accent6>
        <a:srgbClr val="0C0C0C"/>
      </a:accent6>
      <a:hlink>
        <a:srgbClr val="421E0C"/>
      </a:hlink>
      <a:folHlink>
        <a:srgbClr val="421E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ffe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A06850"/>
    </a:accent1>
    <a:accent2>
      <a:srgbClr val="BA6030"/>
    </a:accent2>
    <a:accent3>
      <a:srgbClr val="843C1A"/>
    </a:accent3>
    <a:accent4>
      <a:srgbClr val="8C221E"/>
    </a:accent4>
    <a:accent5>
      <a:srgbClr val="3F3F3F"/>
    </a:accent5>
    <a:accent6>
      <a:srgbClr val="0C0C0C"/>
    </a:accent6>
    <a:hlink>
      <a:srgbClr val="421E0C"/>
    </a:hlink>
    <a:folHlink>
      <a:srgbClr val="421E0C"/>
    </a:folHlink>
  </a:clrScheme>
  <a:fontScheme name="MAX-THEME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ffe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A06850"/>
    </a:accent1>
    <a:accent2>
      <a:srgbClr val="BA6030"/>
    </a:accent2>
    <a:accent3>
      <a:srgbClr val="843C1A"/>
    </a:accent3>
    <a:accent4>
      <a:srgbClr val="8C221E"/>
    </a:accent4>
    <a:accent5>
      <a:srgbClr val="3F3F3F"/>
    </a:accent5>
    <a:accent6>
      <a:srgbClr val="0C0C0C"/>
    </a:accent6>
    <a:hlink>
      <a:srgbClr val="421E0C"/>
    </a:hlink>
    <a:folHlink>
      <a:srgbClr val="421E0C"/>
    </a:folHlink>
  </a:clrScheme>
  <a:fontScheme name="MAX-THEME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offe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A06850"/>
    </a:accent1>
    <a:accent2>
      <a:srgbClr val="BA6030"/>
    </a:accent2>
    <a:accent3>
      <a:srgbClr val="843C1A"/>
    </a:accent3>
    <a:accent4>
      <a:srgbClr val="8C221E"/>
    </a:accent4>
    <a:accent5>
      <a:srgbClr val="3F3F3F"/>
    </a:accent5>
    <a:accent6>
      <a:srgbClr val="0C0C0C"/>
    </a:accent6>
    <a:hlink>
      <a:srgbClr val="421E0C"/>
    </a:hlink>
    <a:folHlink>
      <a:srgbClr val="421E0C"/>
    </a:folHlink>
  </a:clrScheme>
  <a:fontScheme name="MAX-THEME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8093</TotalTime>
  <Words>1611</Words>
  <Application>Microsoft Office PowerPoint</Application>
  <PresentationFormat>Custom</PresentationFormat>
  <Paragraphs>238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acer</cp:lastModifiedBy>
  <cp:revision>250</cp:revision>
  <dcterms:created xsi:type="dcterms:W3CDTF">2018-04-24T17:14:44Z</dcterms:created>
  <dcterms:modified xsi:type="dcterms:W3CDTF">2022-09-18T23:18:19Z</dcterms:modified>
</cp:coreProperties>
</file>