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theme/theme14.xml" ContentType="application/vnd.openxmlformats-officedocument.theme+xml"/>
  <Override PartName="/ppt/slideLayouts/slideLayout71.xml" ContentType="application/vnd.openxmlformats-officedocument.presentationml.slideLayout+xml"/>
  <Override PartName="/ppt/theme/theme15.xml" ContentType="application/vnd.openxmlformats-officedocument.theme+xml"/>
  <Override PartName="/ppt/slideLayouts/slideLayout72.xml" ContentType="application/vnd.openxmlformats-officedocument.presentationml.slideLayout+xml"/>
  <Override PartName="/ppt/theme/theme16.xml" ContentType="application/vnd.openxmlformats-officedocument.theme+xml"/>
  <Override PartName="/ppt/slideLayouts/slideLayout73.xml" ContentType="application/vnd.openxmlformats-officedocument.presentationml.slideLayout+xml"/>
  <Override PartName="/ppt/theme/theme17.xml" ContentType="application/vnd.openxmlformats-officedocument.theme+xml"/>
  <Override PartName="/ppt/slideLayouts/slideLayout74.xml" ContentType="application/vnd.openxmlformats-officedocument.presentationml.slideLayout+xml"/>
  <Override PartName="/ppt/theme/theme18.xml" ContentType="application/vnd.openxmlformats-officedocument.theme+xml"/>
  <Override PartName="/ppt/slideLayouts/slideLayout75.xml" ContentType="application/vnd.openxmlformats-officedocument.presentationml.slideLayout+xml"/>
  <Override PartName="/ppt/theme/theme19.xml" ContentType="application/vnd.openxmlformats-officedocument.theme+xml"/>
  <Override PartName="/ppt/slideLayouts/slideLayout76.xml" ContentType="application/vnd.openxmlformats-officedocument.presentationml.slideLayout+xml"/>
  <Override PartName="/ppt/theme/theme20.xml" ContentType="application/vnd.openxmlformats-officedocument.theme+xml"/>
  <Override PartName="/ppt/slideLayouts/slideLayout77.xml" ContentType="application/vnd.openxmlformats-officedocument.presentationml.slideLayout+xml"/>
  <Override PartName="/ppt/theme/theme21.xml" ContentType="application/vnd.openxmlformats-officedocument.theme+xml"/>
  <Override PartName="/ppt/slideLayouts/slideLayout78.xml" ContentType="application/vnd.openxmlformats-officedocument.presentationml.slideLayout+xml"/>
  <Override PartName="/ppt/theme/theme22.xml" ContentType="application/vnd.openxmlformats-officedocument.theme+xml"/>
  <Override PartName="/ppt/slideLayouts/slideLayout79.xml" ContentType="application/vnd.openxmlformats-officedocument.presentationml.slideLayout+xml"/>
  <Override PartName="/ppt/theme/theme23.xml" ContentType="application/vnd.openxmlformats-officedocument.theme+xml"/>
  <Override PartName="/ppt/slideLayouts/slideLayout80.xml" ContentType="application/vnd.openxmlformats-officedocument.presentationml.slideLayout+xml"/>
  <Override PartName="/ppt/theme/theme24.xml" ContentType="application/vnd.openxmlformats-officedocument.theme+xml"/>
  <Override PartName="/ppt/slideLayouts/slideLayout81.xml" ContentType="application/vnd.openxmlformats-officedocument.presentationml.slideLayout+xml"/>
  <Override PartName="/ppt/theme/theme25.xml" ContentType="application/vnd.openxmlformats-officedocument.theme+xml"/>
  <Override PartName="/ppt/slideLayouts/slideLayout82.xml" ContentType="application/vnd.openxmlformats-officedocument.presentationml.slideLayout+xml"/>
  <Override PartName="/ppt/theme/theme26.xml" ContentType="application/vnd.openxmlformats-officedocument.theme+xml"/>
  <Override PartName="/ppt/slideLayouts/slideLayout83.xml" ContentType="application/vnd.openxmlformats-officedocument.presentationml.slideLayout+xml"/>
  <Override PartName="/ppt/theme/theme27.xml" ContentType="application/vnd.openxmlformats-officedocument.theme+xml"/>
  <Override PartName="/ppt/slideLayouts/slideLayout84.xml" ContentType="application/vnd.openxmlformats-officedocument.presentationml.slideLayout+xml"/>
  <Override PartName="/ppt/theme/theme28.xml" ContentType="application/vnd.openxmlformats-officedocument.theme+xml"/>
  <Override PartName="/ppt/slideLayouts/slideLayout85.xml" ContentType="application/vnd.openxmlformats-officedocument.presentationml.slideLayout+xml"/>
  <Override PartName="/ppt/theme/theme29.xml" ContentType="application/vnd.openxmlformats-officedocument.theme+xml"/>
  <Override PartName="/ppt/slideLayouts/slideLayout86.xml" ContentType="application/vnd.openxmlformats-officedocument.presentationml.slideLayout+xml"/>
  <Override PartName="/ppt/theme/theme30.xml" ContentType="application/vnd.openxmlformats-officedocument.theme+xml"/>
  <Override PartName="/ppt/slideLayouts/slideLayout87.xml" ContentType="application/vnd.openxmlformats-officedocument.presentationml.slideLayout+xml"/>
  <Override PartName="/ppt/theme/theme31.xml" ContentType="application/vnd.openxmlformats-officedocument.theme+xml"/>
  <Override PartName="/ppt/slideLayouts/slideLayout88.xml" ContentType="application/vnd.openxmlformats-officedocument.presentationml.slideLayout+xml"/>
  <Override PartName="/ppt/theme/theme32.xml" ContentType="application/vnd.openxmlformats-officedocument.theme+xml"/>
  <Override PartName="/ppt/slideLayouts/slideLayout89.xml" ContentType="application/vnd.openxmlformats-officedocument.presentationml.slideLayout+xml"/>
  <Override PartName="/ppt/theme/theme33.xml" ContentType="application/vnd.openxmlformats-officedocument.theme+xml"/>
  <Override PartName="/ppt/slideLayouts/slideLayout90.xml" ContentType="application/vnd.openxmlformats-officedocument.presentationml.slideLayout+xml"/>
  <Override PartName="/ppt/theme/theme34.xml" ContentType="application/vnd.openxmlformats-officedocument.theme+xml"/>
  <Override PartName="/ppt/slideLayouts/slideLayout91.xml" ContentType="application/vnd.openxmlformats-officedocument.presentationml.slideLayout+xml"/>
  <Override PartName="/ppt/theme/theme35.xml" ContentType="application/vnd.openxmlformats-officedocument.theme+xml"/>
  <Override PartName="/ppt/slideLayouts/slideLayout92.xml" ContentType="application/vnd.openxmlformats-officedocument.presentationml.slideLayout+xml"/>
  <Override PartName="/ppt/theme/theme36.xml" ContentType="application/vnd.openxmlformats-officedocument.theme+xml"/>
  <Override PartName="/ppt/slideLayouts/slideLayout93.xml" ContentType="application/vnd.openxmlformats-officedocument.presentationml.slideLayout+xml"/>
  <Override PartName="/ppt/theme/theme37.xml" ContentType="application/vnd.openxmlformats-officedocument.theme+xml"/>
  <Override PartName="/ppt/slideLayouts/slideLayout94.xml" ContentType="application/vnd.openxmlformats-officedocument.presentationml.slideLayout+xml"/>
  <Override PartName="/ppt/theme/theme38.xml" ContentType="application/vnd.openxmlformats-officedocument.theme+xml"/>
  <Override PartName="/ppt/slideLayouts/slideLayout95.xml" ContentType="application/vnd.openxmlformats-officedocument.presentationml.slideLayout+xml"/>
  <Override PartName="/ppt/theme/theme39.xml" ContentType="application/vnd.openxmlformats-officedocument.theme+xml"/>
  <Override PartName="/ppt/slideLayouts/slideLayout96.xml" ContentType="application/vnd.openxmlformats-officedocument.presentationml.slideLayout+xml"/>
  <Override PartName="/ppt/theme/theme40.xml" ContentType="application/vnd.openxmlformats-officedocument.theme+xml"/>
  <Override PartName="/ppt/slideLayouts/slideLayout97.xml" ContentType="application/vnd.openxmlformats-officedocument.presentationml.slideLayout+xml"/>
  <Override PartName="/ppt/theme/theme41.xml" ContentType="application/vnd.openxmlformats-officedocument.theme+xml"/>
  <Override PartName="/ppt/slideLayouts/slideLayout98.xml" ContentType="application/vnd.openxmlformats-officedocument.presentationml.slideLayout+xml"/>
  <Override PartName="/ppt/theme/theme42.xml" ContentType="application/vnd.openxmlformats-officedocument.theme+xml"/>
  <Override PartName="/ppt/slideLayouts/slideLayout99.xml" ContentType="application/vnd.openxmlformats-officedocument.presentationml.slideLayout+xml"/>
  <Override PartName="/ppt/theme/theme43.xml" ContentType="application/vnd.openxmlformats-officedocument.theme+xml"/>
  <Override PartName="/ppt/slideLayouts/slideLayout100.xml" ContentType="application/vnd.openxmlformats-officedocument.presentationml.slideLayout+xml"/>
  <Override PartName="/ppt/theme/theme44.xml" ContentType="application/vnd.openxmlformats-officedocument.theme+xml"/>
  <Override PartName="/ppt/slideLayouts/slideLayout101.xml" ContentType="application/vnd.openxmlformats-officedocument.presentationml.slideLayout+xml"/>
  <Override PartName="/ppt/theme/theme45.xml" ContentType="application/vnd.openxmlformats-officedocument.theme+xml"/>
  <Override PartName="/ppt/slideLayouts/slideLayout102.xml" ContentType="application/vnd.openxmlformats-officedocument.presentationml.slideLayout+xml"/>
  <Override PartName="/ppt/theme/theme46.xml" ContentType="application/vnd.openxmlformats-officedocument.theme+xml"/>
  <Override PartName="/ppt/slideLayouts/slideLayout103.xml" ContentType="application/vnd.openxmlformats-officedocument.presentationml.slideLayout+xml"/>
  <Override PartName="/ppt/theme/theme47.xml" ContentType="application/vnd.openxmlformats-officedocument.theme+xml"/>
  <Override PartName="/ppt/slideLayouts/slideLayout104.xml" ContentType="application/vnd.openxmlformats-officedocument.presentationml.slideLayout+xml"/>
  <Override PartName="/ppt/theme/theme48.xml" ContentType="application/vnd.openxmlformats-officedocument.theme+xml"/>
  <Override PartName="/ppt/slideLayouts/slideLayout105.xml" ContentType="application/vnd.openxmlformats-officedocument.presentationml.slideLayout+xml"/>
  <Override PartName="/ppt/theme/theme49.xml" ContentType="application/vnd.openxmlformats-officedocument.theme+xml"/>
  <Override PartName="/ppt/slideLayouts/slideLayout106.xml" ContentType="application/vnd.openxmlformats-officedocument.presentationml.slideLayout+xml"/>
  <Override PartName="/ppt/theme/theme50.xml" ContentType="application/vnd.openxmlformats-officedocument.theme+xml"/>
  <Override PartName="/ppt/slideLayouts/slideLayout107.xml" ContentType="application/vnd.openxmlformats-officedocument.presentationml.slideLayout+xml"/>
  <Override PartName="/ppt/theme/theme51.xml" ContentType="application/vnd.openxmlformats-officedocument.theme+xml"/>
  <Override PartName="/ppt/slideLayouts/slideLayout108.xml" ContentType="application/vnd.openxmlformats-officedocument.presentationml.slideLayout+xml"/>
  <Override PartName="/ppt/theme/theme52.xml" ContentType="application/vnd.openxmlformats-officedocument.theme+xml"/>
  <Override PartName="/ppt/slideLayouts/slideLayout109.xml" ContentType="application/vnd.openxmlformats-officedocument.presentationml.slideLayout+xml"/>
  <Override PartName="/ppt/theme/theme53.xml" ContentType="application/vnd.openxmlformats-officedocument.theme+xml"/>
  <Override PartName="/ppt/slideLayouts/slideLayout110.xml" ContentType="application/vnd.openxmlformats-officedocument.presentationml.slideLayout+xml"/>
  <Override PartName="/ppt/theme/theme54.xml" ContentType="application/vnd.openxmlformats-officedocument.theme+xml"/>
  <Override PartName="/ppt/slideLayouts/slideLayout111.xml" ContentType="application/vnd.openxmlformats-officedocument.presentationml.slideLayout+xml"/>
  <Override PartName="/ppt/theme/theme55.xml" ContentType="application/vnd.openxmlformats-officedocument.theme+xml"/>
  <Override PartName="/ppt/slideLayouts/slideLayout112.xml" ContentType="application/vnd.openxmlformats-officedocument.presentationml.slideLayout+xml"/>
  <Override PartName="/ppt/theme/theme56.xml" ContentType="application/vnd.openxmlformats-officedocument.theme+xml"/>
  <Override PartName="/ppt/slideLayouts/slideLayout113.xml" ContentType="application/vnd.openxmlformats-officedocument.presentationml.slideLayout+xml"/>
  <Override PartName="/ppt/theme/theme57.xml" ContentType="application/vnd.openxmlformats-officedocument.theme+xml"/>
  <Override PartName="/ppt/slideLayouts/slideLayout114.xml" ContentType="application/vnd.openxmlformats-officedocument.presentationml.slideLayout+xml"/>
  <Override PartName="/ppt/theme/theme58.xml" ContentType="application/vnd.openxmlformats-officedocument.theme+xml"/>
  <Override PartName="/ppt/slideLayouts/slideLayout115.xml" ContentType="application/vnd.openxmlformats-officedocument.presentationml.slideLayout+xml"/>
  <Override PartName="/ppt/theme/theme59.xml" ContentType="application/vnd.openxmlformats-officedocument.theme+xml"/>
  <Override PartName="/ppt/slideLayouts/slideLayout116.xml" ContentType="application/vnd.openxmlformats-officedocument.presentationml.slideLayout+xml"/>
  <Override PartName="/ppt/theme/theme60.xml" ContentType="application/vnd.openxmlformats-officedocument.theme+xml"/>
  <Override PartName="/ppt/slideLayouts/slideLayout117.xml" ContentType="application/vnd.openxmlformats-officedocument.presentationml.slideLayout+xml"/>
  <Override PartName="/ppt/theme/theme61.xml" ContentType="application/vnd.openxmlformats-officedocument.theme+xml"/>
  <Override PartName="/ppt/slideLayouts/slideLayout118.xml" ContentType="application/vnd.openxmlformats-officedocument.presentationml.slideLayout+xml"/>
  <Override PartName="/ppt/theme/theme62.xml" ContentType="application/vnd.openxmlformats-officedocument.theme+xml"/>
  <Override PartName="/ppt/slideLayouts/slideLayout119.xml" ContentType="application/vnd.openxmlformats-officedocument.presentationml.slideLayout+xml"/>
  <Override PartName="/ppt/theme/theme63.xml" ContentType="application/vnd.openxmlformats-officedocument.theme+xml"/>
  <Override PartName="/ppt/slideLayouts/slideLayout120.xml" ContentType="application/vnd.openxmlformats-officedocument.presentationml.slideLayout+xml"/>
  <Override PartName="/ppt/theme/theme64.xml" ContentType="application/vnd.openxmlformats-officedocument.theme+xml"/>
  <Override PartName="/ppt/slideLayouts/slideLayout121.xml" ContentType="application/vnd.openxmlformats-officedocument.presentationml.slideLayout+xml"/>
  <Override PartName="/ppt/theme/theme65.xml" ContentType="application/vnd.openxmlformats-officedocument.theme+xml"/>
  <Override PartName="/ppt/slideLayouts/slideLayout122.xml" ContentType="application/vnd.openxmlformats-officedocument.presentationml.slideLayout+xml"/>
  <Override PartName="/ppt/theme/theme66.xml" ContentType="application/vnd.openxmlformats-officedocument.theme+xml"/>
  <Override PartName="/ppt/slideLayouts/slideLayout123.xml" ContentType="application/vnd.openxmlformats-officedocument.presentationml.slideLayout+xml"/>
  <Override PartName="/ppt/theme/theme67.xml" ContentType="application/vnd.openxmlformats-officedocument.theme+xml"/>
  <Override PartName="/ppt/slideLayouts/slideLayout124.xml" ContentType="application/vnd.openxmlformats-officedocument.presentationml.slideLayout+xml"/>
  <Override PartName="/ppt/theme/theme68.xml" ContentType="application/vnd.openxmlformats-officedocument.theme+xml"/>
  <Override PartName="/ppt/slideLayouts/slideLayout125.xml" ContentType="application/vnd.openxmlformats-officedocument.presentationml.slideLayout+xml"/>
  <Override PartName="/ppt/theme/theme69.xml" ContentType="application/vnd.openxmlformats-officedocument.theme+xml"/>
  <Override PartName="/ppt/slideLayouts/slideLayout126.xml" ContentType="application/vnd.openxmlformats-officedocument.presentationml.slideLayout+xml"/>
  <Override PartName="/ppt/theme/theme70.xml" ContentType="application/vnd.openxmlformats-officedocument.theme+xml"/>
  <Override PartName="/ppt/slideLayouts/slideLayout127.xml" ContentType="application/vnd.openxmlformats-officedocument.presentationml.slideLayout+xml"/>
  <Override PartName="/ppt/theme/theme71.xml" ContentType="application/vnd.openxmlformats-officedocument.theme+xml"/>
  <Override PartName="/ppt/slideLayouts/slideLayout128.xml" ContentType="application/vnd.openxmlformats-officedocument.presentationml.slideLayout+xml"/>
  <Override PartName="/ppt/theme/theme72.xml" ContentType="application/vnd.openxmlformats-officedocument.theme+xml"/>
  <Override PartName="/ppt/slideLayouts/slideLayout129.xml" ContentType="application/vnd.openxmlformats-officedocument.presentationml.slideLayout+xml"/>
  <Override PartName="/ppt/theme/theme73.xml" ContentType="application/vnd.openxmlformats-officedocument.theme+xml"/>
  <Override PartName="/ppt/slideLayouts/slideLayout130.xml" ContentType="application/vnd.openxmlformats-officedocument.presentationml.slideLayout+xml"/>
  <Override PartName="/ppt/theme/theme74.xml" ContentType="application/vnd.openxmlformats-officedocument.theme+xml"/>
  <Override PartName="/ppt/slideLayouts/slideLayout131.xml" ContentType="application/vnd.openxmlformats-officedocument.presentationml.slideLayout+xml"/>
  <Override PartName="/ppt/theme/theme75.xml" ContentType="application/vnd.openxmlformats-officedocument.theme+xml"/>
  <Override PartName="/ppt/slideLayouts/slideLayout132.xml" ContentType="application/vnd.openxmlformats-officedocument.presentationml.slideLayout+xml"/>
  <Override PartName="/ppt/theme/theme76.xml" ContentType="application/vnd.openxmlformats-officedocument.theme+xml"/>
  <Override PartName="/ppt/slideLayouts/slideLayout133.xml" ContentType="application/vnd.openxmlformats-officedocument.presentationml.slideLayout+xml"/>
  <Override PartName="/ppt/theme/theme77.xml" ContentType="application/vnd.openxmlformats-officedocument.theme+xml"/>
  <Override PartName="/ppt/slideLayouts/slideLayout134.xml" ContentType="application/vnd.openxmlformats-officedocument.presentationml.slideLayout+xml"/>
  <Override PartName="/ppt/theme/theme78.xml" ContentType="application/vnd.openxmlformats-officedocument.theme+xml"/>
  <Override PartName="/ppt/slideLayouts/slideLayout135.xml" ContentType="application/vnd.openxmlformats-officedocument.presentationml.slideLayout+xml"/>
  <Override PartName="/ppt/theme/theme79.xml" ContentType="application/vnd.openxmlformats-officedocument.theme+xml"/>
  <Override PartName="/ppt/slideLayouts/slideLayout136.xml" ContentType="application/vnd.openxmlformats-officedocument.presentationml.slideLayout+xml"/>
  <Override PartName="/ppt/theme/theme80.xml" ContentType="application/vnd.openxmlformats-officedocument.theme+xml"/>
  <Override PartName="/ppt/slideLayouts/slideLayout137.xml" ContentType="application/vnd.openxmlformats-officedocument.presentationml.slideLayout+xml"/>
  <Override PartName="/ppt/theme/theme81.xml" ContentType="application/vnd.openxmlformats-officedocument.theme+xml"/>
  <Override PartName="/ppt/slideLayouts/slideLayout138.xml" ContentType="application/vnd.openxmlformats-officedocument.presentationml.slideLayout+xml"/>
  <Override PartName="/ppt/theme/theme82.xml" ContentType="application/vnd.openxmlformats-officedocument.theme+xml"/>
  <Override PartName="/ppt/slideLayouts/slideLayout139.xml" ContentType="application/vnd.openxmlformats-officedocument.presentationml.slideLayout+xml"/>
  <Override PartName="/ppt/theme/theme83.xml" ContentType="application/vnd.openxmlformats-officedocument.theme+xml"/>
  <Override PartName="/ppt/slideLayouts/slideLayout140.xml" ContentType="application/vnd.openxmlformats-officedocument.presentationml.slideLayout+xml"/>
  <Override PartName="/ppt/theme/theme84.xml" ContentType="application/vnd.openxmlformats-officedocument.theme+xml"/>
  <Override PartName="/ppt/slideLayouts/slideLayout141.xml" ContentType="application/vnd.openxmlformats-officedocument.presentationml.slideLayout+xml"/>
  <Override PartName="/ppt/theme/theme85.xml" ContentType="application/vnd.openxmlformats-officedocument.theme+xml"/>
  <Override PartName="/ppt/slideLayouts/slideLayout142.xml" ContentType="application/vnd.openxmlformats-officedocument.presentationml.slideLayout+xml"/>
  <Override PartName="/ppt/theme/theme86.xml" ContentType="application/vnd.openxmlformats-officedocument.theme+xml"/>
  <Override PartName="/ppt/slideLayouts/slideLayout143.xml" ContentType="application/vnd.openxmlformats-officedocument.presentationml.slideLayout+xml"/>
  <Override PartName="/ppt/theme/theme87.xml" ContentType="application/vnd.openxmlformats-officedocument.theme+xml"/>
  <Override PartName="/ppt/slideLayouts/slideLayout144.xml" ContentType="application/vnd.openxmlformats-officedocument.presentationml.slideLayout+xml"/>
  <Override PartName="/ppt/theme/theme88.xml" ContentType="application/vnd.openxmlformats-officedocument.theme+xml"/>
  <Override PartName="/ppt/slideLayouts/slideLayout145.xml" ContentType="application/vnd.openxmlformats-officedocument.presentationml.slideLayout+xml"/>
  <Override PartName="/ppt/theme/theme89.xml" ContentType="application/vnd.openxmlformats-officedocument.theme+xml"/>
  <Override PartName="/ppt/slideLayouts/slideLayout146.xml" ContentType="application/vnd.openxmlformats-officedocument.presentationml.slideLayout+xml"/>
  <Override PartName="/ppt/theme/theme90.xml" ContentType="application/vnd.openxmlformats-officedocument.theme+xml"/>
  <Override PartName="/ppt/slideLayouts/slideLayout147.xml" ContentType="application/vnd.openxmlformats-officedocument.presentationml.slideLayout+xml"/>
  <Override PartName="/ppt/theme/theme91.xml" ContentType="application/vnd.openxmlformats-officedocument.theme+xml"/>
  <Override PartName="/ppt/slideLayouts/slideLayout148.xml" ContentType="application/vnd.openxmlformats-officedocument.presentationml.slideLayout+xml"/>
  <Override PartName="/ppt/theme/theme92.xml" ContentType="application/vnd.openxmlformats-officedocument.theme+xml"/>
  <Override PartName="/ppt/slideLayouts/slideLayout149.xml" ContentType="application/vnd.openxmlformats-officedocument.presentationml.slideLayout+xml"/>
  <Override PartName="/ppt/theme/theme93.xml" ContentType="application/vnd.openxmlformats-officedocument.theme+xml"/>
  <Override PartName="/ppt/slideLayouts/slideLayout150.xml" ContentType="application/vnd.openxmlformats-officedocument.presentationml.slideLayout+xml"/>
  <Override PartName="/ppt/theme/theme94.xml" ContentType="application/vnd.openxmlformats-officedocument.theme+xml"/>
  <Override PartName="/ppt/slideLayouts/slideLayout151.xml" ContentType="application/vnd.openxmlformats-officedocument.presentationml.slideLayout+xml"/>
  <Override PartName="/ppt/theme/theme95.xml" ContentType="application/vnd.openxmlformats-officedocument.theme+xml"/>
  <Override PartName="/ppt/slideLayouts/slideLayout152.xml" ContentType="application/vnd.openxmlformats-officedocument.presentationml.slideLayout+xml"/>
  <Override PartName="/ppt/theme/theme96.xml" ContentType="application/vnd.openxmlformats-officedocument.theme+xml"/>
  <Override PartName="/ppt/slideLayouts/slideLayout153.xml" ContentType="application/vnd.openxmlformats-officedocument.presentationml.slideLayout+xml"/>
  <Override PartName="/ppt/theme/theme97.xml" ContentType="application/vnd.openxmlformats-officedocument.theme+xml"/>
  <Override PartName="/ppt/slideLayouts/slideLayout154.xml" ContentType="application/vnd.openxmlformats-officedocument.presentationml.slideLayout+xml"/>
  <Override PartName="/ppt/theme/theme98.xml" ContentType="application/vnd.openxmlformats-officedocument.theme+xml"/>
  <Override PartName="/ppt/slideLayouts/slideLayout155.xml" ContentType="application/vnd.openxmlformats-officedocument.presentationml.slideLayout+xml"/>
  <Override PartName="/ppt/theme/theme99.xml" ContentType="application/vnd.openxmlformats-officedocument.theme+xml"/>
  <Override PartName="/ppt/slideLayouts/slideLayout156.xml" ContentType="application/vnd.openxmlformats-officedocument.presentationml.slideLayout+xml"/>
  <Override PartName="/ppt/theme/theme100.xml" ContentType="application/vnd.openxmlformats-officedocument.theme+xml"/>
  <Override PartName="/ppt/slideLayouts/slideLayout157.xml" ContentType="application/vnd.openxmlformats-officedocument.presentationml.slideLayout+xml"/>
  <Override PartName="/ppt/theme/theme101.xml" ContentType="application/vnd.openxmlformats-officedocument.theme+xml"/>
  <Override PartName="/ppt/slideLayouts/slideLayout158.xml" ContentType="application/vnd.openxmlformats-officedocument.presentationml.slideLayout+xml"/>
  <Override PartName="/ppt/theme/theme102.xml" ContentType="application/vnd.openxmlformats-officedocument.theme+xml"/>
  <Override PartName="/ppt/slideLayouts/slideLayout159.xml" ContentType="application/vnd.openxmlformats-officedocument.presentationml.slideLayout+xml"/>
  <Override PartName="/ppt/theme/theme103.xml" ContentType="application/vnd.openxmlformats-officedocument.theme+xml"/>
  <Override PartName="/ppt/slideLayouts/slideLayout160.xml" ContentType="application/vnd.openxmlformats-officedocument.presentationml.slideLayout+xml"/>
  <Override PartName="/ppt/theme/theme104.xml" ContentType="application/vnd.openxmlformats-officedocument.theme+xml"/>
  <Override PartName="/ppt/slideLayouts/slideLayout161.xml" ContentType="application/vnd.openxmlformats-officedocument.presentationml.slideLayout+xml"/>
  <Override PartName="/ppt/theme/theme105.xml" ContentType="application/vnd.openxmlformats-officedocument.theme+xml"/>
  <Override PartName="/ppt/slideLayouts/slideLayout162.xml" ContentType="application/vnd.openxmlformats-officedocument.presentationml.slideLayout+xml"/>
  <Override PartName="/ppt/theme/theme106.xml" ContentType="application/vnd.openxmlformats-officedocument.theme+xml"/>
  <Override PartName="/ppt/slideLayouts/slideLayout163.xml" ContentType="application/vnd.openxmlformats-officedocument.presentationml.slideLayout+xml"/>
  <Override PartName="/ppt/theme/theme107.xml" ContentType="application/vnd.openxmlformats-officedocument.theme+xml"/>
  <Override PartName="/ppt/slideLayouts/slideLayout164.xml" ContentType="application/vnd.openxmlformats-officedocument.presentationml.slideLayout+xml"/>
  <Override PartName="/ppt/theme/theme108.xml" ContentType="application/vnd.openxmlformats-officedocument.theme+xml"/>
  <Override PartName="/ppt/slideLayouts/slideLayout165.xml" ContentType="application/vnd.openxmlformats-officedocument.presentationml.slideLayout+xml"/>
  <Override PartName="/ppt/theme/theme109.xml" ContentType="application/vnd.openxmlformats-officedocument.theme+xml"/>
  <Override PartName="/ppt/slideLayouts/slideLayout166.xml" ContentType="application/vnd.openxmlformats-officedocument.presentationml.slideLayout+xml"/>
  <Override PartName="/ppt/theme/theme110.xml" ContentType="application/vnd.openxmlformats-officedocument.theme+xml"/>
  <Override PartName="/ppt/slideLayouts/slideLayout167.xml" ContentType="application/vnd.openxmlformats-officedocument.presentationml.slideLayout+xml"/>
  <Override PartName="/ppt/theme/theme111.xml" ContentType="application/vnd.openxmlformats-officedocument.theme+xml"/>
  <Override PartName="/ppt/slideLayouts/slideLayout168.xml" ContentType="application/vnd.openxmlformats-officedocument.presentationml.slideLayout+xml"/>
  <Override PartName="/ppt/theme/theme112.xml" ContentType="application/vnd.openxmlformats-officedocument.theme+xml"/>
  <Override PartName="/ppt/slideLayouts/slideLayout169.xml" ContentType="application/vnd.openxmlformats-officedocument.presentationml.slideLayout+xml"/>
  <Override PartName="/ppt/theme/theme113.xml" ContentType="application/vnd.openxmlformats-officedocument.theme+xml"/>
  <Override PartName="/ppt/slideLayouts/slideLayout170.xml" ContentType="application/vnd.openxmlformats-officedocument.presentationml.slideLayout+xml"/>
  <Override PartName="/ppt/theme/theme114.xml" ContentType="application/vnd.openxmlformats-officedocument.theme+xml"/>
  <Override PartName="/ppt/slideLayouts/slideLayout171.xml" ContentType="application/vnd.openxmlformats-officedocument.presentationml.slideLayout+xml"/>
  <Override PartName="/ppt/theme/theme115.xml" ContentType="application/vnd.openxmlformats-officedocument.theme+xml"/>
  <Override PartName="/ppt/slideLayouts/slideLayout172.xml" ContentType="application/vnd.openxmlformats-officedocument.presentationml.slideLayout+xml"/>
  <Override PartName="/ppt/theme/theme116.xml" ContentType="application/vnd.openxmlformats-officedocument.theme+xml"/>
  <Override PartName="/ppt/slideLayouts/slideLayout173.xml" ContentType="application/vnd.openxmlformats-officedocument.presentationml.slideLayout+xml"/>
  <Override PartName="/ppt/theme/theme117.xml" ContentType="application/vnd.openxmlformats-officedocument.theme+xml"/>
  <Override PartName="/ppt/slideLayouts/slideLayout174.xml" ContentType="application/vnd.openxmlformats-officedocument.presentationml.slideLayout+xml"/>
  <Override PartName="/ppt/theme/theme118.xml" ContentType="application/vnd.openxmlformats-officedocument.theme+xml"/>
  <Override PartName="/ppt/slideLayouts/slideLayout175.xml" ContentType="application/vnd.openxmlformats-officedocument.presentationml.slideLayout+xml"/>
  <Override PartName="/ppt/theme/theme119.xml" ContentType="application/vnd.openxmlformats-officedocument.theme+xml"/>
  <Override PartName="/ppt/slideLayouts/slideLayout176.xml" ContentType="application/vnd.openxmlformats-officedocument.presentationml.slideLayout+xml"/>
  <Override PartName="/ppt/theme/theme120.xml" ContentType="application/vnd.openxmlformats-officedocument.theme+xml"/>
  <Override PartName="/ppt/slideLayouts/slideLayout177.xml" ContentType="application/vnd.openxmlformats-officedocument.presentationml.slideLayout+xml"/>
  <Override PartName="/ppt/theme/theme121.xml" ContentType="application/vnd.openxmlformats-officedocument.theme+xml"/>
  <Override PartName="/ppt/slideLayouts/slideLayout178.xml" ContentType="application/vnd.openxmlformats-officedocument.presentationml.slideLayout+xml"/>
  <Override PartName="/ppt/theme/theme122.xml" ContentType="application/vnd.openxmlformats-officedocument.theme+xml"/>
  <Override PartName="/ppt/slideLayouts/slideLayout179.xml" ContentType="application/vnd.openxmlformats-officedocument.presentationml.slideLayout+xml"/>
  <Override PartName="/ppt/theme/theme123.xml" ContentType="application/vnd.openxmlformats-officedocument.theme+xml"/>
  <Override PartName="/ppt/slideLayouts/slideLayout180.xml" ContentType="application/vnd.openxmlformats-officedocument.presentationml.slideLayout+xml"/>
  <Override PartName="/ppt/theme/theme124.xml" ContentType="application/vnd.openxmlformats-officedocument.theme+xml"/>
  <Override PartName="/ppt/slideLayouts/slideLayout181.xml" ContentType="application/vnd.openxmlformats-officedocument.presentationml.slideLayout+xml"/>
  <Override PartName="/ppt/theme/theme125.xml" ContentType="application/vnd.openxmlformats-officedocument.theme+xml"/>
  <Override PartName="/ppt/slideLayouts/slideLayout182.xml" ContentType="application/vnd.openxmlformats-officedocument.presentationml.slideLayout+xml"/>
  <Override PartName="/ppt/theme/theme126.xml" ContentType="application/vnd.openxmlformats-officedocument.theme+xml"/>
  <Override PartName="/ppt/slideLayouts/slideLayout183.xml" ContentType="application/vnd.openxmlformats-officedocument.presentationml.slideLayout+xml"/>
  <Override PartName="/ppt/theme/theme127.xml" ContentType="application/vnd.openxmlformats-officedocument.theme+xml"/>
  <Override PartName="/ppt/slideLayouts/slideLayout184.xml" ContentType="application/vnd.openxmlformats-officedocument.presentationml.slideLayout+xml"/>
  <Override PartName="/ppt/theme/theme128.xml" ContentType="application/vnd.openxmlformats-officedocument.theme+xml"/>
  <Override PartName="/ppt/slideLayouts/slideLayout185.xml" ContentType="application/vnd.openxmlformats-officedocument.presentationml.slideLayout+xml"/>
  <Override PartName="/ppt/theme/theme129.xml" ContentType="application/vnd.openxmlformats-officedocument.theme+xml"/>
  <Override PartName="/ppt/slideLayouts/slideLayout186.xml" ContentType="application/vnd.openxmlformats-officedocument.presentationml.slideLayout+xml"/>
  <Override PartName="/ppt/theme/theme130.xml" ContentType="application/vnd.openxmlformats-officedocument.theme+xml"/>
  <Override PartName="/ppt/slideLayouts/slideLayout187.xml" ContentType="application/vnd.openxmlformats-officedocument.presentationml.slideLayout+xml"/>
  <Override PartName="/ppt/theme/theme131.xml" ContentType="application/vnd.openxmlformats-officedocument.theme+xml"/>
  <Override PartName="/ppt/slideLayouts/slideLayout188.xml" ContentType="application/vnd.openxmlformats-officedocument.presentationml.slideLayout+xml"/>
  <Override PartName="/ppt/theme/theme132.xml" ContentType="application/vnd.openxmlformats-officedocument.theme+xml"/>
  <Override PartName="/ppt/slideLayouts/slideLayout189.xml" ContentType="application/vnd.openxmlformats-officedocument.presentationml.slideLayout+xml"/>
  <Override PartName="/ppt/theme/theme133.xml" ContentType="application/vnd.openxmlformats-officedocument.theme+xml"/>
  <Override PartName="/ppt/slideLayouts/slideLayout190.xml" ContentType="application/vnd.openxmlformats-officedocument.presentationml.slideLayout+xml"/>
  <Override PartName="/ppt/theme/theme134.xml" ContentType="application/vnd.openxmlformats-officedocument.theme+xml"/>
  <Override PartName="/ppt/slideLayouts/slideLayout191.xml" ContentType="application/vnd.openxmlformats-officedocument.presentationml.slideLayout+xml"/>
  <Override PartName="/ppt/theme/theme135.xml" ContentType="application/vnd.openxmlformats-officedocument.theme+xml"/>
  <Override PartName="/ppt/slideLayouts/slideLayout192.xml" ContentType="application/vnd.openxmlformats-officedocument.presentationml.slideLayout+xml"/>
  <Override PartName="/ppt/theme/theme136.xml" ContentType="application/vnd.openxmlformats-officedocument.theme+xml"/>
  <Override PartName="/ppt/slideLayouts/slideLayout193.xml" ContentType="application/vnd.openxmlformats-officedocument.presentationml.slideLayout+xml"/>
  <Override PartName="/ppt/theme/theme137.xml" ContentType="application/vnd.openxmlformats-officedocument.theme+xml"/>
  <Override PartName="/ppt/slideLayouts/slideLayout194.xml" ContentType="application/vnd.openxmlformats-officedocument.presentationml.slideLayout+xml"/>
  <Override PartName="/ppt/theme/theme138.xml" ContentType="application/vnd.openxmlformats-officedocument.theme+xml"/>
  <Override PartName="/ppt/slideLayouts/slideLayout195.xml" ContentType="application/vnd.openxmlformats-officedocument.presentationml.slideLayout+xml"/>
  <Override PartName="/ppt/theme/theme139.xml" ContentType="application/vnd.openxmlformats-officedocument.theme+xml"/>
  <Override PartName="/ppt/slideLayouts/slideLayout196.xml" ContentType="application/vnd.openxmlformats-officedocument.presentationml.slideLayout+xml"/>
  <Override PartName="/ppt/theme/theme140.xml" ContentType="application/vnd.openxmlformats-officedocument.theme+xml"/>
  <Override PartName="/ppt/slideLayouts/slideLayout197.xml" ContentType="application/vnd.openxmlformats-officedocument.presentationml.slideLayout+xml"/>
  <Override PartName="/ppt/theme/theme141.xml" ContentType="application/vnd.openxmlformats-officedocument.theme+xml"/>
  <Override PartName="/ppt/slideLayouts/slideLayout198.xml" ContentType="application/vnd.openxmlformats-officedocument.presentationml.slideLayout+xml"/>
  <Override PartName="/ppt/theme/theme142.xml" ContentType="application/vnd.openxmlformats-officedocument.theme+xml"/>
  <Override PartName="/ppt/slideLayouts/slideLayout199.xml" ContentType="application/vnd.openxmlformats-officedocument.presentationml.slideLayout+xml"/>
  <Override PartName="/ppt/theme/theme143.xml" ContentType="application/vnd.openxmlformats-officedocument.theme+xml"/>
  <Override PartName="/ppt/slideLayouts/slideLayout200.xml" ContentType="application/vnd.openxmlformats-officedocument.presentationml.slideLayout+xml"/>
  <Override PartName="/ppt/theme/theme144.xml" ContentType="application/vnd.openxmlformats-officedocument.theme+xml"/>
  <Override PartName="/ppt/slideLayouts/slideLayout201.xml" ContentType="application/vnd.openxmlformats-officedocument.presentationml.slideLayout+xml"/>
  <Override PartName="/ppt/theme/theme145.xml" ContentType="application/vnd.openxmlformats-officedocument.theme+xml"/>
  <Override PartName="/ppt/slideLayouts/slideLayout202.xml" ContentType="application/vnd.openxmlformats-officedocument.presentationml.slideLayout+xml"/>
  <Override PartName="/ppt/theme/theme146.xml" ContentType="application/vnd.openxmlformats-officedocument.theme+xml"/>
  <Override PartName="/ppt/slideLayouts/slideLayout203.xml" ContentType="application/vnd.openxmlformats-officedocument.presentationml.slideLayout+xml"/>
  <Override PartName="/ppt/theme/theme147.xml" ContentType="application/vnd.openxmlformats-officedocument.theme+xml"/>
  <Override PartName="/ppt/slideLayouts/slideLayout204.xml" ContentType="application/vnd.openxmlformats-officedocument.presentationml.slideLayout+xml"/>
  <Override PartName="/ppt/theme/theme148.xml" ContentType="application/vnd.openxmlformats-officedocument.theme+xml"/>
  <Override PartName="/ppt/slideLayouts/slideLayout205.xml" ContentType="application/vnd.openxmlformats-officedocument.presentationml.slideLayout+xml"/>
  <Override PartName="/ppt/theme/theme149.xml" ContentType="application/vnd.openxmlformats-officedocument.theme+xml"/>
  <Override PartName="/ppt/slideLayouts/slideLayout206.xml" ContentType="application/vnd.openxmlformats-officedocument.presentationml.slideLayout+xml"/>
  <Override PartName="/ppt/theme/theme150.xml" ContentType="application/vnd.openxmlformats-officedocument.theme+xml"/>
  <Override PartName="/ppt/slideLayouts/slideLayout207.xml" ContentType="application/vnd.openxmlformats-officedocument.presentationml.slideLayout+xml"/>
  <Override PartName="/ppt/theme/theme151.xml" ContentType="application/vnd.openxmlformats-officedocument.theme+xml"/>
  <Override PartName="/ppt/slideLayouts/slideLayout208.xml" ContentType="application/vnd.openxmlformats-officedocument.presentationml.slideLayout+xml"/>
  <Override PartName="/ppt/theme/theme152.xml" ContentType="application/vnd.openxmlformats-officedocument.theme+xml"/>
  <Override PartName="/ppt/slideLayouts/slideLayout209.xml" ContentType="application/vnd.openxmlformats-officedocument.presentationml.slideLayout+xml"/>
  <Override PartName="/ppt/theme/theme153.xml" ContentType="application/vnd.openxmlformats-officedocument.theme+xml"/>
  <Override PartName="/ppt/slideLayouts/slideLayout210.xml" ContentType="application/vnd.openxmlformats-officedocument.presentationml.slideLayout+xml"/>
  <Override PartName="/ppt/theme/theme154.xml" ContentType="application/vnd.openxmlformats-officedocument.theme+xml"/>
  <Override PartName="/ppt/slideLayouts/slideLayout211.xml" ContentType="application/vnd.openxmlformats-officedocument.presentationml.slideLayout+xml"/>
  <Override PartName="/ppt/theme/theme155.xml" ContentType="application/vnd.openxmlformats-officedocument.theme+xml"/>
  <Override PartName="/ppt/slideLayouts/slideLayout212.xml" ContentType="application/vnd.openxmlformats-officedocument.presentationml.slideLayout+xml"/>
  <Override PartName="/ppt/theme/theme156.xml" ContentType="application/vnd.openxmlformats-officedocument.theme+xml"/>
  <Override PartName="/ppt/slideLayouts/slideLayout213.xml" ContentType="application/vnd.openxmlformats-officedocument.presentationml.slideLayout+xml"/>
  <Override PartName="/ppt/theme/theme157.xml" ContentType="application/vnd.openxmlformats-officedocument.theme+xml"/>
  <Override PartName="/ppt/slideLayouts/slideLayout214.xml" ContentType="application/vnd.openxmlformats-officedocument.presentationml.slideLayout+xml"/>
  <Override PartName="/ppt/theme/theme158.xml" ContentType="application/vnd.openxmlformats-officedocument.theme+xml"/>
  <Override PartName="/ppt/slideLayouts/slideLayout215.xml" ContentType="application/vnd.openxmlformats-officedocument.presentationml.slideLayout+xml"/>
  <Override PartName="/ppt/theme/theme159.xml" ContentType="application/vnd.openxmlformats-officedocument.theme+xml"/>
  <Override PartName="/ppt/slideLayouts/slideLayout216.xml" ContentType="application/vnd.openxmlformats-officedocument.presentationml.slideLayout+xml"/>
  <Override PartName="/ppt/theme/theme160.xml" ContentType="application/vnd.openxmlformats-officedocument.theme+xml"/>
  <Override PartName="/ppt/slideLayouts/slideLayout217.xml" ContentType="application/vnd.openxmlformats-officedocument.presentationml.slideLayout+xml"/>
  <Override PartName="/ppt/theme/theme161.xml" ContentType="application/vnd.openxmlformats-officedocument.theme+xml"/>
  <Override PartName="/ppt/slideLayouts/slideLayout218.xml" ContentType="application/vnd.openxmlformats-officedocument.presentationml.slideLayout+xml"/>
  <Override PartName="/ppt/theme/theme162.xml" ContentType="application/vnd.openxmlformats-officedocument.theme+xml"/>
  <Override PartName="/ppt/slideLayouts/slideLayout219.xml" ContentType="application/vnd.openxmlformats-officedocument.presentationml.slideLayout+xml"/>
  <Override PartName="/ppt/theme/theme163.xml" ContentType="application/vnd.openxmlformats-officedocument.theme+xml"/>
  <Override PartName="/ppt/slideLayouts/slideLayout220.xml" ContentType="application/vnd.openxmlformats-officedocument.presentationml.slideLayout+xml"/>
  <Override PartName="/ppt/theme/theme164.xml" ContentType="application/vnd.openxmlformats-officedocument.theme+xml"/>
  <Override PartName="/ppt/slideLayouts/slideLayout221.xml" ContentType="application/vnd.openxmlformats-officedocument.presentationml.slideLayout+xml"/>
  <Override PartName="/ppt/theme/theme165.xml" ContentType="application/vnd.openxmlformats-officedocument.theme+xml"/>
  <Override PartName="/ppt/slideLayouts/slideLayout222.xml" ContentType="application/vnd.openxmlformats-officedocument.presentationml.slideLayout+xml"/>
  <Override PartName="/ppt/theme/theme166.xml" ContentType="application/vnd.openxmlformats-officedocument.theme+xml"/>
  <Override PartName="/ppt/slideLayouts/slideLayout223.xml" ContentType="application/vnd.openxmlformats-officedocument.presentationml.slideLayout+xml"/>
  <Override PartName="/ppt/theme/theme167.xml" ContentType="application/vnd.openxmlformats-officedocument.theme+xml"/>
  <Override PartName="/ppt/slideLayouts/slideLayout224.xml" ContentType="application/vnd.openxmlformats-officedocument.presentationml.slideLayout+xml"/>
  <Override PartName="/ppt/theme/theme168.xml" ContentType="application/vnd.openxmlformats-officedocument.theme+xml"/>
  <Override PartName="/ppt/slideLayouts/slideLayout225.xml" ContentType="application/vnd.openxmlformats-officedocument.presentationml.slideLayout+xml"/>
  <Override PartName="/ppt/theme/theme169.xml" ContentType="application/vnd.openxmlformats-officedocument.theme+xml"/>
  <Override PartName="/ppt/slideLayouts/slideLayout226.xml" ContentType="application/vnd.openxmlformats-officedocument.presentationml.slideLayout+xml"/>
  <Override PartName="/ppt/theme/theme170.xml" ContentType="application/vnd.openxmlformats-officedocument.theme+xml"/>
  <Override PartName="/ppt/slideLayouts/slideLayout227.xml" ContentType="application/vnd.openxmlformats-officedocument.presentationml.slideLayout+xml"/>
  <Override PartName="/ppt/theme/theme171.xml" ContentType="application/vnd.openxmlformats-officedocument.theme+xml"/>
  <Override PartName="/ppt/slideLayouts/slideLayout228.xml" ContentType="application/vnd.openxmlformats-officedocument.presentationml.slideLayout+xml"/>
  <Override PartName="/ppt/theme/theme172.xml" ContentType="application/vnd.openxmlformats-officedocument.theme+xml"/>
  <Override PartName="/ppt/slideLayouts/slideLayout229.xml" ContentType="application/vnd.openxmlformats-officedocument.presentationml.slideLayout+xml"/>
  <Override PartName="/ppt/theme/theme173.xml" ContentType="application/vnd.openxmlformats-officedocument.theme+xml"/>
  <Override PartName="/ppt/slideLayouts/slideLayout230.xml" ContentType="application/vnd.openxmlformats-officedocument.presentationml.slideLayout+xml"/>
  <Override PartName="/ppt/theme/theme174.xml" ContentType="application/vnd.openxmlformats-officedocument.theme+xml"/>
  <Override PartName="/ppt/slideLayouts/slideLayout231.xml" ContentType="application/vnd.openxmlformats-officedocument.presentationml.slideLayout+xml"/>
  <Override PartName="/ppt/theme/theme175.xml" ContentType="application/vnd.openxmlformats-officedocument.theme+xml"/>
  <Override PartName="/ppt/slideLayouts/slideLayout232.xml" ContentType="application/vnd.openxmlformats-officedocument.presentationml.slideLayout+xml"/>
  <Override PartName="/ppt/theme/theme176.xml" ContentType="application/vnd.openxmlformats-officedocument.theme+xml"/>
  <Override PartName="/ppt/slideLayouts/slideLayout233.xml" ContentType="application/vnd.openxmlformats-officedocument.presentationml.slideLayout+xml"/>
  <Override PartName="/ppt/theme/theme177.xml" ContentType="application/vnd.openxmlformats-officedocument.theme+xml"/>
  <Override PartName="/ppt/slideLayouts/slideLayout234.xml" ContentType="application/vnd.openxmlformats-officedocument.presentationml.slideLayout+xml"/>
  <Override PartName="/ppt/theme/theme178.xml" ContentType="application/vnd.openxmlformats-officedocument.theme+xml"/>
  <Override PartName="/ppt/slideLayouts/slideLayout235.xml" ContentType="application/vnd.openxmlformats-officedocument.presentationml.slideLayout+xml"/>
  <Override PartName="/ppt/theme/theme179.xml" ContentType="application/vnd.openxmlformats-officedocument.theme+xml"/>
  <Override PartName="/ppt/slideLayouts/slideLayout236.xml" ContentType="application/vnd.openxmlformats-officedocument.presentationml.slideLayout+xml"/>
  <Override PartName="/ppt/theme/theme180.xml" ContentType="application/vnd.openxmlformats-officedocument.theme+xml"/>
  <Override PartName="/ppt/slideLayouts/slideLayout237.xml" ContentType="application/vnd.openxmlformats-officedocument.presentationml.slideLayout+xml"/>
  <Override PartName="/ppt/theme/theme181.xml" ContentType="application/vnd.openxmlformats-officedocument.theme+xml"/>
  <Override PartName="/ppt/slideLayouts/slideLayout238.xml" ContentType="application/vnd.openxmlformats-officedocument.presentationml.slideLayout+xml"/>
  <Override PartName="/ppt/theme/theme182.xml" ContentType="application/vnd.openxmlformats-officedocument.theme+xml"/>
  <Override PartName="/ppt/slideLayouts/slideLayout239.xml" ContentType="application/vnd.openxmlformats-officedocument.presentationml.slideLayout+xml"/>
  <Override PartName="/ppt/theme/theme183.xml" ContentType="application/vnd.openxmlformats-officedocument.theme+xml"/>
  <Override PartName="/ppt/slideLayouts/slideLayout240.xml" ContentType="application/vnd.openxmlformats-officedocument.presentationml.slideLayout+xml"/>
  <Override PartName="/ppt/theme/theme184.xml" ContentType="application/vnd.openxmlformats-officedocument.theme+xml"/>
  <Override PartName="/ppt/slideLayouts/slideLayout241.xml" ContentType="application/vnd.openxmlformats-officedocument.presentationml.slideLayout+xml"/>
  <Override PartName="/ppt/theme/theme185.xml" ContentType="application/vnd.openxmlformats-officedocument.theme+xml"/>
  <Override PartName="/ppt/slideLayouts/slideLayout242.xml" ContentType="application/vnd.openxmlformats-officedocument.presentationml.slideLayout+xml"/>
  <Override PartName="/ppt/theme/theme186.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87.xml" ContentType="application/vnd.openxmlformats-officedocument.theme+xml"/>
  <Override PartName="/ppt/theme/theme18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10" r:id="rId1"/>
    <p:sldMasterId id="2147484111" r:id="rId2"/>
    <p:sldMasterId id="2147484112" r:id="rId3"/>
    <p:sldMasterId id="2147484113" r:id="rId4"/>
    <p:sldMasterId id="2147484114" r:id="rId5"/>
    <p:sldMasterId id="2147484115" r:id="rId6"/>
    <p:sldMasterId id="2147484116" r:id="rId7"/>
    <p:sldMasterId id="2147484117" r:id="rId8"/>
    <p:sldMasterId id="2147484118" r:id="rId9"/>
    <p:sldMasterId id="2147484119" r:id="rId10"/>
    <p:sldMasterId id="2147484120" r:id="rId11"/>
    <p:sldMasterId id="2147484121" r:id="rId12"/>
    <p:sldMasterId id="2147484122" r:id="rId13"/>
    <p:sldMasterId id="2147484123" r:id="rId14"/>
    <p:sldMasterId id="2147484124" r:id="rId15"/>
    <p:sldMasterId id="2147484125" r:id="rId16"/>
    <p:sldMasterId id="2147484126" r:id="rId17"/>
    <p:sldMasterId id="2147484127" r:id="rId18"/>
    <p:sldMasterId id="2147484128" r:id="rId19"/>
    <p:sldMasterId id="2147484129" r:id="rId20"/>
    <p:sldMasterId id="2147484130" r:id="rId21"/>
    <p:sldMasterId id="2147484131" r:id="rId22"/>
    <p:sldMasterId id="2147484132" r:id="rId23"/>
    <p:sldMasterId id="2147484133" r:id="rId24"/>
    <p:sldMasterId id="2147484134" r:id="rId25"/>
    <p:sldMasterId id="2147484135" r:id="rId26"/>
    <p:sldMasterId id="2147484136" r:id="rId27"/>
    <p:sldMasterId id="2147484137" r:id="rId28"/>
    <p:sldMasterId id="2147484138" r:id="rId29"/>
    <p:sldMasterId id="2147484139" r:id="rId30"/>
    <p:sldMasterId id="2147484140" r:id="rId31"/>
    <p:sldMasterId id="2147484141" r:id="rId32"/>
    <p:sldMasterId id="2147484142" r:id="rId33"/>
    <p:sldMasterId id="2147484143" r:id="rId34"/>
    <p:sldMasterId id="2147484144" r:id="rId35"/>
    <p:sldMasterId id="2147484145" r:id="rId36"/>
    <p:sldMasterId id="2147484146" r:id="rId37"/>
    <p:sldMasterId id="2147484147" r:id="rId38"/>
    <p:sldMasterId id="2147484148" r:id="rId39"/>
    <p:sldMasterId id="2147484149" r:id="rId40"/>
    <p:sldMasterId id="2147484150" r:id="rId41"/>
    <p:sldMasterId id="2147484151" r:id="rId42"/>
    <p:sldMasterId id="2147484152" r:id="rId43"/>
    <p:sldMasterId id="2147484153" r:id="rId44"/>
    <p:sldMasterId id="2147484154" r:id="rId45"/>
    <p:sldMasterId id="2147484155" r:id="rId46"/>
    <p:sldMasterId id="2147484156" r:id="rId47"/>
    <p:sldMasterId id="2147484157" r:id="rId48"/>
    <p:sldMasterId id="2147484158" r:id="rId49"/>
    <p:sldMasterId id="2147484159" r:id="rId50"/>
    <p:sldMasterId id="2147484160" r:id="rId51"/>
    <p:sldMasterId id="2147484161" r:id="rId52"/>
    <p:sldMasterId id="2147484162" r:id="rId53"/>
    <p:sldMasterId id="2147484163" r:id="rId54"/>
    <p:sldMasterId id="2147484164" r:id="rId55"/>
    <p:sldMasterId id="2147484165" r:id="rId56"/>
    <p:sldMasterId id="2147484166" r:id="rId57"/>
    <p:sldMasterId id="2147484167" r:id="rId58"/>
    <p:sldMasterId id="2147484168" r:id="rId59"/>
    <p:sldMasterId id="2147484169" r:id="rId60"/>
    <p:sldMasterId id="2147484170" r:id="rId61"/>
    <p:sldMasterId id="2147484171" r:id="rId62"/>
    <p:sldMasterId id="2147484172" r:id="rId63"/>
    <p:sldMasterId id="2147484173" r:id="rId64"/>
    <p:sldMasterId id="2147484174" r:id="rId65"/>
    <p:sldMasterId id="2147484175" r:id="rId66"/>
    <p:sldMasterId id="2147484176" r:id="rId67"/>
    <p:sldMasterId id="2147484177" r:id="rId68"/>
    <p:sldMasterId id="2147484178" r:id="rId69"/>
    <p:sldMasterId id="2147484179" r:id="rId70"/>
    <p:sldMasterId id="2147484180" r:id="rId71"/>
    <p:sldMasterId id="2147484181" r:id="rId72"/>
    <p:sldMasterId id="2147484182" r:id="rId73"/>
    <p:sldMasterId id="2147484183" r:id="rId74"/>
    <p:sldMasterId id="2147484184" r:id="rId75"/>
    <p:sldMasterId id="2147484185" r:id="rId76"/>
    <p:sldMasterId id="2147484186" r:id="rId77"/>
    <p:sldMasterId id="2147484187" r:id="rId78"/>
    <p:sldMasterId id="2147484188" r:id="rId79"/>
    <p:sldMasterId id="2147484189" r:id="rId80"/>
    <p:sldMasterId id="2147484190" r:id="rId81"/>
    <p:sldMasterId id="2147484191" r:id="rId82"/>
    <p:sldMasterId id="2147484192" r:id="rId83"/>
    <p:sldMasterId id="2147484193" r:id="rId84"/>
    <p:sldMasterId id="2147484194" r:id="rId85"/>
    <p:sldMasterId id="2147484195" r:id="rId86"/>
    <p:sldMasterId id="2147484196" r:id="rId87"/>
    <p:sldMasterId id="2147484197" r:id="rId88"/>
    <p:sldMasterId id="2147484198" r:id="rId89"/>
    <p:sldMasterId id="2147484199" r:id="rId90"/>
    <p:sldMasterId id="2147484200" r:id="rId91"/>
    <p:sldMasterId id="2147484201" r:id="rId92"/>
    <p:sldMasterId id="2147484202" r:id="rId93"/>
    <p:sldMasterId id="2147484203" r:id="rId94"/>
    <p:sldMasterId id="2147484204" r:id="rId95"/>
    <p:sldMasterId id="2147484205" r:id="rId96"/>
    <p:sldMasterId id="2147484206" r:id="rId97"/>
    <p:sldMasterId id="2147484207" r:id="rId98"/>
    <p:sldMasterId id="2147484208" r:id="rId99"/>
    <p:sldMasterId id="2147484209" r:id="rId100"/>
    <p:sldMasterId id="2147484210" r:id="rId101"/>
    <p:sldMasterId id="2147484211" r:id="rId102"/>
    <p:sldMasterId id="2147484212" r:id="rId103"/>
    <p:sldMasterId id="2147484213" r:id="rId104"/>
    <p:sldMasterId id="2147484214" r:id="rId105"/>
    <p:sldMasterId id="2147484215" r:id="rId106"/>
    <p:sldMasterId id="2147484216" r:id="rId107"/>
    <p:sldMasterId id="2147484217" r:id="rId108"/>
    <p:sldMasterId id="2147484218" r:id="rId109"/>
    <p:sldMasterId id="2147484219" r:id="rId110"/>
    <p:sldMasterId id="2147484220" r:id="rId111"/>
    <p:sldMasterId id="2147484221" r:id="rId112"/>
    <p:sldMasterId id="2147484222" r:id="rId113"/>
    <p:sldMasterId id="2147484223" r:id="rId114"/>
    <p:sldMasterId id="2147484224" r:id="rId115"/>
    <p:sldMasterId id="2147484225" r:id="rId116"/>
    <p:sldMasterId id="2147484226" r:id="rId117"/>
    <p:sldMasterId id="2147484227" r:id="rId118"/>
    <p:sldMasterId id="2147484228" r:id="rId119"/>
    <p:sldMasterId id="2147484229" r:id="rId120"/>
    <p:sldMasterId id="2147484230" r:id="rId121"/>
    <p:sldMasterId id="2147484231" r:id="rId122"/>
    <p:sldMasterId id="2147484232" r:id="rId123"/>
    <p:sldMasterId id="2147484233" r:id="rId124"/>
    <p:sldMasterId id="2147484234" r:id="rId125"/>
    <p:sldMasterId id="2147484235" r:id="rId126"/>
    <p:sldMasterId id="2147484236" r:id="rId127"/>
    <p:sldMasterId id="2147484237" r:id="rId128"/>
    <p:sldMasterId id="2147484238" r:id="rId129"/>
    <p:sldMasterId id="2147484239" r:id="rId130"/>
    <p:sldMasterId id="2147484240" r:id="rId131"/>
    <p:sldMasterId id="2147484241" r:id="rId132"/>
    <p:sldMasterId id="2147484242" r:id="rId133"/>
    <p:sldMasterId id="2147484243" r:id="rId134"/>
    <p:sldMasterId id="2147484244" r:id="rId135"/>
    <p:sldMasterId id="2147484245" r:id="rId136"/>
    <p:sldMasterId id="2147484246" r:id="rId137"/>
    <p:sldMasterId id="2147484247" r:id="rId138"/>
    <p:sldMasterId id="2147484248" r:id="rId139"/>
    <p:sldMasterId id="2147484249" r:id="rId140"/>
    <p:sldMasterId id="2147484250" r:id="rId141"/>
    <p:sldMasterId id="2147484251" r:id="rId142"/>
    <p:sldMasterId id="2147484252" r:id="rId143"/>
    <p:sldMasterId id="2147484253" r:id="rId144"/>
    <p:sldMasterId id="2147484254" r:id="rId145"/>
    <p:sldMasterId id="2147484255" r:id="rId146"/>
    <p:sldMasterId id="2147484256" r:id="rId147"/>
    <p:sldMasterId id="2147484257" r:id="rId148"/>
    <p:sldMasterId id="2147484258" r:id="rId149"/>
    <p:sldMasterId id="2147484259" r:id="rId150"/>
    <p:sldMasterId id="2147484260" r:id="rId151"/>
    <p:sldMasterId id="2147484261" r:id="rId152"/>
    <p:sldMasterId id="2147484262" r:id="rId153"/>
    <p:sldMasterId id="2147484263" r:id="rId154"/>
    <p:sldMasterId id="2147484264" r:id="rId155"/>
    <p:sldMasterId id="2147484265" r:id="rId156"/>
    <p:sldMasterId id="2147484266" r:id="rId157"/>
    <p:sldMasterId id="2147484267" r:id="rId158"/>
    <p:sldMasterId id="2147484268" r:id="rId159"/>
    <p:sldMasterId id="2147484269" r:id="rId160"/>
    <p:sldMasterId id="2147484270" r:id="rId161"/>
    <p:sldMasterId id="2147484271" r:id="rId162"/>
    <p:sldMasterId id="2147484272" r:id="rId163"/>
    <p:sldMasterId id="2147484273" r:id="rId164"/>
    <p:sldMasterId id="2147484274" r:id="rId165"/>
    <p:sldMasterId id="2147484275" r:id="rId166"/>
    <p:sldMasterId id="2147484276" r:id="rId167"/>
    <p:sldMasterId id="2147484277" r:id="rId168"/>
    <p:sldMasterId id="2147484278" r:id="rId169"/>
    <p:sldMasterId id="2147484279" r:id="rId170"/>
    <p:sldMasterId id="2147484280" r:id="rId171"/>
    <p:sldMasterId id="2147484281" r:id="rId172"/>
    <p:sldMasterId id="2147484282" r:id="rId173"/>
    <p:sldMasterId id="2147484283" r:id="rId174"/>
    <p:sldMasterId id="2147484284" r:id="rId175"/>
    <p:sldMasterId id="2147484285" r:id="rId176"/>
    <p:sldMasterId id="2147484286" r:id="rId177"/>
    <p:sldMasterId id="2147484287" r:id="rId178"/>
    <p:sldMasterId id="2147484288" r:id="rId179"/>
    <p:sldMasterId id="2147484289" r:id="rId180"/>
    <p:sldMasterId id="2147484290" r:id="rId181"/>
    <p:sldMasterId id="2147484291" r:id="rId182"/>
    <p:sldMasterId id="2147484292" r:id="rId183"/>
    <p:sldMasterId id="2147484293" r:id="rId184"/>
    <p:sldMasterId id="2147484294" r:id="rId185"/>
    <p:sldMasterId id="2147484295" r:id="rId186"/>
    <p:sldMasterId id="2147484296" r:id="rId187"/>
  </p:sldMasterIdLst>
  <p:notesMasterIdLst>
    <p:notesMasterId r:id="rId218"/>
  </p:notesMasterIdLst>
  <p:sldIdLst>
    <p:sldId id="344" r:id="rId188"/>
    <p:sldId id="345" r:id="rId189"/>
    <p:sldId id="382" r:id="rId190"/>
    <p:sldId id="347" r:id="rId191"/>
    <p:sldId id="348" r:id="rId192"/>
    <p:sldId id="346" r:id="rId193"/>
    <p:sldId id="350" r:id="rId194"/>
    <p:sldId id="386" r:id="rId195"/>
    <p:sldId id="352" r:id="rId196"/>
    <p:sldId id="359" r:id="rId197"/>
    <p:sldId id="354" r:id="rId198"/>
    <p:sldId id="355" r:id="rId199"/>
    <p:sldId id="356" r:id="rId200"/>
    <p:sldId id="357" r:id="rId201"/>
    <p:sldId id="358" r:id="rId202"/>
    <p:sldId id="360" r:id="rId203"/>
    <p:sldId id="361" r:id="rId204"/>
    <p:sldId id="362" r:id="rId205"/>
    <p:sldId id="364" r:id="rId206"/>
    <p:sldId id="365" r:id="rId207"/>
    <p:sldId id="366" r:id="rId208"/>
    <p:sldId id="367" r:id="rId209"/>
    <p:sldId id="374" r:id="rId210"/>
    <p:sldId id="349" r:id="rId211"/>
    <p:sldId id="370" r:id="rId212"/>
    <p:sldId id="369" r:id="rId213"/>
    <p:sldId id="371" r:id="rId214"/>
    <p:sldId id="372" r:id="rId215"/>
    <p:sldId id="373" r:id="rId216"/>
    <p:sldId id="385" r:id="rId2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453DC27-E56B-45C4-93A6-35F17B4ACC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H>
    <a:band2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H>
    <a:band1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V>
    <a:band2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V>
    <a:la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Col>
    <a:fir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Col>
    <a:la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Row>
    <a:s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eCell>
    <a:s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wCell>
    <a:fir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Row>
    <a:n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eCell>
    <a:n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wCell>
  </a:tblStyle>
  <a:tblStyle styleId="{537EFA38-3842-4593-92DB-5D3AC9F0176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1H>
    <a:band2H>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2H>
    <a:band1V>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1V>
    <a:band2V>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2V>
    <a:lastCo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lastCol>
    <a:firstCo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firstCol>
    <a:lastRow>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lastRow>
    <a:se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seCell>
    <a:sw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swCell>
    <a:firstRow>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firstRow>
    <a:ne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neCell>
    <a:nw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4660"/>
  </p:normalViewPr>
  <p:slideViewPr>
    <p:cSldViewPr>
      <p:cViewPr varScale="1">
        <p:scale>
          <a:sx n="91" d="100"/>
          <a:sy n="91"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4.xml"/><Relationship Id="rId205" Type="http://schemas.openxmlformats.org/officeDocument/2006/relationships/slide" Target="slides/slide18.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65" Type="http://schemas.openxmlformats.org/officeDocument/2006/relationships/slideMaster" Target="slideMasters/slideMaster165.xml"/><Relationship Id="rId181" Type="http://schemas.openxmlformats.org/officeDocument/2006/relationships/slideMaster" Target="slideMasters/slideMaster181.xml"/><Relationship Id="rId186" Type="http://schemas.openxmlformats.org/officeDocument/2006/relationships/slideMaster" Target="slideMasters/slideMaster186.xml"/><Relationship Id="rId216" Type="http://schemas.openxmlformats.org/officeDocument/2006/relationships/slide" Target="slides/slide29.xml"/><Relationship Id="rId211" Type="http://schemas.openxmlformats.org/officeDocument/2006/relationships/slide" Target="slides/slide2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Master" Target="slideMasters/slideMaster171.xml"/><Relationship Id="rId176" Type="http://schemas.openxmlformats.org/officeDocument/2006/relationships/slideMaster" Target="slideMasters/slideMaster176.xml"/><Relationship Id="rId192" Type="http://schemas.openxmlformats.org/officeDocument/2006/relationships/slide" Target="slides/slide5.xml"/><Relationship Id="rId197" Type="http://schemas.openxmlformats.org/officeDocument/2006/relationships/slide" Target="slides/slide10.xml"/><Relationship Id="rId206" Type="http://schemas.openxmlformats.org/officeDocument/2006/relationships/slide" Target="slides/slide19.xml"/><Relationship Id="rId201" Type="http://schemas.openxmlformats.org/officeDocument/2006/relationships/slide" Target="slides/slide14.xml"/><Relationship Id="rId222"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Master" Target="slideMasters/slideMaster182.xml"/><Relationship Id="rId187" Type="http://schemas.openxmlformats.org/officeDocument/2006/relationships/slideMaster" Target="slideMasters/slideMaster187.xml"/><Relationship Id="rId217"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 Target="slides/slide11.xml"/><Relationship Id="rId172" Type="http://schemas.openxmlformats.org/officeDocument/2006/relationships/slideMaster" Target="slideMasters/slideMaster172.xml"/><Relationship Id="rId193" Type="http://schemas.openxmlformats.org/officeDocument/2006/relationships/slide" Target="slides/slide6.xml"/><Relationship Id="rId202" Type="http://schemas.openxmlformats.org/officeDocument/2006/relationships/slide" Target="slides/slide15.xml"/><Relationship Id="rId207" Type="http://schemas.openxmlformats.org/officeDocument/2006/relationships/slide" Target="slides/slide2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3" Type="http://schemas.openxmlformats.org/officeDocument/2006/relationships/slide" Target="slides/slide26.xml"/><Relationship Id="rId218"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7.xml"/><Relationship Id="rId199" Type="http://schemas.openxmlformats.org/officeDocument/2006/relationships/slide" Target="slides/slide12.xml"/><Relationship Id="rId203" Type="http://schemas.openxmlformats.org/officeDocument/2006/relationships/slide" Target="slides/slide16.xml"/><Relationship Id="rId208" Type="http://schemas.openxmlformats.org/officeDocument/2006/relationships/slide" Target="slides/slide2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 Target="slides/slide2.xml"/><Relationship Id="rId219" Type="http://schemas.openxmlformats.org/officeDocument/2006/relationships/presProps" Target="presProps.xml"/><Relationship Id="rId3" Type="http://schemas.openxmlformats.org/officeDocument/2006/relationships/slideMaster" Target="slideMasters/slideMaster3.xml"/><Relationship Id="rId214" Type="http://schemas.openxmlformats.org/officeDocument/2006/relationships/slide" Target="slides/slide27.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 Target="slides/slide8.xml"/><Relationship Id="rId209" Type="http://schemas.openxmlformats.org/officeDocument/2006/relationships/slide" Target="slides/slide22.xml"/><Relationship Id="rId190" Type="http://schemas.openxmlformats.org/officeDocument/2006/relationships/slide" Target="slides/slide3.xml"/><Relationship Id="rId204" Type="http://schemas.openxmlformats.org/officeDocument/2006/relationships/slide" Target="slides/slide17.xml"/><Relationship Id="rId220"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 Target="slides/slide23.xml"/><Relationship Id="rId215" Type="http://schemas.openxmlformats.org/officeDocument/2006/relationships/slide" Target="slides/slide28.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 Target="slides/slide9.xml"/><Relationship Id="rId200" Type="http://schemas.openxmlformats.org/officeDocument/2006/relationships/slide" Target="slides/slide13.xml"/><Relationship Id="rId16" Type="http://schemas.openxmlformats.org/officeDocument/2006/relationships/slideMaster" Target="slideMasters/slideMaster16.xml"/><Relationship Id="rId221" Type="http://schemas.openxmlformats.org/officeDocument/2006/relationships/theme" Target="theme/theme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57869"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7870"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1049315" name="Google Shape;20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316" name="Google Shape;20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3"/>
        <p:cNvGrpSpPr/>
        <p:nvPr/>
      </p:nvGrpSpPr>
      <p:grpSpPr>
        <a:xfrm>
          <a:off x="0" y="0"/>
          <a:ext cx="0" cy="0"/>
          <a:chOff x="0" y="0"/>
          <a:chExt cx="0" cy="0"/>
        </a:xfrm>
      </p:grpSpPr>
      <p:sp>
        <p:nvSpPr>
          <p:cNvPr id="1050162" name="Google Shape;3694;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163" name="Google Shape;3695;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1049923"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924"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1050007"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008"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1050014"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015"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3"/>
        <p:cNvGrpSpPr/>
        <p:nvPr/>
      </p:nvGrpSpPr>
      <p:grpSpPr>
        <a:xfrm>
          <a:off x="0" y="0"/>
          <a:ext cx="0" cy="0"/>
          <a:chOff x="0" y="0"/>
          <a:chExt cx="0" cy="0"/>
        </a:xfrm>
      </p:grpSpPr>
      <p:sp>
        <p:nvSpPr>
          <p:cNvPr id="1050107" name="Google Shape;3694;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108" name="Google Shape;3695;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3"/>
        <p:cNvGrpSpPr/>
        <p:nvPr/>
      </p:nvGrpSpPr>
      <p:grpSpPr>
        <a:xfrm>
          <a:off x="0" y="0"/>
          <a:ext cx="0" cy="0"/>
          <a:chOff x="0" y="0"/>
          <a:chExt cx="0" cy="0"/>
        </a:xfrm>
      </p:grpSpPr>
      <p:sp>
        <p:nvSpPr>
          <p:cNvPr id="1050131" name="Google Shape;3694;g1dbf865485b_0_9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132" name="Google Shape;3695;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1050248" name="Google Shape;24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249" name="Google Shape;24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1050346" name="Google Shape;267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347" name="Google Shape;267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1050424" name="Google Shape;27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425" name="Google Shape;27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3"/>
        <p:cNvGrpSpPr/>
        <p:nvPr/>
      </p:nvGrpSpPr>
      <p:grpSpPr>
        <a:xfrm>
          <a:off x="0" y="0"/>
          <a:ext cx="0" cy="0"/>
          <a:chOff x="0" y="0"/>
          <a:chExt cx="0" cy="0"/>
        </a:xfrm>
      </p:grpSpPr>
      <p:sp>
        <p:nvSpPr>
          <p:cNvPr id="1050637" name="Google Shape;2934;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638" name="Google Shape;2935;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1049339" name="Google Shape;2814;g1dbf865485b_0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340" name="Google Shape;2815;g1dbf865485b_0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3"/>
        <p:cNvGrpSpPr/>
        <p:nvPr/>
      </p:nvGrpSpPr>
      <p:grpSpPr>
        <a:xfrm>
          <a:off x="0" y="0"/>
          <a:ext cx="0" cy="0"/>
          <a:chOff x="0" y="0"/>
          <a:chExt cx="0" cy="0"/>
        </a:xfrm>
      </p:grpSpPr>
      <p:sp>
        <p:nvSpPr>
          <p:cNvPr id="1049199" name="Google Shape;3694;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200" name="Google Shape;3695;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1049086" name="Google Shape;21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87" name="Google Shape;21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sz="1200" i="1">
              <a:solidFill>
                <a:srgbClr val="595959"/>
              </a:solidFill>
              <a:latin typeface="Anaheim"/>
              <a:ea typeface="Anaheim"/>
              <a:cs typeface="Anaheim"/>
              <a:sym typeface="Anaheim"/>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104887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8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1050887" name="Google Shape;2384;g14072739ea5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888" name="Google Shape;23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1049556" name="Google Shape;214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557" name="Google Shape;214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1048959" name="Google Shape;2919;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960" name="Google Shape;2920;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1048779" name="Google Shape;260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80" name="Google Shape;260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1049108" name="Google Shape;2948;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109" name="Google Shape;2949;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1050713" name="Google Shape;271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714" name="Google Shape;271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1050793" name="Google Shape;238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794" name="Google Shape;23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5"/>
        <p:cNvGrpSpPr/>
        <p:nvPr/>
      </p:nvGrpSpPr>
      <p:grpSpPr>
        <a:xfrm>
          <a:off x="0" y="0"/>
          <a:ext cx="0" cy="0"/>
          <a:chOff x="0" y="0"/>
          <a:chExt cx="0" cy="0"/>
        </a:xfrm>
      </p:grpSpPr>
      <p:sp>
        <p:nvSpPr>
          <p:cNvPr id="1051770" name="Google Shape;3456;g20224607598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771" name="Google Shape;3457;g2022460759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5"/>
        <p:cNvGrpSpPr/>
        <p:nvPr/>
      </p:nvGrpSpPr>
      <p:grpSpPr>
        <a:xfrm>
          <a:off x="0" y="0"/>
          <a:ext cx="0" cy="0"/>
          <a:chOff x="0" y="0"/>
          <a:chExt cx="0" cy="0"/>
        </a:xfrm>
      </p:grpSpPr>
      <p:sp>
        <p:nvSpPr>
          <p:cNvPr id="1051912" name="Google Shape;366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913" name="Google Shape;366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3"/>
        <p:cNvGrpSpPr/>
        <p:nvPr/>
      </p:nvGrpSpPr>
      <p:grpSpPr>
        <a:xfrm>
          <a:off x="0" y="0"/>
          <a:ext cx="0" cy="0"/>
          <a:chOff x="0" y="0"/>
          <a:chExt cx="0" cy="0"/>
        </a:xfrm>
      </p:grpSpPr>
      <p:sp>
        <p:nvSpPr>
          <p:cNvPr id="1049379" name="Google Shape;363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380" name="Google Shape;363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1049468" name="Google Shape;233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469" name="Google Shape;233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1049358" name="Google Shape;3226;g1dbf865485b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359" name="Google Shape;3227;g1dbf865485b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1049650" name="Google Shape;2222;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651" name="Google Shape;2223;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1049358" name="Google Shape;3226;g1dbf865485b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359" name="Google Shape;3227;g1dbf865485b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705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1049754"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755"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87.xml"/><Relationship Id="rId4" Type="http://schemas.openxmlformats.org/officeDocument/2006/relationships/hyperlink" Target="http://bit.ly/2TtBDfr" TargetMode="Externa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344" name="Google Shape;9;p2"/>
          <p:cNvGrpSpPr/>
          <p:nvPr/>
        </p:nvGrpSpPr>
        <p:grpSpPr>
          <a:xfrm>
            <a:off x="0" y="0"/>
            <a:ext cx="9144091" cy="5143648"/>
            <a:chOff x="0" y="0"/>
            <a:chExt cx="7440875" cy="4152456"/>
          </a:xfrm>
        </p:grpSpPr>
        <p:sp>
          <p:nvSpPr>
            <p:cNvPr id="1049201"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2"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3"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4"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5"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6"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7"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8"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9"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0"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1"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2"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3"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4"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5"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6"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7"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8"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9"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0"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1"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2"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3"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4"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5"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6"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7"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8"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9"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0"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1"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2"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3"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4"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5"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6"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7"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8"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9"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0"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1"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2"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3"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4"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5"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6"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7"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8"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9"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0"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1"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2"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3"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4"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5"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6"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7"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8"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9"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0"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1"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2"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72;p2"/>
          <p:cNvGrpSpPr/>
          <p:nvPr/>
        </p:nvGrpSpPr>
        <p:grpSpPr>
          <a:xfrm>
            <a:off x="502465" y="399924"/>
            <a:ext cx="8139069" cy="4343656"/>
            <a:chOff x="916986" y="2500875"/>
            <a:chExt cx="2280618" cy="1217119"/>
          </a:xfrm>
        </p:grpSpPr>
        <p:sp>
          <p:nvSpPr>
            <p:cNvPr id="104926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268" name="Google Shape;78;p2"/>
          <p:cNvSpPr txBox="1">
            <a:spLocks noGrp="1"/>
          </p:cNvSpPr>
          <p:nvPr>
            <p:ph type="ctrTitle"/>
          </p:nvPr>
        </p:nvSpPr>
        <p:spPr>
          <a:xfrm>
            <a:off x="1920100" y="1584325"/>
            <a:ext cx="5304000" cy="18072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49269" name="Google Shape;79;p2"/>
          <p:cNvSpPr txBox="1">
            <a:spLocks noGrp="1"/>
          </p:cNvSpPr>
          <p:nvPr>
            <p:ph type="subTitle" idx="1"/>
          </p:nvPr>
        </p:nvSpPr>
        <p:spPr>
          <a:xfrm>
            <a:off x="1920025" y="3432600"/>
            <a:ext cx="5304000" cy="373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49270" name="Google Shape;80;p2"/>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1" name="Google Shape;81;p2"/>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94"/>
        <p:cNvGrpSpPr/>
        <p:nvPr/>
      </p:nvGrpSpPr>
      <p:grpSpPr>
        <a:xfrm>
          <a:off x="0" y="0"/>
          <a:ext cx="0" cy="0"/>
          <a:chOff x="0" y="0"/>
          <a:chExt cx="0" cy="0"/>
        </a:xfrm>
      </p:grpSpPr>
      <p:grpSp>
        <p:nvGrpSpPr>
          <p:cNvPr id="484" name="Google Shape;595;p11"/>
          <p:cNvGrpSpPr/>
          <p:nvPr/>
        </p:nvGrpSpPr>
        <p:grpSpPr>
          <a:xfrm>
            <a:off x="0" y="0"/>
            <a:ext cx="9144091" cy="5143648"/>
            <a:chOff x="0" y="0"/>
            <a:chExt cx="7440875" cy="4152456"/>
          </a:xfrm>
        </p:grpSpPr>
        <p:sp>
          <p:nvSpPr>
            <p:cNvPr id="1050348" name="Google Shape;596;p1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49" name="Google Shape;597;p1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0" name="Google Shape;598;p1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1" name="Google Shape;599;p1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2" name="Google Shape;600;p1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3" name="Google Shape;601;p1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4" name="Google Shape;602;p1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5" name="Google Shape;603;p1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6" name="Google Shape;604;p1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7" name="Google Shape;605;p1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8" name="Google Shape;606;p1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59" name="Google Shape;607;p1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0" name="Google Shape;608;p1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1" name="Google Shape;609;p1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2" name="Google Shape;610;p1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3" name="Google Shape;611;p1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4" name="Google Shape;612;p1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5" name="Google Shape;613;p1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6" name="Google Shape;614;p1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7" name="Google Shape;615;p1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8" name="Google Shape;616;p1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69" name="Google Shape;617;p1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0" name="Google Shape;618;p1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1" name="Google Shape;619;p1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2" name="Google Shape;620;p1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3" name="Google Shape;621;p1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4" name="Google Shape;622;p1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5" name="Google Shape;623;p1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6" name="Google Shape;624;p1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7" name="Google Shape;625;p1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8" name="Google Shape;626;p1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79" name="Google Shape;627;p1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0" name="Google Shape;628;p1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1" name="Google Shape;629;p1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2" name="Google Shape;630;p1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3" name="Google Shape;631;p1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4" name="Google Shape;632;p1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5" name="Google Shape;633;p1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6" name="Google Shape;634;p1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7" name="Google Shape;635;p1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8" name="Google Shape;636;p1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89" name="Google Shape;637;p1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0" name="Google Shape;638;p1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1" name="Google Shape;639;p1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2" name="Google Shape;640;p1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3" name="Google Shape;641;p1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4" name="Google Shape;642;p1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5" name="Google Shape;643;p1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6" name="Google Shape;644;p1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7" name="Google Shape;645;p1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8" name="Google Shape;646;p1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99" name="Google Shape;647;p1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0" name="Google Shape;648;p1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1" name="Google Shape;649;p1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2" name="Google Shape;650;p1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3" name="Google Shape;651;p1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4" name="Google Shape;652;p1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5" name="Google Shape;653;p1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6" name="Google Shape;654;p1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7" name="Google Shape;655;p1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8" name="Google Shape;656;p1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09" name="Google Shape;657;p1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658;p11"/>
          <p:cNvGrpSpPr/>
          <p:nvPr/>
        </p:nvGrpSpPr>
        <p:grpSpPr>
          <a:xfrm>
            <a:off x="502465" y="399924"/>
            <a:ext cx="8139069" cy="4343656"/>
            <a:chOff x="916986" y="2500875"/>
            <a:chExt cx="2280618" cy="1217119"/>
          </a:xfrm>
        </p:grpSpPr>
        <p:sp>
          <p:nvSpPr>
            <p:cNvPr id="1050410" name="Google Shape;659;p1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11" name="Google Shape;660;p1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12" name="Google Shape;661;p1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13" name="Google Shape;662;p1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14" name="Google Shape;663;p1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415" name="Google Shape;664;p11"/>
          <p:cNvSpPr txBox="1">
            <a:spLocks noGrp="1"/>
          </p:cNvSpPr>
          <p:nvPr>
            <p:ph type="title" hasCustomPrompt="1"/>
          </p:nvPr>
        </p:nvSpPr>
        <p:spPr>
          <a:xfrm>
            <a:off x="1284000" y="1092213"/>
            <a:ext cx="6576000" cy="1297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2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50416" name="Google Shape;665;p1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900">
                <a:highlight>
                  <a:schemeClr val="dk2"/>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7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7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7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74" name="页脚占位符 4"/>
          <p:cNvSpPr>
            <a:spLocks noGrp="1"/>
          </p:cNvSpPr>
          <p:nvPr>
            <p:ph type="ftr" sz="quarter" idx="11"/>
          </p:nvPr>
        </p:nvSpPr>
        <p:spPr/>
        <p:txBody>
          <a:bodyPr/>
          <a:lstStyle/>
          <a:p>
            <a:endParaRPr lang="zh-CN" altLang="en-US"/>
          </a:p>
        </p:txBody>
      </p:sp>
      <p:sp>
        <p:nvSpPr>
          <p:cNvPr id="105567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07" name="页脚占位符 4"/>
          <p:cNvSpPr>
            <a:spLocks noGrp="1"/>
          </p:cNvSpPr>
          <p:nvPr>
            <p:ph type="ftr" sz="quarter" idx="11"/>
          </p:nvPr>
        </p:nvSpPr>
        <p:spPr/>
        <p:txBody>
          <a:bodyPr/>
          <a:lstStyle/>
          <a:p>
            <a:endParaRPr lang="zh-CN" altLang="en-US"/>
          </a:p>
        </p:txBody>
      </p:sp>
      <p:sp>
        <p:nvSpPr>
          <p:cNvPr id="10521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6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6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6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64" name="页脚占位符 4"/>
          <p:cNvSpPr>
            <a:spLocks noGrp="1"/>
          </p:cNvSpPr>
          <p:nvPr>
            <p:ph type="ftr" sz="quarter" idx="11"/>
          </p:nvPr>
        </p:nvSpPr>
        <p:spPr/>
        <p:txBody>
          <a:bodyPr/>
          <a:lstStyle/>
          <a:p>
            <a:endParaRPr lang="zh-CN" altLang="en-US"/>
          </a:p>
        </p:txBody>
      </p:sp>
      <p:sp>
        <p:nvSpPr>
          <p:cNvPr id="105546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07" name="页脚占位符 4"/>
          <p:cNvSpPr>
            <a:spLocks noGrp="1"/>
          </p:cNvSpPr>
          <p:nvPr>
            <p:ph type="ftr" sz="quarter" idx="11"/>
          </p:nvPr>
        </p:nvSpPr>
        <p:spPr/>
        <p:txBody>
          <a:bodyPr/>
          <a:lstStyle/>
          <a:p>
            <a:endParaRPr lang="zh-CN" altLang="en-US"/>
          </a:p>
        </p:txBody>
      </p:sp>
      <p:sp>
        <p:nvSpPr>
          <p:cNvPr id="10522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3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3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4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41" name="页脚占位符 4"/>
          <p:cNvSpPr>
            <a:spLocks noGrp="1"/>
          </p:cNvSpPr>
          <p:nvPr>
            <p:ph type="ftr" sz="quarter" idx="11"/>
          </p:nvPr>
        </p:nvSpPr>
        <p:spPr/>
        <p:txBody>
          <a:bodyPr/>
          <a:lstStyle/>
          <a:p>
            <a:endParaRPr lang="zh-CN" altLang="en-US"/>
          </a:p>
        </p:txBody>
      </p:sp>
      <p:sp>
        <p:nvSpPr>
          <p:cNvPr id="105314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47" name="页脚占位符 4"/>
          <p:cNvSpPr>
            <a:spLocks noGrp="1"/>
          </p:cNvSpPr>
          <p:nvPr>
            <p:ph type="ftr" sz="quarter" idx="11"/>
          </p:nvPr>
        </p:nvSpPr>
        <p:spPr/>
        <p:txBody>
          <a:bodyPr/>
          <a:lstStyle/>
          <a:p>
            <a:endParaRPr lang="zh-CN" altLang="en-US"/>
          </a:p>
        </p:txBody>
      </p:sp>
      <p:sp>
        <p:nvSpPr>
          <p:cNvPr id="10577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47" name="页脚占位符 4"/>
          <p:cNvSpPr>
            <a:spLocks noGrp="1"/>
          </p:cNvSpPr>
          <p:nvPr>
            <p:ph type="ftr" sz="quarter" idx="11"/>
          </p:nvPr>
        </p:nvSpPr>
        <p:spPr/>
        <p:txBody>
          <a:bodyPr/>
          <a:lstStyle/>
          <a:p>
            <a:endParaRPr lang="zh-CN" altLang="en-US"/>
          </a:p>
        </p:txBody>
      </p:sp>
      <p:sp>
        <p:nvSpPr>
          <p:cNvPr id="10526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97" name="页脚占位符 4"/>
          <p:cNvSpPr>
            <a:spLocks noGrp="1"/>
          </p:cNvSpPr>
          <p:nvPr>
            <p:ph type="ftr" sz="quarter" idx="11"/>
          </p:nvPr>
        </p:nvSpPr>
        <p:spPr/>
        <p:txBody>
          <a:bodyPr/>
          <a:lstStyle/>
          <a:p>
            <a:endParaRPr lang="zh-CN" altLang="en-US"/>
          </a:p>
        </p:txBody>
      </p:sp>
      <p:sp>
        <p:nvSpPr>
          <p:cNvPr id="10575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24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24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25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251" name="页脚占位符 4"/>
          <p:cNvSpPr>
            <a:spLocks noGrp="1"/>
          </p:cNvSpPr>
          <p:nvPr>
            <p:ph type="ftr" sz="quarter" idx="11"/>
          </p:nvPr>
        </p:nvSpPr>
        <p:spPr/>
        <p:txBody>
          <a:bodyPr/>
          <a:lstStyle/>
          <a:p>
            <a:endParaRPr lang="zh-CN" altLang="en-US"/>
          </a:p>
        </p:txBody>
      </p:sp>
      <p:sp>
        <p:nvSpPr>
          <p:cNvPr id="105325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8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8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8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827" name="页脚占位符 4"/>
          <p:cNvSpPr>
            <a:spLocks noGrp="1"/>
          </p:cNvSpPr>
          <p:nvPr>
            <p:ph type="ftr" sz="quarter" idx="11"/>
          </p:nvPr>
        </p:nvSpPr>
        <p:spPr/>
        <p:txBody>
          <a:bodyPr/>
          <a:lstStyle/>
          <a:p>
            <a:endParaRPr lang="zh-CN" altLang="en-US"/>
          </a:p>
        </p:txBody>
      </p:sp>
      <p:sp>
        <p:nvSpPr>
          <p:cNvPr id="10578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4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4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4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44" name="页脚占位符 4"/>
          <p:cNvSpPr>
            <a:spLocks noGrp="1"/>
          </p:cNvSpPr>
          <p:nvPr>
            <p:ph type="ftr" sz="quarter" idx="11"/>
          </p:nvPr>
        </p:nvSpPr>
        <p:spPr/>
        <p:txBody>
          <a:bodyPr/>
          <a:lstStyle/>
          <a:p>
            <a:endParaRPr lang="zh-CN" altLang="en-US"/>
          </a:p>
        </p:txBody>
      </p:sp>
      <p:sp>
        <p:nvSpPr>
          <p:cNvPr id="105534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57" name="页脚占位符 4"/>
          <p:cNvSpPr>
            <a:spLocks noGrp="1"/>
          </p:cNvSpPr>
          <p:nvPr>
            <p:ph type="ftr" sz="quarter" idx="11"/>
          </p:nvPr>
        </p:nvSpPr>
        <p:spPr/>
        <p:txBody>
          <a:bodyPr/>
          <a:lstStyle/>
          <a:p>
            <a:endParaRPr lang="zh-CN" altLang="en-US"/>
          </a:p>
        </p:txBody>
      </p:sp>
      <p:sp>
        <p:nvSpPr>
          <p:cNvPr id="10521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9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9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9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94" name="页脚占位符 4"/>
          <p:cNvSpPr>
            <a:spLocks noGrp="1"/>
          </p:cNvSpPr>
          <p:nvPr>
            <p:ph type="ftr" sz="quarter" idx="11"/>
          </p:nvPr>
        </p:nvSpPr>
        <p:spPr/>
        <p:txBody>
          <a:bodyPr/>
          <a:lstStyle/>
          <a:p>
            <a:endParaRPr lang="zh-CN" altLang="en-US"/>
          </a:p>
        </p:txBody>
      </p:sp>
      <p:sp>
        <p:nvSpPr>
          <p:cNvPr id="105559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07" name="页脚占位符 4"/>
          <p:cNvSpPr>
            <a:spLocks noGrp="1"/>
          </p:cNvSpPr>
          <p:nvPr>
            <p:ph type="ftr" sz="quarter" idx="11"/>
          </p:nvPr>
        </p:nvSpPr>
        <p:spPr/>
        <p:txBody>
          <a:bodyPr/>
          <a:lstStyle/>
          <a:p>
            <a:endParaRPr lang="zh-CN" altLang="en-US"/>
          </a:p>
        </p:txBody>
      </p:sp>
      <p:sp>
        <p:nvSpPr>
          <p:cNvPr id="10525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37" name="页脚占位符 4"/>
          <p:cNvSpPr>
            <a:spLocks noGrp="1"/>
          </p:cNvSpPr>
          <p:nvPr>
            <p:ph type="ftr" sz="quarter" idx="11"/>
          </p:nvPr>
        </p:nvSpPr>
        <p:spPr/>
        <p:txBody>
          <a:bodyPr/>
          <a:lstStyle/>
          <a:p>
            <a:endParaRPr lang="zh-CN" altLang="en-US"/>
          </a:p>
        </p:txBody>
      </p:sp>
      <p:sp>
        <p:nvSpPr>
          <p:cNvPr id="10574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06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06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07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071" name="页脚占位符 4"/>
          <p:cNvSpPr>
            <a:spLocks noGrp="1"/>
          </p:cNvSpPr>
          <p:nvPr>
            <p:ph type="ftr" sz="quarter" idx="11"/>
          </p:nvPr>
        </p:nvSpPr>
        <p:spPr/>
        <p:txBody>
          <a:bodyPr/>
          <a:lstStyle/>
          <a:p>
            <a:endParaRPr lang="zh-CN" altLang="en-US"/>
          </a:p>
        </p:txBody>
      </p:sp>
      <p:sp>
        <p:nvSpPr>
          <p:cNvPr id="105307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1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1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1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14" name="页脚占位符 4"/>
          <p:cNvSpPr>
            <a:spLocks noGrp="1"/>
          </p:cNvSpPr>
          <p:nvPr>
            <p:ph type="ftr" sz="quarter" idx="11"/>
          </p:nvPr>
        </p:nvSpPr>
        <p:spPr/>
        <p:txBody>
          <a:bodyPr/>
          <a:lstStyle/>
          <a:p>
            <a:endParaRPr lang="zh-CN" altLang="en-US"/>
          </a:p>
        </p:txBody>
      </p:sp>
      <p:sp>
        <p:nvSpPr>
          <p:cNvPr id="105551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17" name="页脚占位符 4"/>
          <p:cNvSpPr>
            <a:spLocks noGrp="1"/>
          </p:cNvSpPr>
          <p:nvPr>
            <p:ph type="ftr" sz="quarter" idx="11"/>
          </p:nvPr>
        </p:nvSpPr>
        <p:spPr/>
        <p:txBody>
          <a:bodyPr/>
          <a:lstStyle/>
          <a:p>
            <a:endParaRPr lang="zh-CN" altLang="en-US"/>
          </a:p>
        </p:txBody>
      </p:sp>
      <p:sp>
        <p:nvSpPr>
          <p:cNvPr id="10524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8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84" name="页脚占位符 4"/>
          <p:cNvSpPr>
            <a:spLocks noGrp="1"/>
          </p:cNvSpPr>
          <p:nvPr>
            <p:ph type="ftr" sz="quarter" idx="11"/>
          </p:nvPr>
        </p:nvSpPr>
        <p:spPr/>
        <p:txBody>
          <a:bodyPr/>
          <a:lstStyle/>
          <a:p>
            <a:endParaRPr lang="zh-CN" altLang="en-US"/>
          </a:p>
        </p:txBody>
      </p:sp>
      <p:sp>
        <p:nvSpPr>
          <p:cNvPr id="105528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17" name="页脚占位符 4"/>
          <p:cNvSpPr>
            <a:spLocks noGrp="1"/>
          </p:cNvSpPr>
          <p:nvPr>
            <p:ph type="ftr" sz="quarter" idx="11"/>
          </p:nvPr>
        </p:nvSpPr>
        <p:spPr/>
        <p:txBody>
          <a:bodyPr/>
          <a:lstStyle/>
          <a:p>
            <a:endParaRPr lang="zh-CN" altLang="en-US"/>
          </a:p>
        </p:txBody>
      </p:sp>
      <p:sp>
        <p:nvSpPr>
          <p:cNvPr id="10522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667"/>
        <p:cNvGrpSpPr/>
        <p:nvPr/>
      </p:nvGrpSpPr>
      <p:grpSpPr>
        <a:xfrm>
          <a:off x="0" y="0"/>
          <a:ext cx="0" cy="0"/>
          <a:chOff x="0" y="0"/>
          <a:chExt cx="0" cy="0"/>
        </a:xfrm>
      </p:grpSpPr>
      <p:grpSp>
        <p:nvGrpSpPr>
          <p:cNvPr id="323" name="Google Shape;668;p13"/>
          <p:cNvGrpSpPr/>
          <p:nvPr/>
        </p:nvGrpSpPr>
        <p:grpSpPr>
          <a:xfrm>
            <a:off x="0" y="0"/>
            <a:ext cx="9144091" cy="5143648"/>
            <a:chOff x="0" y="0"/>
            <a:chExt cx="7440875" cy="4152456"/>
          </a:xfrm>
        </p:grpSpPr>
        <p:sp>
          <p:nvSpPr>
            <p:cNvPr id="1048961" name="Google Shape;669;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2" name="Google Shape;670;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3" name="Google Shape;671;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4" name="Google Shape;672;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5" name="Google Shape;673;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6" name="Google Shape;674;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7" name="Google Shape;675;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8" name="Google Shape;676;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9" name="Google Shape;677;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0" name="Google Shape;678;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1" name="Google Shape;679;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2" name="Google Shape;680;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3" name="Google Shape;681;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4" name="Google Shape;682;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5" name="Google Shape;683;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6" name="Google Shape;684;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7" name="Google Shape;685;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8" name="Google Shape;686;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9" name="Google Shape;687;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0" name="Google Shape;688;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1" name="Google Shape;689;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2" name="Google Shape;690;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3" name="Google Shape;691;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4" name="Google Shape;692;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5" name="Google Shape;693;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6" name="Google Shape;694;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7" name="Google Shape;695;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8" name="Google Shape;696;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9" name="Google Shape;697;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0" name="Google Shape;698;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1" name="Google Shape;699;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2" name="Google Shape;700;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3" name="Google Shape;701;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4" name="Google Shape;702;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5" name="Google Shape;703;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6" name="Google Shape;704;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7" name="Google Shape;705;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8" name="Google Shape;706;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9" name="Google Shape;707;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0" name="Google Shape;708;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1" name="Google Shape;709;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2" name="Google Shape;710;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3" name="Google Shape;711;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4" name="Google Shape;712;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5" name="Google Shape;713;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6" name="Google Shape;714;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7" name="Google Shape;715;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8" name="Google Shape;716;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9" name="Google Shape;717;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0" name="Google Shape;718;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1" name="Google Shape;719;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2" name="Google Shape;720;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3" name="Google Shape;721;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4" name="Google Shape;722;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5" name="Google Shape;723;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6" name="Google Shape;724;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7" name="Google Shape;725;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8" name="Google Shape;726;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9" name="Google Shape;727;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0" name="Google Shape;728;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1" name="Google Shape;729;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2" name="Google Shape;730;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731;p13"/>
          <p:cNvGrpSpPr/>
          <p:nvPr/>
        </p:nvGrpSpPr>
        <p:grpSpPr>
          <a:xfrm>
            <a:off x="192408" y="135664"/>
            <a:ext cx="8759169" cy="4872494"/>
            <a:chOff x="916986" y="2500875"/>
            <a:chExt cx="2280618" cy="1217119"/>
          </a:xfrm>
        </p:grpSpPr>
        <p:sp>
          <p:nvSpPr>
            <p:cNvPr id="1049023" name="Google Shape;732;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4" name="Google Shape;733;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5" name="Google Shape;734;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6" name="Google Shape;735;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7" name="Google Shape;736;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28" name="Google Shape;737;p13"/>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9029" name="Google Shape;738;p13"/>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49030" name="Google Shape;739;p13"/>
          <p:cNvSpPr txBox="1">
            <a:spLocks noGrp="1"/>
          </p:cNvSpPr>
          <p:nvPr>
            <p:ph type="subTitle" idx="2"/>
          </p:nvPr>
        </p:nvSpPr>
        <p:spPr>
          <a:xfrm>
            <a:off x="1482025" y="1946045"/>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031" name="Google Shape;740;p13"/>
          <p:cNvSpPr txBox="1">
            <a:spLocks noGrp="1"/>
          </p:cNvSpPr>
          <p:nvPr>
            <p:ph type="subTitle" idx="3"/>
          </p:nvPr>
        </p:nvSpPr>
        <p:spPr>
          <a:xfrm>
            <a:off x="1482025" y="3063013"/>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032" name="Google Shape;741;p13"/>
          <p:cNvSpPr txBox="1">
            <a:spLocks noGrp="1"/>
          </p:cNvSpPr>
          <p:nvPr>
            <p:ph type="subTitle" idx="4"/>
          </p:nvPr>
        </p:nvSpPr>
        <p:spPr>
          <a:xfrm>
            <a:off x="1482025" y="4179981"/>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033" name="Google Shape;742;p13"/>
          <p:cNvSpPr txBox="1">
            <a:spLocks noGrp="1"/>
          </p:cNvSpPr>
          <p:nvPr>
            <p:ph type="title" idx="5" hasCustomPrompt="1"/>
          </p:nvPr>
        </p:nvSpPr>
        <p:spPr>
          <a:xfrm>
            <a:off x="1482000" y="1424620"/>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9034" name="Google Shape;743;p13"/>
          <p:cNvSpPr txBox="1">
            <a:spLocks noGrp="1"/>
          </p:cNvSpPr>
          <p:nvPr>
            <p:ph type="title" idx="6" hasCustomPrompt="1"/>
          </p:nvPr>
        </p:nvSpPr>
        <p:spPr>
          <a:xfrm>
            <a:off x="1482000" y="3663874"/>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9035" name="Google Shape;744;p13"/>
          <p:cNvSpPr txBox="1">
            <a:spLocks noGrp="1"/>
          </p:cNvSpPr>
          <p:nvPr>
            <p:ph type="title" idx="7" hasCustomPrompt="1"/>
          </p:nvPr>
        </p:nvSpPr>
        <p:spPr>
          <a:xfrm>
            <a:off x="1482000" y="2544247"/>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9036" name="Google Shape;745;p13"/>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9037" name="Google Shape;746;p13"/>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1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1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1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14" name="页脚占位符 4"/>
          <p:cNvSpPr>
            <a:spLocks noGrp="1"/>
          </p:cNvSpPr>
          <p:nvPr>
            <p:ph type="ftr" sz="quarter" idx="11"/>
          </p:nvPr>
        </p:nvSpPr>
        <p:spPr/>
        <p:txBody>
          <a:bodyPr/>
          <a:lstStyle/>
          <a:p>
            <a:endParaRPr lang="zh-CN" altLang="en-US"/>
          </a:p>
        </p:txBody>
      </p:sp>
      <p:sp>
        <p:nvSpPr>
          <p:cNvPr id="105541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23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23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24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241" name="页脚占位符 4"/>
          <p:cNvSpPr>
            <a:spLocks noGrp="1"/>
          </p:cNvSpPr>
          <p:nvPr>
            <p:ph type="ftr" sz="quarter" idx="11"/>
          </p:nvPr>
        </p:nvSpPr>
        <p:spPr/>
        <p:txBody>
          <a:bodyPr/>
          <a:lstStyle/>
          <a:p>
            <a:endParaRPr lang="zh-CN" altLang="en-US"/>
          </a:p>
        </p:txBody>
      </p:sp>
      <p:sp>
        <p:nvSpPr>
          <p:cNvPr id="105324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77" name="页脚占位符 4"/>
          <p:cNvSpPr>
            <a:spLocks noGrp="1"/>
          </p:cNvSpPr>
          <p:nvPr>
            <p:ph type="ftr" sz="quarter" idx="11"/>
          </p:nvPr>
        </p:nvSpPr>
        <p:spPr/>
        <p:txBody>
          <a:bodyPr/>
          <a:lstStyle/>
          <a:p>
            <a:endParaRPr lang="zh-CN" altLang="en-US"/>
          </a:p>
        </p:txBody>
      </p:sp>
      <p:sp>
        <p:nvSpPr>
          <p:cNvPr id="10576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17" name="页脚占位符 4"/>
          <p:cNvSpPr>
            <a:spLocks noGrp="1"/>
          </p:cNvSpPr>
          <p:nvPr>
            <p:ph type="ftr" sz="quarter" idx="11"/>
          </p:nvPr>
        </p:nvSpPr>
        <p:spPr/>
        <p:txBody>
          <a:bodyPr/>
          <a:lstStyle/>
          <a:p>
            <a:endParaRPr lang="zh-CN" altLang="en-US"/>
          </a:p>
        </p:txBody>
      </p:sp>
      <p:sp>
        <p:nvSpPr>
          <p:cNvPr id="10525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67" name="页脚占位符 4"/>
          <p:cNvSpPr>
            <a:spLocks noGrp="1"/>
          </p:cNvSpPr>
          <p:nvPr>
            <p:ph type="ftr" sz="quarter" idx="11"/>
          </p:nvPr>
        </p:nvSpPr>
        <p:spPr/>
        <p:txBody>
          <a:bodyPr/>
          <a:lstStyle/>
          <a:p>
            <a:endParaRPr lang="zh-CN" altLang="en-US"/>
          </a:p>
        </p:txBody>
      </p:sp>
      <p:sp>
        <p:nvSpPr>
          <p:cNvPr id="10575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7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7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7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74" name="页脚占位符 4"/>
          <p:cNvSpPr>
            <a:spLocks noGrp="1"/>
          </p:cNvSpPr>
          <p:nvPr>
            <p:ph type="ftr" sz="quarter" idx="11"/>
          </p:nvPr>
        </p:nvSpPr>
        <p:spPr/>
        <p:txBody>
          <a:bodyPr/>
          <a:lstStyle/>
          <a:p>
            <a:endParaRPr lang="zh-CN" altLang="en-US"/>
          </a:p>
        </p:txBody>
      </p:sp>
      <p:sp>
        <p:nvSpPr>
          <p:cNvPr id="105557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8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8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8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837" name="页脚占位符 4"/>
          <p:cNvSpPr>
            <a:spLocks noGrp="1"/>
          </p:cNvSpPr>
          <p:nvPr>
            <p:ph type="ftr" sz="quarter" idx="11"/>
          </p:nvPr>
        </p:nvSpPr>
        <p:spPr/>
        <p:txBody>
          <a:bodyPr/>
          <a:lstStyle/>
          <a:p>
            <a:endParaRPr lang="zh-CN" altLang="en-US"/>
          </a:p>
        </p:txBody>
      </p:sp>
      <p:sp>
        <p:nvSpPr>
          <p:cNvPr id="10578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37" name="页脚占位符 4"/>
          <p:cNvSpPr>
            <a:spLocks noGrp="1"/>
          </p:cNvSpPr>
          <p:nvPr>
            <p:ph type="ftr" sz="quarter" idx="11"/>
          </p:nvPr>
        </p:nvSpPr>
        <p:spPr/>
        <p:txBody>
          <a:bodyPr/>
          <a:lstStyle/>
          <a:p>
            <a:endParaRPr lang="zh-CN" altLang="en-US"/>
          </a:p>
        </p:txBody>
      </p:sp>
      <p:sp>
        <p:nvSpPr>
          <p:cNvPr id="10521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8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84" name="页脚占位符 4"/>
          <p:cNvSpPr>
            <a:spLocks noGrp="1"/>
          </p:cNvSpPr>
          <p:nvPr>
            <p:ph type="ftr" sz="quarter" idx="11"/>
          </p:nvPr>
        </p:nvSpPr>
        <p:spPr/>
        <p:txBody>
          <a:bodyPr/>
          <a:lstStyle/>
          <a:p>
            <a:endParaRPr lang="zh-CN" altLang="en-US"/>
          </a:p>
        </p:txBody>
      </p:sp>
      <p:sp>
        <p:nvSpPr>
          <p:cNvPr id="105538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97" name="页脚占位符 4"/>
          <p:cNvSpPr>
            <a:spLocks noGrp="1"/>
          </p:cNvSpPr>
          <p:nvPr>
            <p:ph type="ftr" sz="quarter" idx="11"/>
          </p:nvPr>
        </p:nvSpPr>
        <p:spPr/>
        <p:txBody>
          <a:bodyPr/>
          <a:lstStyle/>
          <a:p>
            <a:endParaRPr lang="zh-CN" altLang="en-US"/>
          </a:p>
        </p:txBody>
      </p:sp>
      <p:sp>
        <p:nvSpPr>
          <p:cNvPr id="10522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819"/>
        <p:cNvGrpSpPr/>
        <p:nvPr/>
      </p:nvGrpSpPr>
      <p:grpSpPr>
        <a:xfrm>
          <a:off x="0" y="0"/>
          <a:ext cx="0" cy="0"/>
          <a:chOff x="0" y="0"/>
          <a:chExt cx="0" cy="0"/>
        </a:xfrm>
      </p:grpSpPr>
      <p:grpSp>
        <p:nvGrpSpPr>
          <p:cNvPr id="507" name="Google Shape;820;p15"/>
          <p:cNvGrpSpPr/>
          <p:nvPr/>
        </p:nvGrpSpPr>
        <p:grpSpPr>
          <a:xfrm>
            <a:off x="0" y="0"/>
            <a:ext cx="9144091" cy="5143648"/>
            <a:chOff x="0" y="0"/>
            <a:chExt cx="7440875" cy="4152456"/>
          </a:xfrm>
        </p:grpSpPr>
        <p:sp>
          <p:nvSpPr>
            <p:cNvPr id="1050639" name="Google Shape;821;p1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0" name="Google Shape;822;p1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1" name="Google Shape;823;p1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2" name="Google Shape;824;p1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3" name="Google Shape;825;p1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4" name="Google Shape;826;p1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5" name="Google Shape;827;p1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6" name="Google Shape;828;p1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7" name="Google Shape;829;p1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8" name="Google Shape;830;p1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49" name="Google Shape;831;p1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0" name="Google Shape;832;p1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1" name="Google Shape;833;p1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2" name="Google Shape;834;p1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3" name="Google Shape;835;p1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4" name="Google Shape;836;p1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5" name="Google Shape;837;p1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6" name="Google Shape;838;p1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7" name="Google Shape;839;p1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8" name="Google Shape;840;p1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59" name="Google Shape;841;p1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0" name="Google Shape;842;p1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1" name="Google Shape;843;p1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2" name="Google Shape;844;p1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3" name="Google Shape;845;p1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4" name="Google Shape;846;p1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5" name="Google Shape;847;p1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6" name="Google Shape;848;p1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7" name="Google Shape;849;p1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8" name="Google Shape;850;p1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69" name="Google Shape;851;p1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0" name="Google Shape;852;p1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1" name="Google Shape;853;p1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2" name="Google Shape;854;p1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3" name="Google Shape;855;p1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4" name="Google Shape;856;p1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5" name="Google Shape;857;p1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6" name="Google Shape;858;p1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7" name="Google Shape;859;p1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8" name="Google Shape;860;p1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79" name="Google Shape;861;p1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0" name="Google Shape;862;p1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1" name="Google Shape;863;p1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2" name="Google Shape;864;p1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3" name="Google Shape;865;p1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4" name="Google Shape;866;p1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5" name="Google Shape;867;p1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6" name="Google Shape;868;p1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7" name="Google Shape;869;p1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8" name="Google Shape;870;p1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89" name="Google Shape;871;p1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0" name="Google Shape;872;p1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1" name="Google Shape;873;p1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2" name="Google Shape;874;p1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3" name="Google Shape;875;p1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4" name="Google Shape;876;p1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5" name="Google Shape;877;p1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6" name="Google Shape;878;p1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7" name="Google Shape;879;p1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8" name="Google Shape;880;p1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99" name="Google Shape;881;p1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0" name="Google Shape;882;p1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883;p15"/>
          <p:cNvGrpSpPr/>
          <p:nvPr/>
        </p:nvGrpSpPr>
        <p:grpSpPr>
          <a:xfrm>
            <a:off x="192408" y="135664"/>
            <a:ext cx="8759169" cy="4872494"/>
            <a:chOff x="916986" y="2500875"/>
            <a:chExt cx="2280618" cy="1217119"/>
          </a:xfrm>
        </p:grpSpPr>
        <p:sp>
          <p:nvSpPr>
            <p:cNvPr id="1050701" name="Google Shape;884;p1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2" name="Google Shape;885;p1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3" name="Google Shape;886;p1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4" name="Google Shape;887;p1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05" name="Google Shape;888;p1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706" name="Google Shape;889;p15"/>
          <p:cNvSpPr txBox="1">
            <a:spLocks noGrp="1"/>
          </p:cNvSpPr>
          <p:nvPr>
            <p:ph type="title"/>
          </p:nvPr>
        </p:nvSpPr>
        <p:spPr>
          <a:xfrm>
            <a:off x="720000" y="1186775"/>
            <a:ext cx="3932700" cy="176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0707" name="Google Shape;890;p15"/>
          <p:cNvSpPr txBox="1">
            <a:spLocks noGrp="1"/>
          </p:cNvSpPr>
          <p:nvPr>
            <p:ph type="subTitle" idx="1"/>
          </p:nvPr>
        </p:nvSpPr>
        <p:spPr>
          <a:xfrm>
            <a:off x="720000" y="3132225"/>
            <a:ext cx="39327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0708" name="Google Shape;891;p15"/>
          <p:cNvSpPr>
            <a:spLocks noGrp="1"/>
          </p:cNvSpPr>
          <p:nvPr>
            <p:ph type="pic" idx="2"/>
          </p:nvPr>
        </p:nvSpPr>
        <p:spPr>
          <a:xfrm>
            <a:off x="4790800" y="836175"/>
            <a:ext cx="3519600" cy="3519600"/>
          </a:xfrm>
          <a:prstGeom prst="ellipse">
            <a:avLst/>
          </a:prstGeom>
          <a:no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1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1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1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14" name="页脚占位符 4"/>
          <p:cNvSpPr>
            <a:spLocks noGrp="1"/>
          </p:cNvSpPr>
          <p:nvPr>
            <p:ph type="ftr" sz="quarter" idx="11"/>
          </p:nvPr>
        </p:nvSpPr>
        <p:spPr/>
        <p:txBody>
          <a:bodyPr/>
          <a:lstStyle/>
          <a:p>
            <a:endParaRPr lang="zh-CN" altLang="en-US"/>
          </a:p>
        </p:txBody>
      </p:sp>
      <p:sp>
        <p:nvSpPr>
          <p:cNvPr id="105561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1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1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1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14" name="页脚占位符 4"/>
          <p:cNvSpPr>
            <a:spLocks noGrp="1"/>
          </p:cNvSpPr>
          <p:nvPr>
            <p:ph type="ftr" sz="quarter" idx="11"/>
          </p:nvPr>
        </p:nvSpPr>
        <p:spPr/>
        <p:txBody>
          <a:bodyPr/>
          <a:lstStyle/>
          <a:p>
            <a:endParaRPr lang="zh-CN" altLang="en-US"/>
          </a:p>
        </p:txBody>
      </p:sp>
      <p:sp>
        <p:nvSpPr>
          <p:cNvPr id="105741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67" name="页脚占位符 4"/>
          <p:cNvSpPr>
            <a:spLocks noGrp="1"/>
          </p:cNvSpPr>
          <p:nvPr>
            <p:ph type="ftr" sz="quarter" idx="11"/>
          </p:nvPr>
        </p:nvSpPr>
        <p:spPr/>
        <p:txBody>
          <a:bodyPr/>
          <a:lstStyle/>
          <a:p>
            <a:endParaRPr lang="zh-CN" altLang="en-US"/>
          </a:p>
        </p:txBody>
      </p:sp>
      <p:sp>
        <p:nvSpPr>
          <p:cNvPr id="10526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37" name="页脚占位符 4"/>
          <p:cNvSpPr>
            <a:spLocks noGrp="1"/>
          </p:cNvSpPr>
          <p:nvPr>
            <p:ph type="ftr" sz="quarter" idx="11"/>
          </p:nvPr>
        </p:nvSpPr>
        <p:spPr/>
        <p:txBody>
          <a:bodyPr/>
          <a:lstStyle/>
          <a:p>
            <a:endParaRPr lang="zh-CN" altLang="en-US"/>
          </a:p>
        </p:txBody>
      </p:sp>
      <p:sp>
        <p:nvSpPr>
          <p:cNvPr id="10575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20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20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21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211" name="页脚占位符 4"/>
          <p:cNvSpPr>
            <a:spLocks noGrp="1"/>
          </p:cNvSpPr>
          <p:nvPr>
            <p:ph type="ftr" sz="quarter" idx="11"/>
          </p:nvPr>
        </p:nvSpPr>
        <p:spPr/>
        <p:txBody>
          <a:bodyPr/>
          <a:lstStyle/>
          <a:p>
            <a:endParaRPr lang="zh-CN" altLang="en-US"/>
          </a:p>
        </p:txBody>
      </p:sp>
      <p:sp>
        <p:nvSpPr>
          <p:cNvPr id="105321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47" name="页脚占位符 4"/>
          <p:cNvSpPr>
            <a:spLocks noGrp="1"/>
          </p:cNvSpPr>
          <p:nvPr>
            <p:ph type="ftr" sz="quarter" idx="11"/>
          </p:nvPr>
        </p:nvSpPr>
        <p:spPr/>
        <p:txBody>
          <a:bodyPr/>
          <a:lstStyle/>
          <a:p>
            <a:endParaRPr lang="zh-CN" altLang="en-US"/>
          </a:p>
        </p:txBody>
      </p:sp>
      <p:sp>
        <p:nvSpPr>
          <p:cNvPr id="10576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6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6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6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64" name="页脚占位符 4"/>
          <p:cNvSpPr>
            <a:spLocks noGrp="1"/>
          </p:cNvSpPr>
          <p:nvPr>
            <p:ph type="ftr" sz="quarter" idx="11"/>
          </p:nvPr>
        </p:nvSpPr>
        <p:spPr/>
        <p:txBody>
          <a:bodyPr/>
          <a:lstStyle/>
          <a:p>
            <a:endParaRPr lang="zh-CN" altLang="en-US"/>
          </a:p>
        </p:txBody>
      </p:sp>
      <p:sp>
        <p:nvSpPr>
          <p:cNvPr id="105536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67" name="页脚占位符 4"/>
          <p:cNvSpPr>
            <a:spLocks noGrp="1"/>
          </p:cNvSpPr>
          <p:nvPr>
            <p:ph type="ftr" sz="quarter" idx="11"/>
          </p:nvPr>
        </p:nvSpPr>
        <p:spPr/>
        <p:txBody>
          <a:bodyPr/>
          <a:lstStyle/>
          <a:p>
            <a:endParaRPr lang="zh-CN" altLang="en-US"/>
          </a:p>
        </p:txBody>
      </p:sp>
      <p:sp>
        <p:nvSpPr>
          <p:cNvPr id="10522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19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19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19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194" name="页脚占位符 4"/>
          <p:cNvSpPr>
            <a:spLocks noGrp="1"/>
          </p:cNvSpPr>
          <p:nvPr>
            <p:ph type="ftr" sz="quarter" idx="11"/>
          </p:nvPr>
        </p:nvSpPr>
        <p:spPr/>
        <p:txBody>
          <a:bodyPr/>
          <a:lstStyle/>
          <a:p>
            <a:endParaRPr lang="zh-CN" altLang="en-US"/>
          </a:p>
        </p:txBody>
      </p:sp>
      <p:sp>
        <p:nvSpPr>
          <p:cNvPr id="105519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8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8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8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807" name="页脚占位符 4"/>
          <p:cNvSpPr>
            <a:spLocks noGrp="1"/>
          </p:cNvSpPr>
          <p:nvPr>
            <p:ph type="ftr" sz="quarter" idx="11"/>
          </p:nvPr>
        </p:nvSpPr>
        <p:spPr/>
        <p:txBody>
          <a:bodyPr/>
          <a:lstStyle/>
          <a:p>
            <a:endParaRPr lang="zh-CN" altLang="en-US"/>
          </a:p>
        </p:txBody>
      </p:sp>
      <p:sp>
        <p:nvSpPr>
          <p:cNvPr id="10578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bg>
      <p:bgPr>
        <a:solidFill>
          <a:schemeClr val="dk2"/>
        </a:solidFill>
        <a:effectLst/>
      </p:bgPr>
    </p:bg>
    <p:spTree>
      <p:nvGrpSpPr>
        <p:cNvPr id="1" name="Shape 892"/>
        <p:cNvGrpSpPr/>
        <p:nvPr/>
      </p:nvGrpSpPr>
      <p:grpSpPr>
        <a:xfrm>
          <a:off x="0" y="0"/>
          <a:ext cx="0" cy="0"/>
          <a:chOff x="0" y="0"/>
          <a:chExt cx="0" cy="0"/>
        </a:xfrm>
      </p:grpSpPr>
      <p:grpSp>
        <p:nvGrpSpPr>
          <p:cNvPr id="316" name="Google Shape;893;p16"/>
          <p:cNvGrpSpPr/>
          <p:nvPr/>
        </p:nvGrpSpPr>
        <p:grpSpPr>
          <a:xfrm>
            <a:off x="0" y="0"/>
            <a:ext cx="9144091" cy="5143648"/>
            <a:chOff x="0" y="0"/>
            <a:chExt cx="7440875" cy="4152456"/>
          </a:xfrm>
        </p:grpSpPr>
        <p:sp>
          <p:nvSpPr>
            <p:cNvPr id="1048881" name="Google Shape;894;p1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2" name="Google Shape;895;p1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3" name="Google Shape;896;p1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4" name="Google Shape;897;p1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5" name="Google Shape;898;p1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6" name="Google Shape;899;p1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7" name="Google Shape;900;p1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8" name="Google Shape;901;p1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9" name="Google Shape;902;p1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0" name="Google Shape;903;p1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1" name="Google Shape;904;p1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2" name="Google Shape;905;p1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3" name="Google Shape;906;p1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4" name="Google Shape;907;p1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5" name="Google Shape;908;p1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6" name="Google Shape;909;p1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7" name="Google Shape;910;p1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8" name="Google Shape;911;p1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9" name="Google Shape;912;p1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0" name="Google Shape;913;p1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1" name="Google Shape;914;p1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2" name="Google Shape;915;p1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3" name="Google Shape;916;p1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4" name="Google Shape;917;p1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5" name="Google Shape;918;p1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6" name="Google Shape;919;p1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7" name="Google Shape;920;p1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8" name="Google Shape;921;p1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9" name="Google Shape;922;p1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0" name="Google Shape;923;p1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1" name="Google Shape;924;p1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2" name="Google Shape;925;p1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3" name="Google Shape;926;p1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4" name="Google Shape;927;p1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5" name="Google Shape;928;p1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6" name="Google Shape;929;p1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7" name="Google Shape;930;p1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8" name="Google Shape;931;p1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9" name="Google Shape;932;p1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0" name="Google Shape;933;p1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1" name="Google Shape;934;p1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2" name="Google Shape;935;p1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3" name="Google Shape;936;p1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4" name="Google Shape;937;p1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5" name="Google Shape;938;p1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6" name="Google Shape;939;p1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7" name="Google Shape;940;p1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8" name="Google Shape;941;p1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9" name="Google Shape;942;p1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0" name="Google Shape;943;p1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1" name="Google Shape;944;p1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2" name="Google Shape;945;p1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3" name="Google Shape;946;p1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4" name="Google Shape;947;p1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5" name="Google Shape;948;p1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6" name="Google Shape;949;p1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7" name="Google Shape;950;p1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8" name="Google Shape;951;p1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9" name="Google Shape;952;p1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0" name="Google Shape;953;p1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1" name="Google Shape;954;p1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2" name="Google Shape;955;p1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956;p16"/>
          <p:cNvGrpSpPr/>
          <p:nvPr/>
        </p:nvGrpSpPr>
        <p:grpSpPr>
          <a:xfrm>
            <a:off x="502465" y="399924"/>
            <a:ext cx="8139069" cy="4343656"/>
            <a:chOff x="916986" y="2500875"/>
            <a:chExt cx="2280618" cy="1217119"/>
          </a:xfrm>
        </p:grpSpPr>
        <p:sp>
          <p:nvSpPr>
            <p:cNvPr id="1048943" name="Google Shape;957;p1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4" name="Google Shape;958;p1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5" name="Google Shape;959;p1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6" name="Google Shape;960;p1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7" name="Google Shape;961;p1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948" name="Google Shape;962;p16"/>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48949" name="Google Shape;963;p16"/>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07" name="页脚占位符 4"/>
          <p:cNvSpPr>
            <a:spLocks noGrp="1"/>
          </p:cNvSpPr>
          <p:nvPr>
            <p:ph type="ftr" sz="quarter" idx="11"/>
          </p:nvPr>
        </p:nvSpPr>
        <p:spPr/>
        <p:txBody>
          <a:bodyPr/>
          <a:lstStyle/>
          <a:p>
            <a:endParaRPr lang="zh-CN" altLang="en-US"/>
          </a:p>
        </p:txBody>
      </p:sp>
      <p:sp>
        <p:nvSpPr>
          <p:cNvPr id="10526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97" name="页脚占位符 4"/>
          <p:cNvSpPr>
            <a:spLocks noGrp="1"/>
          </p:cNvSpPr>
          <p:nvPr>
            <p:ph type="ftr" sz="quarter" idx="11"/>
          </p:nvPr>
        </p:nvSpPr>
        <p:spPr/>
        <p:txBody>
          <a:bodyPr/>
          <a:lstStyle/>
          <a:p>
            <a:endParaRPr lang="zh-CN" altLang="en-US"/>
          </a:p>
        </p:txBody>
      </p:sp>
      <p:sp>
        <p:nvSpPr>
          <p:cNvPr id="10574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17" name="页脚占位符 4"/>
          <p:cNvSpPr>
            <a:spLocks noGrp="1"/>
          </p:cNvSpPr>
          <p:nvPr>
            <p:ph type="ftr" sz="quarter" idx="11"/>
          </p:nvPr>
        </p:nvSpPr>
        <p:spPr/>
        <p:txBody>
          <a:bodyPr/>
          <a:lstStyle/>
          <a:p>
            <a:endParaRPr lang="zh-CN" altLang="en-US"/>
          </a:p>
        </p:txBody>
      </p:sp>
      <p:sp>
        <p:nvSpPr>
          <p:cNvPr id="10523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3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3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3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34" name="页脚占位符 4"/>
          <p:cNvSpPr>
            <a:spLocks noGrp="1"/>
          </p:cNvSpPr>
          <p:nvPr>
            <p:ph type="ftr" sz="quarter" idx="11"/>
          </p:nvPr>
        </p:nvSpPr>
        <p:spPr/>
        <p:txBody>
          <a:bodyPr/>
          <a:lstStyle/>
          <a:p>
            <a:endParaRPr lang="zh-CN" altLang="en-US"/>
          </a:p>
        </p:txBody>
      </p:sp>
      <p:sp>
        <p:nvSpPr>
          <p:cNvPr id="105563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0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0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0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097" name="页脚占位符 4"/>
          <p:cNvSpPr>
            <a:spLocks noGrp="1"/>
          </p:cNvSpPr>
          <p:nvPr>
            <p:ph type="ftr" sz="quarter" idx="11"/>
          </p:nvPr>
        </p:nvSpPr>
        <p:spPr/>
        <p:txBody>
          <a:bodyPr/>
          <a:lstStyle/>
          <a:p>
            <a:endParaRPr lang="zh-CN" altLang="en-US"/>
          </a:p>
        </p:txBody>
      </p:sp>
      <p:sp>
        <p:nvSpPr>
          <p:cNvPr id="10520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9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9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9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94" name="页脚占位符 4"/>
          <p:cNvSpPr>
            <a:spLocks noGrp="1"/>
          </p:cNvSpPr>
          <p:nvPr>
            <p:ph type="ftr" sz="quarter" idx="11"/>
          </p:nvPr>
        </p:nvSpPr>
        <p:spPr/>
        <p:txBody>
          <a:bodyPr/>
          <a:lstStyle/>
          <a:p>
            <a:endParaRPr lang="zh-CN" altLang="en-US"/>
          </a:p>
        </p:txBody>
      </p:sp>
      <p:sp>
        <p:nvSpPr>
          <p:cNvPr id="105529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7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7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7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707" name="页脚占位符 4"/>
          <p:cNvSpPr>
            <a:spLocks noGrp="1"/>
          </p:cNvSpPr>
          <p:nvPr>
            <p:ph type="ftr" sz="quarter" idx="11"/>
          </p:nvPr>
        </p:nvSpPr>
        <p:spPr/>
        <p:txBody>
          <a:bodyPr/>
          <a:lstStyle/>
          <a:p>
            <a:endParaRPr lang="zh-CN" altLang="en-US"/>
          </a:p>
        </p:txBody>
      </p:sp>
      <p:sp>
        <p:nvSpPr>
          <p:cNvPr id="10527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07" name="页脚占位符 4"/>
          <p:cNvSpPr>
            <a:spLocks noGrp="1"/>
          </p:cNvSpPr>
          <p:nvPr>
            <p:ph type="ftr" sz="quarter" idx="11"/>
          </p:nvPr>
        </p:nvSpPr>
        <p:spPr/>
        <p:txBody>
          <a:bodyPr/>
          <a:lstStyle/>
          <a:p>
            <a:endParaRPr lang="zh-CN" altLang="en-US"/>
          </a:p>
        </p:txBody>
      </p:sp>
      <p:sp>
        <p:nvSpPr>
          <p:cNvPr id="10524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39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39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39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394" name="页脚占位符 4"/>
          <p:cNvSpPr>
            <a:spLocks noGrp="1"/>
          </p:cNvSpPr>
          <p:nvPr>
            <p:ph type="ftr" sz="quarter" idx="11"/>
          </p:nvPr>
        </p:nvSpPr>
        <p:spPr/>
        <p:txBody>
          <a:bodyPr/>
          <a:lstStyle/>
          <a:p>
            <a:endParaRPr lang="zh-CN" altLang="en-US"/>
          </a:p>
        </p:txBody>
      </p:sp>
      <p:sp>
        <p:nvSpPr>
          <p:cNvPr id="105739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17" name="页脚占位符 4"/>
          <p:cNvSpPr>
            <a:spLocks noGrp="1"/>
          </p:cNvSpPr>
          <p:nvPr>
            <p:ph type="ftr" sz="quarter" idx="11"/>
          </p:nvPr>
        </p:nvSpPr>
        <p:spPr/>
        <p:txBody>
          <a:bodyPr/>
          <a:lstStyle/>
          <a:p>
            <a:endParaRPr lang="zh-CN" altLang="en-US"/>
          </a:p>
        </p:txBody>
      </p:sp>
      <p:sp>
        <p:nvSpPr>
          <p:cNvPr id="10526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4_1">
    <p:bg>
      <p:bgPr>
        <a:solidFill>
          <a:schemeClr val="dk2"/>
        </a:solidFill>
        <a:effectLst/>
      </p:bgPr>
    </p:bg>
    <p:spTree>
      <p:nvGrpSpPr>
        <p:cNvPr id="1" name="Shape 964"/>
        <p:cNvGrpSpPr/>
        <p:nvPr/>
      </p:nvGrpSpPr>
      <p:grpSpPr>
        <a:xfrm>
          <a:off x="0" y="0"/>
          <a:ext cx="0" cy="0"/>
          <a:chOff x="0" y="0"/>
          <a:chExt cx="0" cy="0"/>
        </a:xfrm>
      </p:grpSpPr>
      <p:grpSp>
        <p:nvGrpSpPr>
          <p:cNvPr id="500" name="Google Shape;965;p17"/>
          <p:cNvGrpSpPr/>
          <p:nvPr/>
        </p:nvGrpSpPr>
        <p:grpSpPr>
          <a:xfrm>
            <a:off x="0" y="0"/>
            <a:ext cx="9144091" cy="5143648"/>
            <a:chOff x="0" y="0"/>
            <a:chExt cx="7440875" cy="4152456"/>
          </a:xfrm>
        </p:grpSpPr>
        <p:sp>
          <p:nvSpPr>
            <p:cNvPr id="1050561" name="Google Shape;966;p1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2" name="Google Shape;967;p1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3" name="Google Shape;968;p1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4" name="Google Shape;969;p1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5" name="Google Shape;970;p1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6" name="Google Shape;971;p1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7" name="Google Shape;972;p1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8" name="Google Shape;973;p1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69" name="Google Shape;974;p1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0" name="Google Shape;975;p1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1" name="Google Shape;976;p1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2" name="Google Shape;977;p1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3" name="Google Shape;978;p1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4" name="Google Shape;979;p1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5" name="Google Shape;980;p1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6" name="Google Shape;981;p1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7" name="Google Shape;982;p1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8" name="Google Shape;983;p1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79" name="Google Shape;984;p1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0" name="Google Shape;985;p1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1" name="Google Shape;986;p1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2" name="Google Shape;987;p1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3" name="Google Shape;988;p1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4" name="Google Shape;989;p1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5" name="Google Shape;990;p1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6" name="Google Shape;991;p1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7" name="Google Shape;992;p1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8" name="Google Shape;993;p1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89" name="Google Shape;994;p1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0" name="Google Shape;995;p1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1" name="Google Shape;996;p1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2" name="Google Shape;997;p1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3" name="Google Shape;998;p1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4" name="Google Shape;999;p1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5" name="Google Shape;1000;p1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6" name="Google Shape;1001;p1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7" name="Google Shape;1002;p1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8" name="Google Shape;1003;p1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99" name="Google Shape;1004;p1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0" name="Google Shape;1005;p1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1" name="Google Shape;1006;p1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2" name="Google Shape;1007;p1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3" name="Google Shape;1008;p1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4" name="Google Shape;1009;p1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5" name="Google Shape;1010;p1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6" name="Google Shape;1011;p1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7" name="Google Shape;1012;p1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8" name="Google Shape;1013;p1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09" name="Google Shape;1014;p1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0" name="Google Shape;1015;p1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1" name="Google Shape;1016;p1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2" name="Google Shape;1017;p1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3" name="Google Shape;1018;p1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4" name="Google Shape;1019;p1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5" name="Google Shape;1020;p1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6" name="Google Shape;1021;p1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7" name="Google Shape;1022;p1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8" name="Google Shape;1023;p1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19" name="Google Shape;1024;p1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20" name="Google Shape;1025;p1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21" name="Google Shape;1026;p1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22" name="Google Shape;1027;p1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1028;p17"/>
          <p:cNvGrpSpPr/>
          <p:nvPr/>
        </p:nvGrpSpPr>
        <p:grpSpPr>
          <a:xfrm>
            <a:off x="502465" y="399924"/>
            <a:ext cx="8139069" cy="4343656"/>
            <a:chOff x="916986" y="2500875"/>
            <a:chExt cx="2280618" cy="1217119"/>
          </a:xfrm>
        </p:grpSpPr>
        <p:sp>
          <p:nvSpPr>
            <p:cNvPr id="1050623" name="Google Shape;1029;p1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24" name="Google Shape;1030;p1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25" name="Google Shape;1031;p1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26" name="Google Shape;1032;p1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27" name="Google Shape;1033;p1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628" name="Google Shape;1034;p17"/>
          <p:cNvSpPr txBox="1">
            <a:spLocks noGrp="1"/>
          </p:cNvSpPr>
          <p:nvPr>
            <p:ph type="title"/>
          </p:nvPr>
        </p:nvSpPr>
        <p:spPr>
          <a:xfrm>
            <a:off x="4837200" y="1501200"/>
            <a:ext cx="3593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0629" name="Google Shape;1035;p17"/>
          <p:cNvSpPr txBox="1">
            <a:spLocks noGrp="1"/>
          </p:cNvSpPr>
          <p:nvPr>
            <p:ph type="subTitle" idx="1"/>
          </p:nvPr>
        </p:nvSpPr>
        <p:spPr>
          <a:xfrm>
            <a:off x="4837371" y="2562000"/>
            <a:ext cx="3593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77" name="页脚占位符 4"/>
          <p:cNvSpPr>
            <a:spLocks noGrp="1"/>
          </p:cNvSpPr>
          <p:nvPr>
            <p:ph type="ftr" sz="quarter" idx="11"/>
          </p:nvPr>
        </p:nvSpPr>
        <p:spPr/>
        <p:txBody>
          <a:bodyPr/>
          <a:lstStyle/>
          <a:p>
            <a:endParaRPr lang="zh-CN" altLang="en-US"/>
          </a:p>
        </p:txBody>
      </p:sp>
      <p:sp>
        <p:nvSpPr>
          <p:cNvPr id="10575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0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0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0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04" name="页脚占位符 4"/>
          <p:cNvSpPr>
            <a:spLocks noGrp="1"/>
          </p:cNvSpPr>
          <p:nvPr>
            <p:ph type="ftr" sz="quarter" idx="11"/>
          </p:nvPr>
        </p:nvSpPr>
        <p:spPr/>
        <p:txBody>
          <a:bodyPr/>
          <a:lstStyle/>
          <a:p>
            <a:endParaRPr lang="zh-CN" altLang="en-US"/>
          </a:p>
        </p:txBody>
      </p:sp>
      <p:sp>
        <p:nvSpPr>
          <p:cNvPr id="105520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8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8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8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847" name="页脚占位符 4"/>
          <p:cNvSpPr>
            <a:spLocks noGrp="1"/>
          </p:cNvSpPr>
          <p:nvPr>
            <p:ph type="ftr" sz="quarter" idx="11"/>
          </p:nvPr>
        </p:nvSpPr>
        <p:spPr/>
        <p:txBody>
          <a:bodyPr/>
          <a:lstStyle/>
          <a:p>
            <a:endParaRPr lang="zh-CN" altLang="en-US"/>
          </a:p>
        </p:txBody>
      </p:sp>
      <p:sp>
        <p:nvSpPr>
          <p:cNvPr id="10578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5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5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5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54" name="页脚占位符 4"/>
          <p:cNvSpPr>
            <a:spLocks noGrp="1"/>
          </p:cNvSpPr>
          <p:nvPr>
            <p:ph type="ftr" sz="quarter" idx="11"/>
          </p:nvPr>
        </p:nvSpPr>
        <p:spPr/>
        <p:txBody>
          <a:bodyPr/>
          <a:lstStyle/>
          <a:p>
            <a:endParaRPr lang="zh-CN" altLang="en-US"/>
          </a:p>
        </p:txBody>
      </p:sp>
      <p:sp>
        <p:nvSpPr>
          <p:cNvPr id="105525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67" name="页脚占位符 4"/>
          <p:cNvSpPr>
            <a:spLocks noGrp="1"/>
          </p:cNvSpPr>
          <p:nvPr>
            <p:ph type="ftr" sz="quarter" idx="11"/>
          </p:nvPr>
        </p:nvSpPr>
        <p:spPr/>
        <p:txBody>
          <a:bodyPr/>
          <a:lstStyle/>
          <a:p>
            <a:endParaRPr lang="zh-CN" altLang="en-US"/>
          </a:p>
        </p:txBody>
      </p:sp>
      <p:sp>
        <p:nvSpPr>
          <p:cNvPr id="10521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4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4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4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44" name="页脚占位符 4"/>
          <p:cNvSpPr>
            <a:spLocks noGrp="1"/>
          </p:cNvSpPr>
          <p:nvPr>
            <p:ph type="ftr" sz="quarter" idx="11"/>
          </p:nvPr>
        </p:nvSpPr>
        <p:spPr/>
        <p:txBody>
          <a:bodyPr/>
          <a:lstStyle/>
          <a:p>
            <a:endParaRPr lang="zh-CN" altLang="en-US"/>
          </a:p>
        </p:txBody>
      </p:sp>
      <p:sp>
        <p:nvSpPr>
          <p:cNvPr id="105554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27" name="页脚占位符 4"/>
          <p:cNvSpPr>
            <a:spLocks noGrp="1"/>
          </p:cNvSpPr>
          <p:nvPr>
            <p:ph type="ftr" sz="quarter" idx="11"/>
          </p:nvPr>
        </p:nvSpPr>
        <p:spPr/>
        <p:txBody>
          <a:bodyPr/>
          <a:lstStyle/>
          <a:p>
            <a:endParaRPr lang="zh-CN" altLang="en-US"/>
          </a:p>
        </p:txBody>
      </p:sp>
      <p:sp>
        <p:nvSpPr>
          <p:cNvPr id="10577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0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0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1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11" name="页脚占位符 4"/>
          <p:cNvSpPr>
            <a:spLocks noGrp="1"/>
          </p:cNvSpPr>
          <p:nvPr>
            <p:ph type="ftr" sz="quarter" idx="11"/>
          </p:nvPr>
        </p:nvSpPr>
        <p:spPr/>
        <p:txBody>
          <a:bodyPr/>
          <a:lstStyle/>
          <a:p>
            <a:endParaRPr lang="zh-CN" altLang="en-US"/>
          </a:p>
        </p:txBody>
      </p:sp>
      <p:sp>
        <p:nvSpPr>
          <p:cNvPr id="105311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47" name="页脚占位符 4"/>
          <p:cNvSpPr>
            <a:spLocks noGrp="1"/>
          </p:cNvSpPr>
          <p:nvPr>
            <p:ph type="ftr" sz="quarter" idx="11"/>
          </p:nvPr>
        </p:nvSpPr>
        <p:spPr/>
        <p:txBody>
          <a:bodyPr/>
          <a:lstStyle/>
          <a:p>
            <a:endParaRPr lang="zh-CN" altLang="en-US"/>
          </a:p>
        </p:txBody>
      </p:sp>
      <p:sp>
        <p:nvSpPr>
          <p:cNvPr id="10575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57" name="页脚占位符 4"/>
          <p:cNvSpPr>
            <a:spLocks noGrp="1"/>
          </p:cNvSpPr>
          <p:nvPr>
            <p:ph type="ftr" sz="quarter" idx="11"/>
          </p:nvPr>
        </p:nvSpPr>
        <p:spPr/>
        <p:txBody>
          <a:bodyPr/>
          <a:lstStyle/>
          <a:p>
            <a:endParaRPr lang="zh-CN" altLang="en-US"/>
          </a:p>
        </p:txBody>
      </p:sp>
      <p:sp>
        <p:nvSpPr>
          <p:cNvPr id="10525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036"/>
        <p:cNvGrpSpPr/>
        <p:nvPr/>
      </p:nvGrpSpPr>
      <p:grpSpPr>
        <a:xfrm>
          <a:off x="0" y="0"/>
          <a:ext cx="0" cy="0"/>
          <a:chOff x="0" y="0"/>
          <a:chExt cx="0" cy="0"/>
        </a:xfrm>
      </p:grpSpPr>
      <p:grpSp>
        <p:nvGrpSpPr>
          <p:cNvPr id="392" name="Google Shape;1037;p18"/>
          <p:cNvGrpSpPr/>
          <p:nvPr/>
        </p:nvGrpSpPr>
        <p:grpSpPr>
          <a:xfrm>
            <a:off x="0" y="0"/>
            <a:ext cx="9144091" cy="5143648"/>
            <a:chOff x="0" y="0"/>
            <a:chExt cx="7440875" cy="4152456"/>
          </a:xfrm>
        </p:grpSpPr>
        <p:sp>
          <p:nvSpPr>
            <p:cNvPr id="1049676"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77"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78"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79"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0"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1"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2"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3"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4"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5"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6"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7"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8"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89"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0"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1"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2"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3"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4"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5"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6"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7"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8"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99"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0"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1"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2"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3"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4"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5"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6"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7"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8"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09"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0"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1"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2"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3"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4"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5"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6"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7"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8"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19"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0"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1"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2"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3"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4"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5"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6"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7"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8"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29"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0"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1"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2"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3"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4"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5"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6"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7"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1100;p18"/>
          <p:cNvGrpSpPr/>
          <p:nvPr/>
        </p:nvGrpSpPr>
        <p:grpSpPr>
          <a:xfrm>
            <a:off x="192408" y="135664"/>
            <a:ext cx="8759169" cy="4872494"/>
            <a:chOff x="916986" y="2500875"/>
            <a:chExt cx="2280618" cy="1217119"/>
          </a:xfrm>
        </p:grpSpPr>
        <p:sp>
          <p:nvSpPr>
            <p:cNvPr id="1049738"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39"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40"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41"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42"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743" name="Google Shape;110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49744" name="Google Shape;1107;p18"/>
          <p:cNvSpPr txBox="1">
            <a:spLocks noGrp="1"/>
          </p:cNvSpPr>
          <p:nvPr>
            <p:ph type="subTitle" idx="1"/>
          </p:nvPr>
        </p:nvSpPr>
        <p:spPr>
          <a:xfrm>
            <a:off x="4923076"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745" name="Google Shape;1108;p18"/>
          <p:cNvSpPr txBox="1">
            <a:spLocks noGrp="1"/>
          </p:cNvSpPr>
          <p:nvPr>
            <p:ph type="subTitle" idx="2"/>
          </p:nvPr>
        </p:nvSpPr>
        <p:spPr>
          <a:xfrm>
            <a:off x="1580900"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746" name="Google Shape;1109;p18"/>
          <p:cNvSpPr txBox="1">
            <a:spLocks noGrp="1"/>
          </p:cNvSpPr>
          <p:nvPr>
            <p:ph type="subTitle" idx="3"/>
          </p:nvPr>
        </p:nvSpPr>
        <p:spPr>
          <a:xfrm>
            <a:off x="1580905"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9747" name="Google Shape;1110;p18"/>
          <p:cNvSpPr txBox="1">
            <a:spLocks noGrp="1"/>
          </p:cNvSpPr>
          <p:nvPr>
            <p:ph type="subTitle" idx="4"/>
          </p:nvPr>
        </p:nvSpPr>
        <p:spPr>
          <a:xfrm>
            <a:off x="4923082"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9748" name="Google Shape;1111;p18"/>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57" name="页脚占位符 4"/>
          <p:cNvSpPr>
            <a:spLocks noGrp="1"/>
          </p:cNvSpPr>
          <p:nvPr>
            <p:ph type="ftr" sz="quarter" idx="11"/>
          </p:nvPr>
        </p:nvSpPr>
        <p:spPr/>
        <p:txBody>
          <a:bodyPr/>
          <a:lstStyle/>
          <a:p>
            <a:endParaRPr lang="zh-CN" altLang="en-US"/>
          </a:p>
        </p:txBody>
      </p:sp>
      <p:sp>
        <p:nvSpPr>
          <p:cNvPr id="10524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07" name="页脚占位符 4"/>
          <p:cNvSpPr>
            <a:spLocks noGrp="1"/>
          </p:cNvSpPr>
          <p:nvPr>
            <p:ph type="ftr" sz="quarter" idx="11"/>
          </p:nvPr>
        </p:nvSpPr>
        <p:spPr/>
        <p:txBody>
          <a:bodyPr/>
          <a:lstStyle/>
          <a:p>
            <a:endParaRPr lang="zh-CN" altLang="en-US"/>
          </a:p>
        </p:txBody>
      </p:sp>
      <p:sp>
        <p:nvSpPr>
          <p:cNvPr id="10575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6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6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7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71" name="页脚占位符 4"/>
          <p:cNvSpPr>
            <a:spLocks noGrp="1"/>
          </p:cNvSpPr>
          <p:nvPr>
            <p:ph type="ftr" sz="quarter" idx="11"/>
          </p:nvPr>
        </p:nvSpPr>
        <p:spPr/>
        <p:txBody>
          <a:bodyPr/>
          <a:lstStyle/>
          <a:p>
            <a:endParaRPr lang="zh-CN" altLang="en-US"/>
          </a:p>
        </p:txBody>
      </p:sp>
      <p:sp>
        <p:nvSpPr>
          <p:cNvPr id="105317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87" name="页脚占位符 4"/>
          <p:cNvSpPr>
            <a:spLocks noGrp="1"/>
          </p:cNvSpPr>
          <p:nvPr>
            <p:ph type="ftr" sz="quarter" idx="11"/>
          </p:nvPr>
        </p:nvSpPr>
        <p:spPr/>
        <p:txBody>
          <a:bodyPr/>
          <a:lstStyle/>
          <a:p>
            <a:endParaRPr lang="zh-CN" altLang="en-US"/>
          </a:p>
        </p:txBody>
      </p:sp>
      <p:sp>
        <p:nvSpPr>
          <p:cNvPr id="10576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2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2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2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24" name="页脚占位符 4"/>
          <p:cNvSpPr>
            <a:spLocks noGrp="1"/>
          </p:cNvSpPr>
          <p:nvPr>
            <p:ph type="ftr" sz="quarter" idx="11"/>
          </p:nvPr>
        </p:nvSpPr>
        <p:spPr/>
        <p:txBody>
          <a:bodyPr/>
          <a:lstStyle/>
          <a:p>
            <a:endParaRPr lang="zh-CN" altLang="en-US"/>
          </a:p>
        </p:txBody>
      </p:sp>
      <p:sp>
        <p:nvSpPr>
          <p:cNvPr id="105522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1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1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1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14" name="页脚占位符 4"/>
          <p:cNvSpPr>
            <a:spLocks noGrp="1"/>
          </p:cNvSpPr>
          <p:nvPr>
            <p:ph type="ftr" sz="quarter" idx="11"/>
          </p:nvPr>
        </p:nvSpPr>
        <p:spPr/>
        <p:txBody>
          <a:bodyPr/>
          <a:lstStyle/>
          <a:p>
            <a:endParaRPr lang="zh-CN" altLang="en-US"/>
          </a:p>
        </p:txBody>
      </p:sp>
      <p:sp>
        <p:nvSpPr>
          <p:cNvPr id="105531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87" name="页脚占位符 4"/>
          <p:cNvSpPr>
            <a:spLocks noGrp="1"/>
          </p:cNvSpPr>
          <p:nvPr>
            <p:ph type="ftr" sz="quarter" idx="11"/>
          </p:nvPr>
        </p:nvSpPr>
        <p:spPr/>
        <p:txBody>
          <a:bodyPr/>
          <a:lstStyle/>
          <a:p>
            <a:endParaRPr lang="zh-CN" altLang="en-US"/>
          </a:p>
        </p:txBody>
      </p:sp>
      <p:sp>
        <p:nvSpPr>
          <p:cNvPr id="10526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47" name="页脚占位符 4"/>
          <p:cNvSpPr>
            <a:spLocks noGrp="1"/>
          </p:cNvSpPr>
          <p:nvPr>
            <p:ph type="ftr" sz="quarter" idx="11"/>
          </p:nvPr>
        </p:nvSpPr>
        <p:spPr/>
        <p:txBody>
          <a:bodyPr/>
          <a:lstStyle/>
          <a:p>
            <a:endParaRPr lang="zh-CN" altLang="en-US"/>
          </a:p>
        </p:txBody>
      </p:sp>
      <p:sp>
        <p:nvSpPr>
          <p:cNvPr id="10574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47" name="页脚占位符 4"/>
          <p:cNvSpPr>
            <a:spLocks noGrp="1"/>
          </p:cNvSpPr>
          <p:nvPr>
            <p:ph type="ftr" sz="quarter" idx="11"/>
          </p:nvPr>
        </p:nvSpPr>
        <p:spPr/>
        <p:txBody>
          <a:bodyPr/>
          <a:lstStyle/>
          <a:p>
            <a:endParaRPr lang="zh-CN" altLang="en-US"/>
          </a:p>
        </p:txBody>
      </p:sp>
      <p:sp>
        <p:nvSpPr>
          <p:cNvPr id="10525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57" name="页脚占位符 4"/>
          <p:cNvSpPr>
            <a:spLocks noGrp="1"/>
          </p:cNvSpPr>
          <p:nvPr>
            <p:ph type="ftr" sz="quarter" idx="11"/>
          </p:nvPr>
        </p:nvSpPr>
        <p:spPr/>
        <p:txBody>
          <a:bodyPr/>
          <a:lstStyle/>
          <a:p>
            <a:endParaRPr lang="zh-CN" altLang="en-US"/>
          </a:p>
        </p:txBody>
      </p:sp>
      <p:sp>
        <p:nvSpPr>
          <p:cNvPr id="10576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2"/>
        </a:solidFill>
        <a:effectLst/>
      </p:bgPr>
    </p:bg>
    <p:spTree>
      <p:nvGrpSpPr>
        <p:cNvPr id="1" name="Shape 1112"/>
        <p:cNvGrpSpPr/>
        <p:nvPr/>
      </p:nvGrpSpPr>
      <p:grpSpPr>
        <a:xfrm>
          <a:off x="0" y="0"/>
          <a:ext cx="0" cy="0"/>
          <a:chOff x="0" y="0"/>
          <a:chExt cx="0" cy="0"/>
        </a:xfrm>
      </p:grpSpPr>
      <p:grpSp>
        <p:nvGrpSpPr>
          <p:cNvPr id="513" name="Google Shape;1113;p19"/>
          <p:cNvGrpSpPr/>
          <p:nvPr/>
        </p:nvGrpSpPr>
        <p:grpSpPr>
          <a:xfrm>
            <a:off x="0" y="0"/>
            <a:ext cx="9144091" cy="5143648"/>
            <a:chOff x="0" y="0"/>
            <a:chExt cx="7440875" cy="4152456"/>
          </a:xfrm>
        </p:grpSpPr>
        <p:sp>
          <p:nvSpPr>
            <p:cNvPr id="1050715" name="Google Shape;1114;p1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6" name="Google Shape;1115;p1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7" name="Google Shape;1116;p1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8" name="Google Shape;1117;p1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9" name="Google Shape;1118;p1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0" name="Google Shape;1119;p1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1" name="Google Shape;1120;p1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2" name="Google Shape;1121;p1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3" name="Google Shape;1122;p1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4" name="Google Shape;1123;p1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5" name="Google Shape;1124;p1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6" name="Google Shape;1125;p1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7" name="Google Shape;1126;p1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8" name="Google Shape;1127;p1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29" name="Google Shape;1128;p1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0" name="Google Shape;1129;p1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1" name="Google Shape;1130;p1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2" name="Google Shape;1131;p1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3" name="Google Shape;1132;p1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4" name="Google Shape;1133;p1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5" name="Google Shape;1134;p1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6" name="Google Shape;1135;p1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7" name="Google Shape;1136;p1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8" name="Google Shape;1137;p1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39" name="Google Shape;1138;p1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0" name="Google Shape;1139;p1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1" name="Google Shape;1140;p1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2" name="Google Shape;1141;p1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3" name="Google Shape;1142;p1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4" name="Google Shape;1143;p1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5" name="Google Shape;1144;p1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6" name="Google Shape;1145;p1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7" name="Google Shape;1146;p1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8" name="Google Shape;1147;p1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49" name="Google Shape;1148;p1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0" name="Google Shape;1149;p1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1" name="Google Shape;1150;p1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2" name="Google Shape;1151;p1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3" name="Google Shape;1152;p1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4" name="Google Shape;1153;p1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5" name="Google Shape;1154;p1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6" name="Google Shape;1155;p1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7" name="Google Shape;1156;p1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8" name="Google Shape;1157;p1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59" name="Google Shape;1158;p1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0" name="Google Shape;1159;p1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1" name="Google Shape;1160;p1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2" name="Google Shape;1161;p1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3" name="Google Shape;1162;p1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4" name="Google Shape;1163;p1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5" name="Google Shape;1164;p1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6" name="Google Shape;1165;p1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7" name="Google Shape;1166;p1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8" name="Google Shape;1167;p1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69" name="Google Shape;1168;p1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0" name="Google Shape;1169;p1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1" name="Google Shape;1170;p1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2" name="Google Shape;1171;p1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3" name="Google Shape;1172;p1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4" name="Google Shape;1173;p1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5" name="Google Shape;1174;p1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6" name="Google Shape;1175;p1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1176;p19"/>
          <p:cNvGrpSpPr/>
          <p:nvPr/>
        </p:nvGrpSpPr>
        <p:grpSpPr>
          <a:xfrm>
            <a:off x="173287" y="130863"/>
            <a:ext cx="8797256" cy="4881744"/>
            <a:chOff x="916986" y="2500875"/>
            <a:chExt cx="2280618" cy="1217119"/>
          </a:xfrm>
        </p:grpSpPr>
        <p:sp>
          <p:nvSpPr>
            <p:cNvPr id="1050777" name="Google Shape;1177;p1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8" name="Google Shape;1178;p1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79" name="Google Shape;1179;p1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80" name="Google Shape;1180;p1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81" name="Google Shape;1181;p1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782" name="Google Shape;118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0783" name="Google Shape;1183;p19"/>
          <p:cNvSpPr txBox="1">
            <a:spLocks noGrp="1"/>
          </p:cNvSpPr>
          <p:nvPr>
            <p:ph type="subTitle" idx="1"/>
          </p:nvPr>
        </p:nvSpPr>
        <p:spPr>
          <a:xfrm>
            <a:off x="483207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0784" name="Google Shape;1184;p19"/>
          <p:cNvSpPr txBox="1">
            <a:spLocks noGrp="1"/>
          </p:cNvSpPr>
          <p:nvPr>
            <p:ph type="subTitle" idx="2"/>
          </p:nvPr>
        </p:nvSpPr>
        <p:spPr>
          <a:xfrm>
            <a:off x="81692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0785" name="Google Shape;1185;p19"/>
          <p:cNvSpPr/>
          <p:nvPr/>
        </p:nvSpPr>
        <p:spPr>
          <a:xfrm>
            <a:off x="533316" y="4527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21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21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22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221" name="页脚占位符 4"/>
          <p:cNvSpPr>
            <a:spLocks noGrp="1"/>
          </p:cNvSpPr>
          <p:nvPr>
            <p:ph type="ftr" sz="quarter" idx="11"/>
          </p:nvPr>
        </p:nvSpPr>
        <p:spPr/>
        <p:txBody>
          <a:bodyPr/>
          <a:lstStyle/>
          <a:p>
            <a:endParaRPr lang="zh-CN" altLang="en-US"/>
          </a:p>
        </p:txBody>
      </p:sp>
      <p:sp>
        <p:nvSpPr>
          <p:cNvPr id="105322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9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9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9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94" name="页脚占位符 4"/>
          <p:cNvSpPr>
            <a:spLocks noGrp="1"/>
          </p:cNvSpPr>
          <p:nvPr>
            <p:ph type="ftr" sz="quarter" idx="11"/>
          </p:nvPr>
        </p:nvSpPr>
        <p:spPr/>
        <p:txBody>
          <a:bodyPr/>
          <a:lstStyle/>
          <a:p>
            <a:endParaRPr lang="zh-CN" altLang="en-US"/>
          </a:p>
        </p:txBody>
      </p:sp>
      <p:sp>
        <p:nvSpPr>
          <p:cNvPr id="105539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27" name="页脚占位符 4"/>
          <p:cNvSpPr>
            <a:spLocks noGrp="1"/>
          </p:cNvSpPr>
          <p:nvPr>
            <p:ph type="ftr" sz="quarter" idx="11"/>
          </p:nvPr>
        </p:nvSpPr>
        <p:spPr/>
        <p:txBody>
          <a:bodyPr/>
          <a:lstStyle/>
          <a:p>
            <a:endParaRPr lang="zh-CN" altLang="en-US"/>
          </a:p>
        </p:txBody>
      </p:sp>
      <p:sp>
        <p:nvSpPr>
          <p:cNvPr id="10524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0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0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0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04" name="页脚占位符 4"/>
          <p:cNvSpPr>
            <a:spLocks noGrp="1"/>
          </p:cNvSpPr>
          <p:nvPr>
            <p:ph type="ftr" sz="quarter" idx="11"/>
          </p:nvPr>
        </p:nvSpPr>
        <p:spPr/>
        <p:txBody>
          <a:bodyPr/>
          <a:lstStyle/>
          <a:p>
            <a:endParaRPr lang="zh-CN" altLang="en-US"/>
          </a:p>
        </p:txBody>
      </p:sp>
      <p:sp>
        <p:nvSpPr>
          <p:cNvPr id="105530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37" name="页脚占位符 4"/>
          <p:cNvSpPr>
            <a:spLocks noGrp="1"/>
          </p:cNvSpPr>
          <p:nvPr>
            <p:ph type="ftr" sz="quarter" idx="11"/>
          </p:nvPr>
        </p:nvSpPr>
        <p:spPr/>
        <p:txBody>
          <a:bodyPr/>
          <a:lstStyle/>
          <a:p>
            <a:endParaRPr lang="zh-CN" altLang="en-US"/>
          </a:p>
        </p:txBody>
      </p:sp>
      <p:sp>
        <p:nvSpPr>
          <p:cNvPr id="10522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4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4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5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51" name="页脚占位符 4"/>
          <p:cNvSpPr>
            <a:spLocks noGrp="1"/>
          </p:cNvSpPr>
          <p:nvPr>
            <p:ph type="ftr" sz="quarter" idx="11"/>
          </p:nvPr>
        </p:nvSpPr>
        <p:spPr/>
        <p:txBody>
          <a:bodyPr/>
          <a:lstStyle/>
          <a:p>
            <a:endParaRPr lang="zh-CN" altLang="en-US"/>
          </a:p>
        </p:txBody>
      </p:sp>
      <p:sp>
        <p:nvSpPr>
          <p:cNvPr id="105315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37" name="页脚占位符 4"/>
          <p:cNvSpPr>
            <a:spLocks noGrp="1"/>
          </p:cNvSpPr>
          <p:nvPr>
            <p:ph type="ftr" sz="quarter" idx="11"/>
          </p:nvPr>
        </p:nvSpPr>
        <p:spPr/>
        <p:txBody>
          <a:bodyPr/>
          <a:lstStyle/>
          <a:p>
            <a:endParaRPr lang="zh-CN" altLang="en-US"/>
          </a:p>
        </p:txBody>
      </p:sp>
      <p:sp>
        <p:nvSpPr>
          <p:cNvPr id="10525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6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6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6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64" name="页脚占位符 4"/>
          <p:cNvSpPr>
            <a:spLocks noGrp="1"/>
          </p:cNvSpPr>
          <p:nvPr>
            <p:ph type="ftr" sz="quarter" idx="11"/>
          </p:nvPr>
        </p:nvSpPr>
        <p:spPr/>
        <p:txBody>
          <a:bodyPr/>
          <a:lstStyle/>
          <a:p>
            <a:endParaRPr lang="zh-CN" altLang="en-US"/>
          </a:p>
        </p:txBody>
      </p:sp>
      <p:sp>
        <p:nvSpPr>
          <p:cNvPr id="105566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97" name="页脚占位符 4"/>
          <p:cNvSpPr>
            <a:spLocks noGrp="1"/>
          </p:cNvSpPr>
          <p:nvPr>
            <p:ph type="ftr" sz="quarter" idx="11"/>
          </p:nvPr>
        </p:nvSpPr>
        <p:spPr/>
        <p:txBody>
          <a:bodyPr/>
          <a:lstStyle/>
          <a:p>
            <a:endParaRPr lang="zh-CN" altLang="en-US"/>
          </a:p>
        </p:txBody>
      </p:sp>
      <p:sp>
        <p:nvSpPr>
          <p:cNvPr id="10523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8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84" name="页脚占位符 4"/>
          <p:cNvSpPr>
            <a:spLocks noGrp="1"/>
          </p:cNvSpPr>
          <p:nvPr>
            <p:ph type="ftr" sz="quarter" idx="11"/>
          </p:nvPr>
        </p:nvSpPr>
        <p:spPr/>
        <p:txBody>
          <a:bodyPr/>
          <a:lstStyle/>
          <a:p>
            <a:endParaRPr lang="zh-CN" altLang="en-US"/>
          </a:p>
        </p:txBody>
      </p:sp>
      <p:sp>
        <p:nvSpPr>
          <p:cNvPr id="105548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3">
  <p:cSld name="TITLE_AND_BODY_1">
    <p:bg>
      <p:bgPr>
        <a:solidFill>
          <a:schemeClr val="dk2"/>
        </a:solidFill>
        <a:effectLst/>
      </p:bgPr>
    </p:bg>
    <p:spTree>
      <p:nvGrpSpPr>
        <p:cNvPr id="1" name="Shape 1186"/>
        <p:cNvGrpSpPr/>
        <p:nvPr/>
      </p:nvGrpSpPr>
      <p:grpSpPr>
        <a:xfrm>
          <a:off x="0" y="0"/>
          <a:ext cx="0" cy="0"/>
          <a:chOff x="0" y="0"/>
          <a:chExt cx="0" cy="0"/>
        </a:xfrm>
      </p:grpSpPr>
      <p:grpSp>
        <p:nvGrpSpPr>
          <p:cNvPr id="819" name="Google Shape;1187;p20"/>
          <p:cNvGrpSpPr/>
          <p:nvPr/>
        </p:nvGrpSpPr>
        <p:grpSpPr>
          <a:xfrm>
            <a:off x="0" y="0"/>
            <a:ext cx="9144091" cy="5143648"/>
            <a:chOff x="0" y="0"/>
            <a:chExt cx="7440875" cy="4152456"/>
          </a:xfrm>
        </p:grpSpPr>
        <p:sp>
          <p:nvSpPr>
            <p:cNvPr id="1052853" name="Google Shape;1188;p2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54" name="Google Shape;1189;p2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55" name="Google Shape;1190;p2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56" name="Google Shape;1191;p2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57" name="Google Shape;1192;p2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58" name="Google Shape;1193;p2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59" name="Google Shape;1194;p2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0" name="Google Shape;1195;p2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1" name="Google Shape;1196;p2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2" name="Google Shape;1197;p2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3" name="Google Shape;1198;p2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4" name="Google Shape;1199;p2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5" name="Google Shape;1200;p2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6" name="Google Shape;1201;p2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7" name="Google Shape;1202;p2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8" name="Google Shape;1203;p2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69" name="Google Shape;1204;p2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0" name="Google Shape;1205;p2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1" name="Google Shape;1206;p2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2" name="Google Shape;1207;p2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3" name="Google Shape;1208;p2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4" name="Google Shape;1209;p2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5" name="Google Shape;1210;p2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6" name="Google Shape;1211;p2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7" name="Google Shape;1212;p2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8" name="Google Shape;1213;p2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79" name="Google Shape;1214;p2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0" name="Google Shape;1215;p2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1" name="Google Shape;1216;p2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2" name="Google Shape;1217;p2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3" name="Google Shape;1218;p2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4" name="Google Shape;1219;p2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5" name="Google Shape;1220;p2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6" name="Google Shape;1221;p2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7" name="Google Shape;1222;p2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8" name="Google Shape;1223;p2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89" name="Google Shape;1224;p2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0" name="Google Shape;1225;p2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1" name="Google Shape;1226;p2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2" name="Google Shape;1227;p2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3" name="Google Shape;1228;p2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4" name="Google Shape;1229;p2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5" name="Google Shape;1230;p2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6" name="Google Shape;1231;p2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7" name="Google Shape;1232;p2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8" name="Google Shape;1233;p2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99" name="Google Shape;1234;p2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0" name="Google Shape;1235;p2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1" name="Google Shape;1236;p2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2" name="Google Shape;1237;p2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3" name="Google Shape;1238;p2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4" name="Google Shape;1239;p2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5" name="Google Shape;1240;p2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6" name="Google Shape;1241;p2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7" name="Google Shape;1242;p2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8" name="Google Shape;1243;p2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09" name="Google Shape;1244;p2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0" name="Google Shape;1245;p2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1" name="Google Shape;1246;p2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2" name="Google Shape;1247;p2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3" name="Google Shape;1248;p2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4" name="Google Shape;1249;p2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1250;p20"/>
          <p:cNvGrpSpPr/>
          <p:nvPr/>
        </p:nvGrpSpPr>
        <p:grpSpPr>
          <a:xfrm>
            <a:off x="192408" y="135664"/>
            <a:ext cx="8759169" cy="4872494"/>
            <a:chOff x="916986" y="2500875"/>
            <a:chExt cx="2280618" cy="1217119"/>
          </a:xfrm>
        </p:grpSpPr>
        <p:sp>
          <p:nvSpPr>
            <p:cNvPr id="1052915" name="Google Shape;1251;p2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6" name="Google Shape;1252;p2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7" name="Google Shape;1253;p2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8" name="Google Shape;1254;p2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19" name="Google Shape;1255;p2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920" name="Google Shape;1256;p20"/>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2921" name="Google Shape;1257;p20"/>
          <p:cNvSpPr txBox="1">
            <a:spLocks noGrp="1"/>
          </p:cNvSpPr>
          <p:nvPr>
            <p:ph type="body" idx="1"/>
          </p:nvPr>
        </p:nvSpPr>
        <p:spPr>
          <a:xfrm>
            <a:off x="720000" y="1149000"/>
            <a:ext cx="3885300" cy="345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351F5D"/>
              </a:buClr>
              <a:buSzPts val="1400"/>
              <a:buFont typeface="Anaheim"/>
              <a:buChar char="●"/>
            </a:lvl1pPr>
            <a:lvl2pPr marL="914400" lvl="1" indent="-317500" rtl="0">
              <a:lnSpc>
                <a:spcPct val="100000"/>
              </a:lnSpc>
              <a:spcBef>
                <a:spcPts val="0"/>
              </a:spcBef>
              <a:spcAft>
                <a:spcPts val="0"/>
              </a:spcAft>
              <a:buClr>
                <a:srgbClr val="191919"/>
              </a:buClr>
              <a:buSzPts val="1400"/>
              <a:buFont typeface="Anaheim"/>
              <a:buChar char="○"/>
            </a:lvl2pPr>
            <a:lvl3pPr marL="1371600" lvl="2" indent="-317500" rtl="0">
              <a:lnSpc>
                <a:spcPct val="100000"/>
              </a:lnSpc>
              <a:spcBef>
                <a:spcPts val="0"/>
              </a:spcBef>
              <a:spcAft>
                <a:spcPts val="0"/>
              </a:spcAft>
              <a:buClr>
                <a:srgbClr val="191919"/>
              </a:buClr>
              <a:buSzPts val="1400"/>
              <a:buFont typeface="Anaheim"/>
              <a:buChar char="■"/>
            </a:lvl3pPr>
            <a:lvl4pPr marL="1828800" lvl="3" indent="-317500" rtl="0">
              <a:lnSpc>
                <a:spcPct val="100000"/>
              </a:lnSpc>
              <a:spcBef>
                <a:spcPts val="0"/>
              </a:spcBef>
              <a:spcAft>
                <a:spcPts val="0"/>
              </a:spcAft>
              <a:buClr>
                <a:srgbClr val="191919"/>
              </a:buClr>
              <a:buSzPts val="1400"/>
              <a:buFont typeface="Anaheim"/>
              <a:buChar char="●"/>
            </a:lvl4pPr>
            <a:lvl5pPr marL="2286000" lvl="4" indent="-317500" rtl="0">
              <a:lnSpc>
                <a:spcPct val="100000"/>
              </a:lnSpc>
              <a:spcBef>
                <a:spcPts val="0"/>
              </a:spcBef>
              <a:spcAft>
                <a:spcPts val="0"/>
              </a:spcAft>
              <a:buClr>
                <a:srgbClr val="191919"/>
              </a:buClr>
              <a:buSzPts val="1400"/>
              <a:buFont typeface="Anaheim"/>
              <a:buChar char="○"/>
            </a:lvl5pPr>
            <a:lvl6pPr marL="2743200" lvl="5" indent="-317500" rtl="0">
              <a:lnSpc>
                <a:spcPct val="100000"/>
              </a:lnSpc>
              <a:spcBef>
                <a:spcPts val="0"/>
              </a:spcBef>
              <a:spcAft>
                <a:spcPts val="0"/>
              </a:spcAft>
              <a:buClr>
                <a:srgbClr val="191919"/>
              </a:buClr>
              <a:buSzPts val="1400"/>
              <a:buFont typeface="Anaheim"/>
              <a:buChar char="■"/>
            </a:lvl6pPr>
            <a:lvl7pPr marL="3200400" lvl="6" indent="-317500" rtl="0">
              <a:lnSpc>
                <a:spcPct val="100000"/>
              </a:lnSpc>
              <a:spcBef>
                <a:spcPts val="0"/>
              </a:spcBef>
              <a:spcAft>
                <a:spcPts val="0"/>
              </a:spcAft>
              <a:buClr>
                <a:srgbClr val="191919"/>
              </a:buClr>
              <a:buSzPts val="1400"/>
              <a:buFont typeface="Anaheim"/>
              <a:buChar char="●"/>
            </a:lvl7pPr>
            <a:lvl8pPr marL="3657600" lvl="7" indent="-317500" rtl="0">
              <a:lnSpc>
                <a:spcPct val="100000"/>
              </a:lnSpc>
              <a:spcBef>
                <a:spcPts val="0"/>
              </a:spcBef>
              <a:spcAft>
                <a:spcPts val="0"/>
              </a:spcAft>
              <a:buClr>
                <a:srgbClr val="191919"/>
              </a:buClr>
              <a:buSzPts val="1400"/>
              <a:buFont typeface="Anaheim"/>
              <a:buChar char="○"/>
            </a:lvl8pPr>
            <a:lvl9pPr marL="4114800" lvl="8" indent="-317500" rtl="0">
              <a:lnSpc>
                <a:spcPct val="100000"/>
              </a:lnSpc>
              <a:spcBef>
                <a:spcPts val="0"/>
              </a:spcBef>
              <a:spcAft>
                <a:spcPts val="0"/>
              </a:spcAft>
              <a:buClr>
                <a:srgbClr val="191919"/>
              </a:buClr>
              <a:buSzPts val="1400"/>
              <a:buFont typeface="Anaheim"/>
              <a:buChar char="■"/>
            </a:lvl9pPr>
          </a:lstStyle>
          <a:p>
            <a:endParaRPr/>
          </a:p>
        </p:txBody>
      </p:sp>
      <p:sp>
        <p:nvSpPr>
          <p:cNvPr id="1052922" name="Google Shape;1258;p20"/>
          <p:cNvSpPr txBox="1">
            <a:spLocks noGrp="1"/>
          </p:cNvSpPr>
          <p:nvPr>
            <p:ph type="body" idx="2"/>
          </p:nvPr>
        </p:nvSpPr>
        <p:spPr>
          <a:xfrm>
            <a:off x="4680100" y="1149000"/>
            <a:ext cx="3750600" cy="345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351F5D"/>
              </a:buClr>
              <a:buSzPts val="1400"/>
              <a:buFont typeface="Anaheim"/>
              <a:buChar char="●"/>
            </a:lvl1pPr>
            <a:lvl2pPr marL="914400" lvl="1" indent="-317500" rtl="0">
              <a:lnSpc>
                <a:spcPct val="100000"/>
              </a:lnSpc>
              <a:spcBef>
                <a:spcPts val="0"/>
              </a:spcBef>
              <a:spcAft>
                <a:spcPts val="0"/>
              </a:spcAft>
              <a:buClr>
                <a:srgbClr val="191919"/>
              </a:buClr>
              <a:buSzPts val="1400"/>
              <a:buFont typeface="Anaheim"/>
              <a:buChar char="○"/>
            </a:lvl2pPr>
            <a:lvl3pPr marL="1371600" lvl="2" indent="-317500" rtl="0">
              <a:lnSpc>
                <a:spcPct val="100000"/>
              </a:lnSpc>
              <a:spcBef>
                <a:spcPts val="0"/>
              </a:spcBef>
              <a:spcAft>
                <a:spcPts val="0"/>
              </a:spcAft>
              <a:buClr>
                <a:srgbClr val="191919"/>
              </a:buClr>
              <a:buSzPts val="1400"/>
              <a:buFont typeface="Anaheim"/>
              <a:buChar char="■"/>
            </a:lvl3pPr>
            <a:lvl4pPr marL="1828800" lvl="3" indent="-317500" rtl="0">
              <a:lnSpc>
                <a:spcPct val="100000"/>
              </a:lnSpc>
              <a:spcBef>
                <a:spcPts val="0"/>
              </a:spcBef>
              <a:spcAft>
                <a:spcPts val="0"/>
              </a:spcAft>
              <a:buClr>
                <a:srgbClr val="191919"/>
              </a:buClr>
              <a:buSzPts val="1400"/>
              <a:buFont typeface="Anaheim"/>
              <a:buChar char="●"/>
            </a:lvl4pPr>
            <a:lvl5pPr marL="2286000" lvl="4" indent="-317500" rtl="0">
              <a:lnSpc>
                <a:spcPct val="100000"/>
              </a:lnSpc>
              <a:spcBef>
                <a:spcPts val="0"/>
              </a:spcBef>
              <a:spcAft>
                <a:spcPts val="0"/>
              </a:spcAft>
              <a:buClr>
                <a:srgbClr val="191919"/>
              </a:buClr>
              <a:buSzPts val="1400"/>
              <a:buFont typeface="Anaheim"/>
              <a:buChar char="○"/>
            </a:lvl5pPr>
            <a:lvl6pPr marL="2743200" lvl="5" indent="-317500" rtl="0">
              <a:lnSpc>
                <a:spcPct val="100000"/>
              </a:lnSpc>
              <a:spcBef>
                <a:spcPts val="0"/>
              </a:spcBef>
              <a:spcAft>
                <a:spcPts val="0"/>
              </a:spcAft>
              <a:buClr>
                <a:srgbClr val="191919"/>
              </a:buClr>
              <a:buSzPts val="1400"/>
              <a:buFont typeface="Anaheim"/>
              <a:buChar char="■"/>
            </a:lvl6pPr>
            <a:lvl7pPr marL="3200400" lvl="6" indent="-317500" rtl="0">
              <a:lnSpc>
                <a:spcPct val="100000"/>
              </a:lnSpc>
              <a:spcBef>
                <a:spcPts val="0"/>
              </a:spcBef>
              <a:spcAft>
                <a:spcPts val="0"/>
              </a:spcAft>
              <a:buClr>
                <a:srgbClr val="191919"/>
              </a:buClr>
              <a:buSzPts val="1400"/>
              <a:buFont typeface="Anaheim"/>
              <a:buChar char="●"/>
            </a:lvl7pPr>
            <a:lvl8pPr marL="3657600" lvl="7" indent="-317500" rtl="0">
              <a:lnSpc>
                <a:spcPct val="100000"/>
              </a:lnSpc>
              <a:spcBef>
                <a:spcPts val="0"/>
              </a:spcBef>
              <a:spcAft>
                <a:spcPts val="0"/>
              </a:spcAft>
              <a:buClr>
                <a:srgbClr val="191919"/>
              </a:buClr>
              <a:buSzPts val="1400"/>
              <a:buFont typeface="Anaheim"/>
              <a:buChar char="○"/>
            </a:lvl8pPr>
            <a:lvl9pPr marL="4114800" lvl="8" indent="-317500" rtl="0">
              <a:lnSpc>
                <a:spcPct val="100000"/>
              </a:lnSpc>
              <a:spcBef>
                <a:spcPts val="0"/>
              </a:spcBef>
              <a:spcAft>
                <a:spcPts val="0"/>
              </a:spcAft>
              <a:buClr>
                <a:srgbClr val="191919"/>
              </a:buClr>
              <a:buSzPts val="1400"/>
              <a:buFont typeface="Anaheim"/>
              <a:buChar cha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47" name="页脚占位符 4"/>
          <p:cNvSpPr>
            <a:spLocks noGrp="1"/>
          </p:cNvSpPr>
          <p:nvPr>
            <p:ph type="ftr" sz="quarter" idx="11"/>
          </p:nvPr>
        </p:nvSpPr>
        <p:spPr/>
        <p:txBody>
          <a:bodyPr/>
          <a:lstStyle/>
          <a:p>
            <a:endParaRPr lang="zh-CN" altLang="en-US"/>
          </a:p>
        </p:txBody>
      </p:sp>
      <p:sp>
        <p:nvSpPr>
          <p:cNvPr id="10521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4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4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4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44" name="页脚占位符 4"/>
          <p:cNvSpPr>
            <a:spLocks noGrp="1"/>
          </p:cNvSpPr>
          <p:nvPr>
            <p:ph type="ftr" sz="quarter" idx="11"/>
          </p:nvPr>
        </p:nvSpPr>
        <p:spPr/>
        <p:txBody>
          <a:bodyPr/>
          <a:lstStyle/>
          <a:p>
            <a:endParaRPr lang="zh-CN" altLang="en-US"/>
          </a:p>
        </p:txBody>
      </p:sp>
      <p:sp>
        <p:nvSpPr>
          <p:cNvPr id="105524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97" name="页脚占位符 4"/>
          <p:cNvSpPr>
            <a:spLocks noGrp="1"/>
          </p:cNvSpPr>
          <p:nvPr>
            <p:ph type="ftr" sz="quarter" idx="11"/>
          </p:nvPr>
        </p:nvSpPr>
        <p:spPr/>
        <p:txBody>
          <a:bodyPr/>
          <a:lstStyle/>
          <a:p>
            <a:endParaRPr lang="zh-CN" altLang="en-US"/>
          </a:p>
        </p:txBody>
      </p:sp>
      <p:sp>
        <p:nvSpPr>
          <p:cNvPr id="10576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3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3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3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34" name="页脚占位符 4"/>
          <p:cNvSpPr>
            <a:spLocks noGrp="1"/>
          </p:cNvSpPr>
          <p:nvPr>
            <p:ph type="ftr" sz="quarter" idx="11"/>
          </p:nvPr>
        </p:nvSpPr>
        <p:spPr/>
        <p:txBody>
          <a:bodyPr/>
          <a:lstStyle/>
          <a:p>
            <a:endParaRPr lang="zh-CN" altLang="en-US"/>
          </a:p>
        </p:txBody>
      </p:sp>
      <p:sp>
        <p:nvSpPr>
          <p:cNvPr id="105543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47" name="页脚占位符 4"/>
          <p:cNvSpPr>
            <a:spLocks noGrp="1"/>
          </p:cNvSpPr>
          <p:nvPr>
            <p:ph type="ftr" sz="quarter" idx="11"/>
          </p:nvPr>
        </p:nvSpPr>
        <p:spPr/>
        <p:txBody>
          <a:bodyPr/>
          <a:lstStyle/>
          <a:p>
            <a:endParaRPr lang="zh-CN" altLang="en-US"/>
          </a:p>
        </p:txBody>
      </p:sp>
      <p:sp>
        <p:nvSpPr>
          <p:cNvPr id="10523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4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4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4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44" name="页脚占位符 4"/>
          <p:cNvSpPr>
            <a:spLocks noGrp="1"/>
          </p:cNvSpPr>
          <p:nvPr>
            <p:ph type="ftr" sz="quarter" idx="11"/>
          </p:nvPr>
        </p:nvSpPr>
        <p:spPr/>
        <p:txBody>
          <a:bodyPr/>
          <a:lstStyle/>
          <a:p>
            <a:endParaRPr lang="zh-CN" altLang="en-US"/>
          </a:p>
        </p:txBody>
      </p:sp>
      <p:sp>
        <p:nvSpPr>
          <p:cNvPr id="105564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37" name="页脚占位符 4"/>
          <p:cNvSpPr>
            <a:spLocks noGrp="1"/>
          </p:cNvSpPr>
          <p:nvPr>
            <p:ph type="ftr" sz="quarter" idx="11"/>
          </p:nvPr>
        </p:nvSpPr>
        <p:spPr/>
        <p:txBody>
          <a:bodyPr/>
          <a:lstStyle/>
          <a:p>
            <a:endParaRPr lang="zh-CN" altLang="en-US"/>
          </a:p>
        </p:txBody>
      </p:sp>
      <p:sp>
        <p:nvSpPr>
          <p:cNvPr id="10577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7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7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8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81" name="页脚占位符 4"/>
          <p:cNvSpPr>
            <a:spLocks noGrp="1"/>
          </p:cNvSpPr>
          <p:nvPr>
            <p:ph type="ftr" sz="quarter" idx="11"/>
          </p:nvPr>
        </p:nvSpPr>
        <p:spPr/>
        <p:txBody>
          <a:bodyPr/>
          <a:lstStyle/>
          <a:p>
            <a:endParaRPr lang="zh-CN" altLang="en-US"/>
          </a:p>
        </p:txBody>
      </p:sp>
      <p:sp>
        <p:nvSpPr>
          <p:cNvPr id="105318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97" name="页脚占位符 4"/>
          <p:cNvSpPr>
            <a:spLocks noGrp="1"/>
          </p:cNvSpPr>
          <p:nvPr>
            <p:ph type="ftr" sz="quarter" idx="11"/>
          </p:nvPr>
        </p:nvSpPr>
        <p:spPr/>
        <p:txBody>
          <a:bodyPr/>
          <a:lstStyle/>
          <a:p>
            <a:endParaRPr lang="zh-CN" altLang="en-US"/>
          </a:p>
        </p:txBody>
      </p:sp>
      <p:sp>
        <p:nvSpPr>
          <p:cNvPr id="10521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3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3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3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34" name="页脚占位符 4"/>
          <p:cNvSpPr>
            <a:spLocks noGrp="1"/>
          </p:cNvSpPr>
          <p:nvPr>
            <p:ph type="ftr" sz="quarter" idx="11"/>
          </p:nvPr>
        </p:nvSpPr>
        <p:spPr/>
        <p:txBody>
          <a:bodyPr/>
          <a:lstStyle/>
          <a:p>
            <a:endParaRPr lang="zh-CN" altLang="en-US"/>
          </a:p>
        </p:txBody>
      </p:sp>
      <p:sp>
        <p:nvSpPr>
          <p:cNvPr id="105533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dk2"/>
        </a:solidFill>
        <a:effectLst/>
      </p:bgPr>
    </p:bg>
    <p:spTree>
      <p:nvGrpSpPr>
        <p:cNvPr id="1" name="Shape 1336"/>
        <p:cNvGrpSpPr/>
        <p:nvPr/>
      </p:nvGrpSpPr>
      <p:grpSpPr>
        <a:xfrm>
          <a:off x="0" y="0"/>
          <a:ext cx="0" cy="0"/>
          <a:chOff x="0" y="0"/>
          <a:chExt cx="0" cy="0"/>
        </a:xfrm>
      </p:grpSpPr>
      <p:grpSp>
        <p:nvGrpSpPr>
          <p:cNvPr id="816" name="Google Shape;1337;p22"/>
          <p:cNvGrpSpPr/>
          <p:nvPr/>
        </p:nvGrpSpPr>
        <p:grpSpPr>
          <a:xfrm>
            <a:off x="0" y="0"/>
            <a:ext cx="9144091" cy="5143648"/>
            <a:chOff x="0" y="0"/>
            <a:chExt cx="7440875" cy="4152456"/>
          </a:xfrm>
        </p:grpSpPr>
        <p:sp>
          <p:nvSpPr>
            <p:cNvPr id="1052777" name="Google Shape;1338;p2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8" name="Google Shape;1339;p2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9" name="Google Shape;1340;p2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0" name="Google Shape;1341;p2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1" name="Google Shape;1342;p2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2" name="Google Shape;1343;p2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3" name="Google Shape;1344;p2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4" name="Google Shape;1345;p2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5" name="Google Shape;1346;p2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6" name="Google Shape;1347;p2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7" name="Google Shape;1348;p2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8" name="Google Shape;1349;p2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89" name="Google Shape;1350;p2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0" name="Google Shape;1351;p2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1" name="Google Shape;1352;p2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2" name="Google Shape;1353;p2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3" name="Google Shape;1354;p2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4" name="Google Shape;1355;p2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5" name="Google Shape;1356;p2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6" name="Google Shape;1357;p2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7" name="Google Shape;1358;p2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8" name="Google Shape;1359;p2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99" name="Google Shape;1360;p2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0" name="Google Shape;1361;p2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1" name="Google Shape;1362;p2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2" name="Google Shape;1363;p2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3" name="Google Shape;1364;p2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4" name="Google Shape;1365;p2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5" name="Google Shape;1366;p2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6" name="Google Shape;1367;p2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7" name="Google Shape;1368;p2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8" name="Google Shape;1369;p2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09" name="Google Shape;1370;p2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0" name="Google Shape;1371;p2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1" name="Google Shape;1372;p2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2" name="Google Shape;1373;p2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3" name="Google Shape;1374;p2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4" name="Google Shape;1375;p2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5" name="Google Shape;1376;p2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6" name="Google Shape;1377;p2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7" name="Google Shape;1378;p2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8" name="Google Shape;1379;p2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19" name="Google Shape;1380;p2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0" name="Google Shape;1381;p2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1" name="Google Shape;1382;p2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2" name="Google Shape;1383;p2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3" name="Google Shape;1384;p2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4" name="Google Shape;1385;p2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5" name="Google Shape;1386;p2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6" name="Google Shape;1387;p2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7" name="Google Shape;1388;p2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8" name="Google Shape;1389;p2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29" name="Google Shape;1390;p2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0" name="Google Shape;1391;p2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1" name="Google Shape;1392;p2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2" name="Google Shape;1393;p2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3" name="Google Shape;1394;p2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4" name="Google Shape;1395;p2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5" name="Google Shape;1396;p2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6" name="Google Shape;1397;p2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7" name="Google Shape;1398;p2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38" name="Google Shape;1399;p2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1400;p22"/>
          <p:cNvGrpSpPr/>
          <p:nvPr/>
        </p:nvGrpSpPr>
        <p:grpSpPr>
          <a:xfrm>
            <a:off x="173287" y="130863"/>
            <a:ext cx="8797256" cy="4881744"/>
            <a:chOff x="916986" y="2500875"/>
            <a:chExt cx="2280618" cy="1217119"/>
          </a:xfrm>
        </p:grpSpPr>
        <p:sp>
          <p:nvSpPr>
            <p:cNvPr id="1052839" name="Google Shape;1401;p2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40" name="Google Shape;1402;p2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41" name="Google Shape;1403;p2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42" name="Google Shape;1404;p2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43" name="Google Shape;1405;p2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844" name="Google Shape;140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2845" name="Google Shape;1407;p22"/>
          <p:cNvSpPr txBox="1">
            <a:spLocks noGrp="1"/>
          </p:cNvSpPr>
          <p:nvPr>
            <p:ph type="subTitle" idx="1"/>
          </p:nvPr>
        </p:nvSpPr>
        <p:spPr>
          <a:xfrm>
            <a:off x="2110311" y="18429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2846" name="Google Shape;1408;p22"/>
          <p:cNvSpPr txBox="1">
            <a:spLocks noGrp="1"/>
          </p:cNvSpPr>
          <p:nvPr>
            <p:ph type="subTitle" idx="2"/>
          </p:nvPr>
        </p:nvSpPr>
        <p:spPr>
          <a:xfrm>
            <a:off x="4903089" y="1842900"/>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2847" name="Google Shape;1409;p22"/>
          <p:cNvSpPr txBox="1">
            <a:spLocks noGrp="1"/>
          </p:cNvSpPr>
          <p:nvPr>
            <p:ph type="subTitle" idx="3"/>
          </p:nvPr>
        </p:nvSpPr>
        <p:spPr>
          <a:xfrm>
            <a:off x="2110311" y="34857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2848" name="Google Shape;1410;p22"/>
          <p:cNvSpPr txBox="1">
            <a:spLocks noGrp="1"/>
          </p:cNvSpPr>
          <p:nvPr>
            <p:ph type="subTitle" idx="4"/>
          </p:nvPr>
        </p:nvSpPr>
        <p:spPr>
          <a:xfrm>
            <a:off x="4903089" y="3485775"/>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2849" name="Google Shape;1411;p22"/>
          <p:cNvSpPr txBox="1">
            <a:spLocks noGrp="1"/>
          </p:cNvSpPr>
          <p:nvPr>
            <p:ph type="subTitle" idx="5"/>
          </p:nvPr>
        </p:nvSpPr>
        <p:spPr>
          <a:xfrm>
            <a:off x="2110311" y="1489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2850" name="Google Shape;1412;p22"/>
          <p:cNvSpPr txBox="1">
            <a:spLocks noGrp="1"/>
          </p:cNvSpPr>
          <p:nvPr>
            <p:ph type="subTitle" idx="6"/>
          </p:nvPr>
        </p:nvSpPr>
        <p:spPr>
          <a:xfrm>
            <a:off x="2110311" y="31326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2851" name="Google Shape;1413;p22"/>
          <p:cNvSpPr txBox="1">
            <a:spLocks noGrp="1"/>
          </p:cNvSpPr>
          <p:nvPr>
            <p:ph type="subTitle" idx="7"/>
          </p:nvPr>
        </p:nvSpPr>
        <p:spPr>
          <a:xfrm>
            <a:off x="4903086" y="1489700"/>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2852" name="Google Shape;1414;p22"/>
          <p:cNvSpPr txBox="1">
            <a:spLocks noGrp="1"/>
          </p:cNvSpPr>
          <p:nvPr>
            <p:ph type="subTitle" idx="8"/>
          </p:nvPr>
        </p:nvSpPr>
        <p:spPr>
          <a:xfrm>
            <a:off x="4903086" y="3132675"/>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67" name="页脚占位符 4"/>
          <p:cNvSpPr>
            <a:spLocks noGrp="1"/>
          </p:cNvSpPr>
          <p:nvPr>
            <p:ph type="ftr" sz="quarter" idx="11"/>
          </p:nvPr>
        </p:nvSpPr>
        <p:spPr/>
        <p:txBody>
          <a:bodyPr/>
          <a:lstStyle/>
          <a:p>
            <a:endParaRPr lang="zh-CN" altLang="en-US"/>
          </a:p>
        </p:txBody>
      </p:sp>
      <p:sp>
        <p:nvSpPr>
          <p:cNvPr id="10524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8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84" name="页脚占位符 4"/>
          <p:cNvSpPr>
            <a:spLocks noGrp="1"/>
          </p:cNvSpPr>
          <p:nvPr>
            <p:ph type="ftr" sz="quarter" idx="11"/>
          </p:nvPr>
        </p:nvSpPr>
        <p:spPr/>
        <p:txBody>
          <a:bodyPr/>
          <a:lstStyle/>
          <a:p>
            <a:endParaRPr lang="zh-CN" altLang="en-US"/>
          </a:p>
        </p:txBody>
      </p:sp>
      <p:sp>
        <p:nvSpPr>
          <p:cNvPr id="105558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08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08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09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091" name="页脚占位符 4"/>
          <p:cNvSpPr>
            <a:spLocks noGrp="1"/>
          </p:cNvSpPr>
          <p:nvPr>
            <p:ph type="ftr" sz="quarter" idx="11"/>
          </p:nvPr>
        </p:nvSpPr>
        <p:spPr/>
        <p:txBody>
          <a:bodyPr/>
          <a:lstStyle/>
          <a:p>
            <a:endParaRPr lang="zh-CN" altLang="en-US"/>
          </a:p>
        </p:txBody>
      </p:sp>
      <p:sp>
        <p:nvSpPr>
          <p:cNvPr id="105309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67" name="页脚占位符 4"/>
          <p:cNvSpPr>
            <a:spLocks noGrp="1"/>
          </p:cNvSpPr>
          <p:nvPr>
            <p:ph type="ftr" sz="quarter" idx="11"/>
          </p:nvPr>
        </p:nvSpPr>
        <p:spPr/>
        <p:txBody>
          <a:bodyPr/>
          <a:lstStyle/>
          <a:p>
            <a:endParaRPr lang="zh-CN" altLang="en-US"/>
          </a:p>
        </p:txBody>
      </p:sp>
      <p:sp>
        <p:nvSpPr>
          <p:cNvPr id="10574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3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3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3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34" name="页脚占位符 4"/>
          <p:cNvSpPr>
            <a:spLocks noGrp="1"/>
          </p:cNvSpPr>
          <p:nvPr>
            <p:ph type="ftr" sz="quarter" idx="11"/>
          </p:nvPr>
        </p:nvSpPr>
        <p:spPr/>
        <p:txBody>
          <a:bodyPr/>
          <a:lstStyle/>
          <a:p>
            <a:endParaRPr lang="zh-CN" altLang="en-US"/>
          </a:p>
        </p:txBody>
      </p:sp>
      <p:sp>
        <p:nvSpPr>
          <p:cNvPr id="105523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57" name="页脚占位符 4"/>
          <p:cNvSpPr>
            <a:spLocks noGrp="1"/>
          </p:cNvSpPr>
          <p:nvPr>
            <p:ph type="ftr" sz="quarter" idx="11"/>
          </p:nvPr>
        </p:nvSpPr>
        <p:spPr/>
        <p:txBody>
          <a:bodyPr/>
          <a:lstStyle/>
          <a:p>
            <a:endParaRPr lang="zh-CN" altLang="en-US"/>
          </a:p>
        </p:txBody>
      </p:sp>
      <p:sp>
        <p:nvSpPr>
          <p:cNvPr id="10574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47" name="页脚占位符 4"/>
          <p:cNvSpPr>
            <a:spLocks noGrp="1"/>
          </p:cNvSpPr>
          <p:nvPr>
            <p:ph type="ftr" sz="quarter" idx="11"/>
          </p:nvPr>
        </p:nvSpPr>
        <p:spPr/>
        <p:txBody>
          <a:bodyPr/>
          <a:lstStyle/>
          <a:p>
            <a:endParaRPr lang="zh-CN" altLang="en-US"/>
          </a:p>
        </p:txBody>
      </p:sp>
      <p:sp>
        <p:nvSpPr>
          <p:cNvPr id="10522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0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0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0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04" name="页脚占位符 4"/>
          <p:cNvSpPr>
            <a:spLocks noGrp="1"/>
          </p:cNvSpPr>
          <p:nvPr>
            <p:ph type="ftr" sz="quarter" idx="11"/>
          </p:nvPr>
        </p:nvSpPr>
        <p:spPr/>
        <p:txBody>
          <a:bodyPr/>
          <a:lstStyle/>
          <a:p>
            <a:endParaRPr lang="zh-CN" altLang="en-US"/>
          </a:p>
        </p:txBody>
      </p:sp>
      <p:sp>
        <p:nvSpPr>
          <p:cNvPr id="105540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0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0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0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087" name="页脚占位符 4"/>
          <p:cNvSpPr>
            <a:spLocks noGrp="1"/>
          </p:cNvSpPr>
          <p:nvPr>
            <p:ph type="ftr" sz="quarter" idx="11"/>
          </p:nvPr>
        </p:nvSpPr>
        <p:spPr/>
        <p:txBody>
          <a:bodyPr/>
          <a:lstStyle/>
          <a:p>
            <a:endParaRPr lang="zh-CN" altLang="en-US"/>
          </a:p>
        </p:txBody>
      </p:sp>
      <p:sp>
        <p:nvSpPr>
          <p:cNvPr id="10520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57" name="页脚占位符 4"/>
          <p:cNvSpPr>
            <a:spLocks noGrp="1"/>
          </p:cNvSpPr>
          <p:nvPr>
            <p:ph type="ftr" sz="quarter" idx="11"/>
          </p:nvPr>
        </p:nvSpPr>
        <p:spPr/>
        <p:txBody>
          <a:bodyPr/>
          <a:lstStyle/>
          <a:p>
            <a:endParaRPr lang="zh-CN" altLang="en-US"/>
          </a:p>
        </p:txBody>
      </p:sp>
      <p:sp>
        <p:nvSpPr>
          <p:cNvPr id="10577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82"/>
        <p:cNvGrpSpPr/>
        <p:nvPr/>
      </p:nvGrpSpPr>
      <p:grpSpPr>
        <a:xfrm>
          <a:off x="0" y="0"/>
          <a:ext cx="0" cy="0"/>
          <a:chOff x="0" y="0"/>
          <a:chExt cx="0" cy="0"/>
        </a:xfrm>
      </p:grpSpPr>
      <p:grpSp>
        <p:nvGrpSpPr>
          <p:cNvPr id="404" name="Google Shape;83;p3"/>
          <p:cNvGrpSpPr/>
          <p:nvPr/>
        </p:nvGrpSpPr>
        <p:grpSpPr>
          <a:xfrm>
            <a:off x="0" y="0"/>
            <a:ext cx="9144091" cy="5143648"/>
            <a:chOff x="0" y="0"/>
            <a:chExt cx="7440875" cy="4152456"/>
          </a:xfrm>
        </p:grpSpPr>
        <p:sp>
          <p:nvSpPr>
            <p:cNvPr id="1049833"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34"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35"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36"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37"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38"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39"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0"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1"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2"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3"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4"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5"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6"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7"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8"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49"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0"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1"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2"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3"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4"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5"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6"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7"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8"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59"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0"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1"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2"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3"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4"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5"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6"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7"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8"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69"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0"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1"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2"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3"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4"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5"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6"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7"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8"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79"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0"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1"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2"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3"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4"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5"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6"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7"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8"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89"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0"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1"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2"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3"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4"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146;p3"/>
          <p:cNvGrpSpPr/>
          <p:nvPr/>
        </p:nvGrpSpPr>
        <p:grpSpPr>
          <a:xfrm>
            <a:off x="502465" y="399924"/>
            <a:ext cx="8139069" cy="4343656"/>
            <a:chOff x="916986" y="2500875"/>
            <a:chExt cx="2280618" cy="1217119"/>
          </a:xfrm>
        </p:grpSpPr>
        <p:sp>
          <p:nvSpPr>
            <p:cNvPr id="1049895"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6"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7"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8"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99"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900" name="Google Shape;152;p3"/>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49901" name="Google Shape;153;p3"/>
          <p:cNvSpPr txBox="1">
            <a:spLocks noGrp="1"/>
          </p:cNvSpPr>
          <p:nvPr>
            <p:ph type="title" idx="2" hasCustomPrompt="1"/>
          </p:nvPr>
        </p:nvSpPr>
        <p:spPr>
          <a:xfrm>
            <a:off x="1291500" y="12415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49902" name="Google Shape;154;p3"/>
          <p:cNvSpPr txBox="1">
            <a:spLocks noGrp="1"/>
          </p:cNvSpPr>
          <p:nvPr>
            <p:ph type="subTitle" idx="1"/>
          </p:nvPr>
        </p:nvSpPr>
        <p:spPr>
          <a:xfrm>
            <a:off x="1291500" y="3360725"/>
            <a:ext cx="4320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903" name="Google Shape;155;p3"/>
          <p:cNvSpPr/>
          <p:nvPr/>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04" name="Google Shape;156;p3"/>
          <p:cNvSpPr/>
          <p:nvPr/>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dk2"/>
        </a:solidFill>
        <a:effectLst/>
      </p:bgPr>
    </p:bg>
    <p:spTree>
      <p:nvGrpSpPr>
        <p:cNvPr id="1" name="Shape 1415"/>
        <p:cNvGrpSpPr/>
        <p:nvPr/>
      </p:nvGrpSpPr>
      <p:grpSpPr>
        <a:xfrm>
          <a:off x="0" y="0"/>
          <a:ext cx="0" cy="0"/>
          <a:chOff x="0" y="0"/>
          <a:chExt cx="0" cy="0"/>
        </a:xfrm>
      </p:grpSpPr>
      <p:grpSp>
        <p:nvGrpSpPr>
          <p:cNvPr id="301" name="Google Shape;1416;p23"/>
          <p:cNvGrpSpPr/>
          <p:nvPr/>
        </p:nvGrpSpPr>
        <p:grpSpPr>
          <a:xfrm>
            <a:off x="0" y="0"/>
            <a:ext cx="9144091" cy="5143648"/>
            <a:chOff x="0" y="0"/>
            <a:chExt cx="7440875" cy="4152456"/>
          </a:xfrm>
        </p:grpSpPr>
        <p:sp>
          <p:nvSpPr>
            <p:cNvPr id="1048672" name="Google Shape;1417;p2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3" name="Google Shape;1418;p2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4" name="Google Shape;1419;p2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5" name="Google Shape;1420;p2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6" name="Google Shape;1421;p2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7" name="Google Shape;1422;p2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8" name="Google Shape;1423;p2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9" name="Google Shape;1424;p2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0" name="Google Shape;1425;p2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1" name="Google Shape;1426;p2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2" name="Google Shape;1427;p2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3" name="Google Shape;1428;p2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4" name="Google Shape;1429;p2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5" name="Google Shape;1430;p2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6" name="Google Shape;1431;p2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7" name="Google Shape;1432;p2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8" name="Google Shape;1433;p2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9" name="Google Shape;1434;p2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1435;p2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1" name="Google Shape;1436;p2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2" name="Google Shape;1437;p2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3" name="Google Shape;1438;p2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4" name="Google Shape;1439;p2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5" name="Google Shape;1440;p2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6" name="Google Shape;1441;p2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7" name="Google Shape;1442;p2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8" name="Google Shape;1443;p2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9" name="Google Shape;1444;p2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0" name="Google Shape;1445;p2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1" name="Google Shape;1446;p2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2" name="Google Shape;1447;p2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3" name="Google Shape;1448;p2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4" name="Google Shape;1449;p2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5" name="Google Shape;1450;p2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6" name="Google Shape;1451;p2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7" name="Google Shape;1452;p2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8" name="Google Shape;1453;p2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9" name="Google Shape;1454;p2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0" name="Google Shape;1455;p2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1" name="Google Shape;1456;p2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2" name="Google Shape;1457;p2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3" name="Google Shape;1458;p2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4" name="Google Shape;1459;p2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5" name="Google Shape;1460;p2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6" name="Google Shape;1461;p2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7" name="Google Shape;1462;p2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8" name="Google Shape;1463;p2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9" name="Google Shape;1464;p2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0" name="Google Shape;1465;p2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1" name="Google Shape;1466;p2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2" name="Google Shape;1467;p2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3" name="Google Shape;1468;p2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4" name="Google Shape;1469;p2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5" name="Google Shape;1470;p2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6" name="Google Shape;1471;p2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7" name="Google Shape;1472;p2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8" name="Google Shape;1473;p2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9" name="Google Shape;1474;p2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0" name="Google Shape;1475;p2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1" name="Google Shape;1476;p2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2" name="Google Shape;1477;p2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1478;p2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1479;p23"/>
          <p:cNvGrpSpPr/>
          <p:nvPr/>
        </p:nvGrpSpPr>
        <p:grpSpPr>
          <a:xfrm>
            <a:off x="173287" y="130863"/>
            <a:ext cx="8797256" cy="4881744"/>
            <a:chOff x="916986" y="2500875"/>
            <a:chExt cx="2280618" cy="1217119"/>
          </a:xfrm>
        </p:grpSpPr>
        <p:sp>
          <p:nvSpPr>
            <p:cNvPr id="1048734" name="Google Shape;1480;p2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5" name="Google Shape;1481;p2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6" name="Google Shape;1482;p2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7" name="Google Shape;1483;p2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8" name="Google Shape;1484;p2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39" name="Google Shape;148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48740" name="Google Shape;1486;p23"/>
          <p:cNvSpPr txBox="1">
            <a:spLocks noGrp="1"/>
          </p:cNvSpPr>
          <p:nvPr>
            <p:ph type="subTitle" idx="1"/>
          </p:nvPr>
        </p:nvSpPr>
        <p:spPr>
          <a:xfrm>
            <a:off x="956752"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41" name="Google Shape;1487;p23"/>
          <p:cNvSpPr txBox="1">
            <a:spLocks noGrp="1"/>
          </p:cNvSpPr>
          <p:nvPr>
            <p:ph type="subTitle" idx="2"/>
          </p:nvPr>
        </p:nvSpPr>
        <p:spPr>
          <a:xfrm>
            <a:off x="3579000"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42" name="Google Shape;1488;p23"/>
          <p:cNvSpPr txBox="1">
            <a:spLocks noGrp="1"/>
          </p:cNvSpPr>
          <p:nvPr>
            <p:ph type="subTitle" idx="3"/>
          </p:nvPr>
        </p:nvSpPr>
        <p:spPr>
          <a:xfrm>
            <a:off x="956752"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43" name="Google Shape;1489;p23"/>
          <p:cNvSpPr txBox="1">
            <a:spLocks noGrp="1"/>
          </p:cNvSpPr>
          <p:nvPr>
            <p:ph type="subTitle" idx="4"/>
          </p:nvPr>
        </p:nvSpPr>
        <p:spPr>
          <a:xfrm>
            <a:off x="3579000"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44" name="Google Shape;1490;p23"/>
          <p:cNvSpPr txBox="1">
            <a:spLocks noGrp="1"/>
          </p:cNvSpPr>
          <p:nvPr>
            <p:ph type="subTitle" idx="5"/>
          </p:nvPr>
        </p:nvSpPr>
        <p:spPr>
          <a:xfrm>
            <a:off x="6201248"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45" name="Google Shape;1491;p23"/>
          <p:cNvSpPr txBox="1">
            <a:spLocks noGrp="1"/>
          </p:cNvSpPr>
          <p:nvPr>
            <p:ph type="subTitle" idx="6"/>
          </p:nvPr>
        </p:nvSpPr>
        <p:spPr>
          <a:xfrm>
            <a:off x="6201248"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46" name="Google Shape;1492;p23"/>
          <p:cNvSpPr txBox="1">
            <a:spLocks noGrp="1"/>
          </p:cNvSpPr>
          <p:nvPr>
            <p:ph type="subTitle" idx="7"/>
          </p:nvPr>
        </p:nvSpPr>
        <p:spPr>
          <a:xfrm>
            <a:off x="960652"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8747" name="Google Shape;1493;p23"/>
          <p:cNvSpPr txBox="1">
            <a:spLocks noGrp="1"/>
          </p:cNvSpPr>
          <p:nvPr>
            <p:ph type="subTitle" idx="8"/>
          </p:nvPr>
        </p:nvSpPr>
        <p:spPr>
          <a:xfrm>
            <a:off x="3582900"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8748" name="Google Shape;1494;p23"/>
          <p:cNvSpPr txBox="1">
            <a:spLocks noGrp="1"/>
          </p:cNvSpPr>
          <p:nvPr>
            <p:ph type="subTitle" idx="9"/>
          </p:nvPr>
        </p:nvSpPr>
        <p:spPr>
          <a:xfrm>
            <a:off x="6205148"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8749" name="Google Shape;1495;p23"/>
          <p:cNvSpPr txBox="1">
            <a:spLocks noGrp="1"/>
          </p:cNvSpPr>
          <p:nvPr>
            <p:ph type="subTitle" idx="13"/>
          </p:nvPr>
        </p:nvSpPr>
        <p:spPr>
          <a:xfrm>
            <a:off x="960652"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8750" name="Google Shape;1496;p23"/>
          <p:cNvSpPr txBox="1">
            <a:spLocks noGrp="1"/>
          </p:cNvSpPr>
          <p:nvPr>
            <p:ph type="subTitle" idx="14"/>
          </p:nvPr>
        </p:nvSpPr>
        <p:spPr>
          <a:xfrm>
            <a:off x="3582900"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8751" name="Google Shape;1497;p23"/>
          <p:cNvSpPr txBox="1">
            <a:spLocks noGrp="1"/>
          </p:cNvSpPr>
          <p:nvPr>
            <p:ph type="subTitle" idx="15"/>
          </p:nvPr>
        </p:nvSpPr>
        <p:spPr>
          <a:xfrm>
            <a:off x="6205148"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5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5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6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61" name="页脚占位符 4"/>
          <p:cNvSpPr>
            <a:spLocks noGrp="1"/>
          </p:cNvSpPr>
          <p:nvPr>
            <p:ph type="ftr" sz="quarter" idx="11"/>
          </p:nvPr>
        </p:nvSpPr>
        <p:spPr/>
        <p:txBody>
          <a:bodyPr/>
          <a:lstStyle/>
          <a:p>
            <a:endParaRPr lang="zh-CN" altLang="en-US"/>
          </a:p>
        </p:txBody>
      </p:sp>
      <p:sp>
        <p:nvSpPr>
          <p:cNvPr id="105316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17" name="页脚占位符 4"/>
          <p:cNvSpPr>
            <a:spLocks noGrp="1"/>
          </p:cNvSpPr>
          <p:nvPr>
            <p:ph type="ftr" sz="quarter" idx="11"/>
          </p:nvPr>
        </p:nvSpPr>
        <p:spPr/>
        <p:txBody>
          <a:bodyPr/>
          <a:lstStyle/>
          <a:p>
            <a:endParaRPr lang="zh-CN" altLang="en-US"/>
          </a:p>
        </p:txBody>
      </p:sp>
      <p:sp>
        <p:nvSpPr>
          <p:cNvPr id="10575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97" name="页脚占位符 4"/>
          <p:cNvSpPr>
            <a:spLocks noGrp="1"/>
          </p:cNvSpPr>
          <p:nvPr>
            <p:ph type="ftr" sz="quarter" idx="11"/>
          </p:nvPr>
        </p:nvSpPr>
        <p:spPr/>
        <p:txBody>
          <a:bodyPr/>
          <a:lstStyle/>
          <a:p>
            <a:endParaRPr lang="zh-CN" altLang="en-US"/>
          </a:p>
        </p:txBody>
      </p:sp>
      <p:sp>
        <p:nvSpPr>
          <p:cNvPr id="10525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77" name="页脚占位符 4"/>
          <p:cNvSpPr>
            <a:spLocks noGrp="1"/>
          </p:cNvSpPr>
          <p:nvPr>
            <p:ph type="ftr" sz="quarter" idx="11"/>
          </p:nvPr>
        </p:nvSpPr>
        <p:spPr/>
        <p:txBody>
          <a:bodyPr/>
          <a:lstStyle/>
          <a:p>
            <a:endParaRPr lang="zh-CN" altLang="en-US"/>
          </a:p>
        </p:txBody>
      </p:sp>
      <p:sp>
        <p:nvSpPr>
          <p:cNvPr id="10524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5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5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5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54" name="页脚占位符 4"/>
          <p:cNvSpPr>
            <a:spLocks noGrp="1"/>
          </p:cNvSpPr>
          <p:nvPr>
            <p:ph type="ftr" sz="quarter" idx="11"/>
          </p:nvPr>
        </p:nvSpPr>
        <p:spPr/>
        <p:txBody>
          <a:bodyPr/>
          <a:lstStyle/>
          <a:p>
            <a:endParaRPr lang="zh-CN" altLang="en-US"/>
          </a:p>
        </p:txBody>
      </p:sp>
      <p:sp>
        <p:nvSpPr>
          <p:cNvPr id="105555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1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1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2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21" name="页脚占位符 4"/>
          <p:cNvSpPr>
            <a:spLocks noGrp="1"/>
          </p:cNvSpPr>
          <p:nvPr>
            <p:ph type="ftr" sz="quarter" idx="11"/>
          </p:nvPr>
        </p:nvSpPr>
        <p:spPr/>
        <p:txBody>
          <a:bodyPr/>
          <a:lstStyle/>
          <a:p>
            <a:endParaRPr lang="zh-CN" altLang="en-US"/>
          </a:p>
        </p:txBody>
      </p:sp>
      <p:sp>
        <p:nvSpPr>
          <p:cNvPr id="105312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0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0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0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057" name="页脚占位符 4"/>
          <p:cNvSpPr>
            <a:spLocks noGrp="1"/>
          </p:cNvSpPr>
          <p:nvPr>
            <p:ph type="ftr" sz="quarter" idx="11"/>
          </p:nvPr>
        </p:nvSpPr>
        <p:spPr/>
        <p:txBody>
          <a:bodyPr/>
          <a:lstStyle/>
          <a:p>
            <a:endParaRPr lang="zh-CN" altLang="en-US"/>
          </a:p>
        </p:txBody>
      </p:sp>
      <p:sp>
        <p:nvSpPr>
          <p:cNvPr id="10520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2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2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2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24" name="页脚占位符 4"/>
          <p:cNvSpPr>
            <a:spLocks noGrp="1"/>
          </p:cNvSpPr>
          <p:nvPr>
            <p:ph type="ftr" sz="quarter" idx="11"/>
          </p:nvPr>
        </p:nvSpPr>
        <p:spPr/>
        <p:txBody>
          <a:bodyPr/>
          <a:lstStyle/>
          <a:p>
            <a:endParaRPr lang="zh-CN" altLang="en-US"/>
          </a:p>
        </p:txBody>
      </p:sp>
      <p:sp>
        <p:nvSpPr>
          <p:cNvPr id="105562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67" name="页脚占位符 4"/>
          <p:cNvSpPr>
            <a:spLocks noGrp="1"/>
          </p:cNvSpPr>
          <p:nvPr>
            <p:ph type="ftr" sz="quarter" idx="11"/>
          </p:nvPr>
        </p:nvSpPr>
        <p:spPr/>
        <p:txBody>
          <a:bodyPr/>
          <a:lstStyle/>
          <a:p>
            <a:endParaRPr lang="zh-CN" altLang="en-US"/>
          </a:p>
        </p:txBody>
      </p:sp>
      <p:sp>
        <p:nvSpPr>
          <p:cNvPr id="10523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77" name="页脚占位符 4"/>
          <p:cNvSpPr>
            <a:spLocks noGrp="1"/>
          </p:cNvSpPr>
          <p:nvPr>
            <p:ph type="ftr" sz="quarter" idx="11"/>
          </p:nvPr>
        </p:nvSpPr>
        <p:spPr/>
        <p:txBody>
          <a:bodyPr/>
          <a:lstStyle/>
          <a:p>
            <a:endParaRPr lang="zh-CN" altLang="en-US"/>
          </a:p>
        </p:txBody>
      </p:sp>
      <p:sp>
        <p:nvSpPr>
          <p:cNvPr id="10526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8">
    <p:bg>
      <p:bgPr>
        <a:solidFill>
          <a:schemeClr val="dk2"/>
        </a:solidFill>
        <a:effectLst/>
      </p:bgPr>
    </p:bg>
    <p:spTree>
      <p:nvGrpSpPr>
        <p:cNvPr id="1" name="Shape 1498"/>
        <p:cNvGrpSpPr/>
        <p:nvPr/>
      </p:nvGrpSpPr>
      <p:grpSpPr>
        <a:xfrm>
          <a:off x="0" y="0"/>
          <a:ext cx="0" cy="0"/>
          <a:chOff x="0" y="0"/>
          <a:chExt cx="0" cy="0"/>
        </a:xfrm>
      </p:grpSpPr>
      <p:grpSp>
        <p:nvGrpSpPr>
          <p:cNvPr id="825" name="Google Shape;1499;p24"/>
          <p:cNvGrpSpPr/>
          <p:nvPr/>
        </p:nvGrpSpPr>
        <p:grpSpPr>
          <a:xfrm>
            <a:off x="0" y="0"/>
            <a:ext cx="9144091" cy="5143648"/>
            <a:chOff x="0" y="0"/>
            <a:chExt cx="7440875" cy="4152456"/>
          </a:xfrm>
        </p:grpSpPr>
        <p:sp>
          <p:nvSpPr>
            <p:cNvPr id="1052990" name="Google Shape;1500;p2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1" name="Google Shape;1501;p2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2" name="Google Shape;1502;p2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3" name="Google Shape;1503;p2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4" name="Google Shape;1504;p2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5" name="Google Shape;1505;p2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6" name="Google Shape;1506;p2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7" name="Google Shape;1507;p2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8" name="Google Shape;1508;p2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99" name="Google Shape;1509;p2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0" name="Google Shape;1510;p2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1" name="Google Shape;1511;p2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2" name="Google Shape;1512;p2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3" name="Google Shape;1513;p2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4" name="Google Shape;1514;p2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5" name="Google Shape;1515;p2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6" name="Google Shape;1516;p2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7" name="Google Shape;1517;p2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8" name="Google Shape;1518;p2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09" name="Google Shape;1519;p2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0" name="Google Shape;1520;p2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1" name="Google Shape;1521;p2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2" name="Google Shape;1522;p2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3" name="Google Shape;1523;p2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4" name="Google Shape;1524;p2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5" name="Google Shape;1525;p2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6" name="Google Shape;1526;p2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7" name="Google Shape;1527;p2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8" name="Google Shape;1528;p2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19" name="Google Shape;1529;p2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0" name="Google Shape;1530;p2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1" name="Google Shape;1531;p2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2" name="Google Shape;1532;p2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3" name="Google Shape;1533;p2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4" name="Google Shape;1534;p2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5" name="Google Shape;1535;p2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6" name="Google Shape;1536;p2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7" name="Google Shape;1537;p2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8" name="Google Shape;1538;p2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29" name="Google Shape;1539;p2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0" name="Google Shape;1540;p2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1" name="Google Shape;1541;p2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2" name="Google Shape;1542;p2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3" name="Google Shape;1543;p2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4" name="Google Shape;1544;p2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5" name="Google Shape;1545;p2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6" name="Google Shape;1546;p2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7" name="Google Shape;1547;p2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8" name="Google Shape;1548;p2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39" name="Google Shape;1549;p2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0" name="Google Shape;1550;p2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1" name="Google Shape;1551;p2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2" name="Google Shape;1552;p2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3" name="Google Shape;1553;p2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4" name="Google Shape;1554;p2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5" name="Google Shape;1555;p2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6" name="Google Shape;1556;p2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7" name="Google Shape;1557;p2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8" name="Google Shape;1558;p2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49" name="Google Shape;1559;p2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50" name="Google Shape;1560;p2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51" name="Google Shape;1561;p2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1562;p24"/>
          <p:cNvGrpSpPr/>
          <p:nvPr/>
        </p:nvGrpSpPr>
        <p:grpSpPr>
          <a:xfrm>
            <a:off x="502465" y="399924"/>
            <a:ext cx="8139069" cy="4343656"/>
            <a:chOff x="916986" y="2500875"/>
            <a:chExt cx="2280618" cy="1217119"/>
          </a:xfrm>
        </p:grpSpPr>
        <p:sp>
          <p:nvSpPr>
            <p:cNvPr id="1053052" name="Google Shape;1563;p2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53" name="Google Shape;1564;p2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54" name="Google Shape;1565;p2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55" name="Google Shape;1566;p2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56" name="Google Shape;1567;p2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057" name="Google Shape;1568;p24"/>
          <p:cNvSpPr txBox="1">
            <a:spLocks noGrp="1"/>
          </p:cNvSpPr>
          <p:nvPr>
            <p:ph type="title" hasCustomPrompt="1"/>
          </p:nvPr>
        </p:nvSpPr>
        <p:spPr>
          <a:xfrm>
            <a:off x="2223600" y="628312"/>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3058" name="Google Shape;1569;p24"/>
          <p:cNvSpPr txBox="1">
            <a:spLocks noGrp="1"/>
          </p:cNvSpPr>
          <p:nvPr>
            <p:ph type="subTitle" idx="1"/>
          </p:nvPr>
        </p:nvSpPr>
        <p:spPr>
          <a:xfrm>
            <a:off x="2223600" y="1361146"/>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53059" name="Google Shape;1570;p24"/>
          <p:cNvSpPr txBox="1">
            <a:spLocks noGrp="1"/>
          </p:cNvSpPr>
          <p:nvPr>
            <p:ph type="title" idx="2" hasCustomPrompt="1"/>
          </p:nvPr>
        </p:nvSpPr>
        <p:spPr>
          <a:xfrm>
            <a:off x="2223600" y="1980568"/>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3060" name="Google Shape;1571;p24"/>
          <p:cNvSpPr txBox="1">
            <a:spLocks noGrp="1"/>
          </p:cNvSpPr>
          <p:nvPr>
            <p:ph type="subTitle" idx="3"/>
          </p:nvPr>
        </p:nvSpPr>
        <p:spPr>
          <a:xfrm>
            <a:off x="2223600" y="2714971"/>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53061" name="Google Shape;1572;p24"/>
          <p:cNvSpPr txBox="1">
            <a:spLocks noGrp="1"/>
          </p:cNvSpPr>
          <p:nvPr>
            <p:ph type="title" idx="4" hasCustomPrompt="1"/>
          </p:nvPr>
        </p:nvSpPr>
        <p:spPr>
          <a:xfrm>
            <a:off x="2223600" y="3332824"/>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3062" name="Google Shape;1573;p24"/>
          <p:cNvSpPr txBox="1">
            <a:spLocks noGrp="1"/>
          </p:cNvSpPr>
          <p:nvPr>
            <p:ph type="subTitle" idx="5"/>
          </p:nvPr>
        </p:nvSpPr>
        <p:spPr>
          <a:xfrm>
            <a:off x="2223600" y="4068796"/>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27" name="页脚占位符 4"/>
          <p:cNvSpPr>
            <a:spLocks noGrp="1"/>
          </p:cNvSpPr>
          <p:nvPr>
            <p:ph type="ftr" sz="quarter" idx="11"/>
          </p:nvPr>
        </p:nvSpPr>
        <p:spPr/>
        <p:txBody>
          <a:bodyPr/>
          <a:lstStyle/>
          <a:p>
            <a:endParaRPr lang="zh-CN" altLang="en-US"/>
          </a:p>
        </p:txBody>
      </p:sp>
      <p:sp>
        <p:nvSpPr>
          <p:cNvPr id="10575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67" name="页脚占位符 4"/>
          <p:cNvSpPr>
            <a:spLocks noGrp="1"/>
          </p:cNvSpPr>
          <p:nvPr>
            <p:ph type="ftr" sz="quarter" idx="11"/>
          </p:nvPr>
        </p:nvSpPr>
        <p:spPr/>
        <p:txBody>
          <a:bodyPr/>
          <a:lstStyle/>
          <a:p>
            <a:endParaRPr lang="zh-CN" altLang="en-US"/>
          </a:p>
        </p:txBody>
      </p:sp>
      <p:sp>
        <p:nvSpPr>
          <p:cNvPr id="10525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77" name="页脚占位符 4"/>
          <p:cNvSpPr>
            <a:spLocks noGrp="1"/>
          </p:cNvSpPr>
          <p:nvPr>
            <p:ph type="ftr" sz="quarter" idx="11"/>
          </p:nvPr>
        </p:nvSpPr>
        <p:spPr/>
        <p:txBody>
          <a:bodyPr/>
          <a:lstStyle/>
          <a:p>
            <a:endParaRPr lang="zh-CN" altLang="en-US"/>
          </a:p>
        </p:txBody>
      </p:sp>
      <p:sp>
        <p:nvSpPr>
          <p:cNvPr id="10577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9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9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20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201" name="页脚占位符 4"/>
          <p:cNvSpPr>
            <a:spLocks noGrp="1"/>
          </p:cNvSpPr>
          <p:nvPr>
            <p:ph type="ftr" sz="quarter" idx="11"/>
          </p:nvPr>
        </p:nvSpPr>
        <p:spPr/>
        <p:txBody>
          <a:bodyPr/>
          <a:lstStyle/>
          <a:p>
            <a:endParaRPr lang="zh-CN" altLang="en-US"/>
          </a:p>
        </p:txBody>
      </p:sp>
      <p:sp>
        <p:nvSpPr>
          <p:cNvPr id="105320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2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2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2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24" name="页脚占位符 4"/>
          <p:cNvSpPr>
            <a:spLocks noGrp="1"/>
          </p:cNvSpPr>
          <p:nvPr>
            <p:ph type="ftr" sz="quarter" idx="11"/>
          </p:nvPr>
        </p:nvSpPr>
        <p:spPr/>
        <p:txBody>
          <a:bodyPr/>
          <a:lstStyle/>
          <a:p>
            <a:endParaRPr lang="zh-CN" altLang="en-US"/>
          </a:p>
        </p:txBody>
      </p:sp>
      <p:sp>
        <p:nvSpPr>
          <p:cNvPr id="105542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17" name="页脚占位符 4"/>
          <p:cNvSpPr>
            <a:spLocks noGrp="1"/>
          </p:cNvSpPr>
          <p:nvPr>
            <p:ph type="ftr" sz="quarter" idx="11"/>
          </p:nvPr>
        </p:nvSpPr>
        <p:spPr/>
        <p:txBody>
          <a:bodyPr/>
          <a:lstStyle/>
          <a:p>
            <a:endParaRPr lang="zh-CN" altLang="en-US"/>
          </a:p>
        </p:txBody>
      </p:sp>
      <p:sp>
        <p:nvSpPr>
          <p:cNvPr id="10521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8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8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8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867" name="页脚占位符 4"/>
          <p:cNvSpPr>
            <a:spLocks noGrp="1"/>
          </p:cNvSpPr>
          <p:nvPr>
            <p:ph type="ftr" sz="quarter" idx="11"/>
          </p:nvPr>
        </p:nvSpPr>
        <p:spPr/>
        <p:txBody>
          <a:bodyPr/>
          <a:lstStyle/>
          <a:p>
            <a:endParaRPr lang="zh-CN" altLang="en-US"/>
          </a:p>
        </p:txBody>
      </p:sp>
      <p:sp>
        <p:nvSpPr>
          <p:cNvPr id="10578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1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1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1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14" name="页脚占位符 4"/>
          <p:cNvSpPr>
            <a:spLocks noGrp="1"/>
          </p:cNvSpPr>
          <p:nvPr>
            <p:ph type="ftr" sz="quarter" idx="11"/>
          </p:nvPr>
        </p:nvSpPr>
        <p:spPr/>
        <p:txBody>
          <a:bodyPr/>
          <a:lstStyle/>
          <a:p>
            <a:endParaRPr lang="zh-CN" altLang="en-US"/>
          </a:p>
        </p:txBody>
      </p:sp>
      <p:sp>
        <p:nvSpPr>
          <p:cNvPr id="105521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77" name="页脚占位符 4"/>
          <p:cNvSpPr>
            <a:spLocks noGrp="1"/>
          </p:cNvSpPr>
          <p:nvPr>
            <p:ph type="ftr" sz="quarter" idx="11"/>
          </p:nvPr>
        </p:nvSpPr>
        <p:spPr/>
        <p:txBody>
          <a:bodyPr/>
          <a:lstStyle/>
          <a:p>
            <a:endParaRPr lang="zh-CN" altLang="en-US"/>
          </a:p>
        </p:txBody>
      </p:sp>
      <p:sp>
        <p:nvSpPr>
          <p:cNvPr id="10574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27" name="页脚占位符 4"/>
          <p:cNvSpPr>
            <a:spLocks noGrp="1"/>
          </p:cNvSpPr>
          <p:nvPr>
            <p:ph type="ftr" sz="quarter" idx="11"/>
          </p:nvPr>
        </p:nvSpPr>
        <p:spPr/>
        <p:txBody>
          <a:bodyPr/>
          <a:lstStyle/>
          <a:p>
            <a:endParaRPr lang="zh-CN" altLang="en-US"/>
          </a:p>
        </p:txBody>
      </p:sp>
      <p:sp>
        <p:nvSpPr>
          <p:cNvPr id="10526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8_1">
    <p:bg>
      <p:bgPr>
        <a:solidFill>
          <a:schemeClr val="dk2"/>
        </a:solidFill>
        <a:effectLst/>
      </p:bgPr>
    </p:bg>
    <p:spTree>
      <p:nvGrpSpPr>
        <p:cNvPr id="1" name="Shape 1574"/>
        <p:cNvGrpSpPr/>
        <p:nvPr/>
      </p:nvGrpSpPr>
      <p:grpSpPr>
        <a:xfrm>
          <a:off x="0" y="0"/>
          <a:ext cx="0" cy="0"/>
          <a:chOff x="0" y="0"/>
          <a:chExt cx="0" cy="0"/>
        </a:xfrm>
      </p:grpSpPr>
      <p:grpSp>
        <p:nvGrpSpPr>
          <p:cNvPr id="533" name="Google Shape;1575;p25"/>
          <p:cNvGrpSpPr/>
          <p:nvPr/>
        </p:nvGrpSpPr>
        <p:grpSpPr>
          <a:xfrm>
            <a:off x="0" y="0"/>
            <a:ext cx="9144091" cy="5143648"/>
            <a:chOff x="0" y="0"/>
            <a:chExt cx="7440875" cy="4152456"/>
          </a:xfrm>
        </p:grpSpPr>
        <p:sp>
          <p:nvSpPr>
            <p:cNvPr id="1050992" name="Google Shape;1576;p2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93" name="Google Shape;1577;p2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94" name="Google Shape;1578;p2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95" name="Google Shape;1579;p2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96" name="Google Shape;1580;p2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97" name="Google Shape;1581;p2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98" name="Google Shape;1582;p2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99" name="Google Shape;1583;p2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0" name="Google Shape;1584;p2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1" name="Google Shape;1585;p2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2" name="Google Shape;1586;p2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3" name="Google Shape;1587;p2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4" name="Google Shape;1588;p2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5" name="Google Shape;1589;p2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6" name="Google Shape;1590;p2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7" name="Google Shape;1591;p2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8" name="Google Shape;1592;p2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09" name="Google Shape;1593;p2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0" name="Google Shape;1594;p2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1" name="Google Shape;1595;p2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2" name="Google Shape;1596;p2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3" name="Google Shape;1597;p2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4" name="Google Shape;1598;p2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5" name="Google Shape;1599;p2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6" name="Google Shape;1600;p2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7" name="Google Shape;1601;p2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8" name="Google Shape;1602;p2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19" name="Google Shape;1603;p2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0" name="Google Shape;1604;p2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1" name="Google Shape;1605;p2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2" name="Google Shape;1606;p2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3" name="Google Shape;1607;p2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4" name="Google Shape;1608;p2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5" name="Google Shape;1609;p2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6" name="Google Shape;1610;p2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7" name="Google Shape;1611;p2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8" name="Google Shape;1612;p2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29" name="Google Shape;1613;p2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0" name="Google Shape;1614;p2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1" name="Google Shape;1615;p2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2" name="Google Shape;1616;p2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3" name="Google Shape;1617;p2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4" name="Google Shape;1618;p2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5" name="Google Shape;1619;p2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6" name="Google Shape;1620;p2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7" name="Google Shape;1621;p2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8" name="Google Shape;1622;p2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39" name="Google Shape;1623;p2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0" name="Google Shape;1624;p2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1" name="Google Shape;1625;p2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2" name="Google Shape;1626;p2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3" name="Google Shape;1627;p2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4" name="Google Shape;1628;p2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5" name="Google Shape;1629;p2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6" name="Google Shape;1630;p2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7" name="Google Shape;1631;p2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8" name="Google Shape;1632;p2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49" name="Google Shape;1633;p2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0" name="Google Shape;1634;p2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1" name="Google Shape;1635;p2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2" name="Google Shape;1636;p2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3" name="Google Shape;1637;p2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1638;p25"/>
          <p:cNvGrpSpPr/>
          <p:nvPr/>
        </p:nvGrpSpPr>
        <p:grpSpPr>
          <a:xfrm>
            <a:off x="173287" y="130863"/>
            <a:ext cx="8797256" cy="4881744"/>
            <a:chOff x="916986" y="2500875"/>
            <a:chExt cx="2280618" cy="1217119"/>
          </a:xfrm>
        </p:grpSpPr>
        <p:sp>
          <p:nvSpPr>
            <p:cNvPr id="1051054" name="Google Shape;1639;p2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5" name="Google Shape;1640;p2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6" name="Google Shape;1641;p2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7" name="Google Shape;1642;p2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58" name="Google Shape;1643;p2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059" name="Google Shape;1644;p25"/>
          <p:cNvSpPr txBox="1">
            <a:spLocks noGrp="1"/>
          </p:cNvSpPr>
          <p:nvPr>
            <p:ph type="title" hasCustomPrompt="1"/>
          </p:nvPr>
        </p:nvSpPr>
        <p:spPr>
          <a:xfrm>
            <a:off x="1325650" y="1962150"/>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1060" name="Google Shape;1645;p25"/>
          <p:cNvSpPr txBox="1">
            <a:spLocks noGrp="1"/>
          </p:cNvSpPr>
          <p:nvPr>
            <p:ph type="subTitle" idx="1"/>
          </p:nvPr>
        </p:nvSpPr>
        <p:spPr>
          <a:xfrm>
            <a:off x="9385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1061" name="Google Shape;1646;p25"/>
          <p:cNvSpPr txBox="1">
            <a:spLocks noGrp="1"/>
          </p:cNvSpPr>
          <p:nvPr>
            <p:ph type="subTitle" idx="2"/>
          </p:nvPr>
        </p:nvSpPr>
        <p:spPr>
          <a:xfrm>
            <a:off x="9385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1062" name="Google Shape;1647;p25"/>
          <p:cNvSpPr txBox="1">
            <a:spLocks noGrp="1"/>
          </p:cNvSpPr>
          <p:nvPr>
            <p:ph type="title" idx="3" hasCustomPrompt="1"/>
          </p:nvPr>
        </p:nvSpPr>
        <p:spPr>
          <a:xfrm>
            <a:off x="387315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1063" name="Google Shape;1648;p25"/>
          <p:cNvSpPr txBox="1">
            <a:spLocks noGrp="1"/>
          </p:cNvSpPr>
          <p:nvPr>
            <p:ph type="subTitle" idx="4"/>
          </p:nvPr>
        </p:nvSpPr>
        <p:spPr>
          <a:xfrm>
            <a:off x="34854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1064" name="Google Shape;1649;p25"/>
          <p:cNvSpPr txBox="1">
            <a:spLocks noGrp="1"/>
          </p:cNvSpPr>
          <p:nvPr>
            <p:ph type="subTitle" idx="5"/>
          </p:nvPr>
        </p:nvSpPr>
        <p:spPr>
          <a:xfrm>
            <a:off x="34854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1065" name="Google Shape;1650;p25"/>
          <p:cNvSpPr txBox="1">
            <a:spLocks noGrp="1"/>
          </p:cNvSpPr>
          <p:nvPr>
            <p:ph type="title" idx="6" hasCustomPrompt="1"/>
          </p:nvPr>
        </p:nvSpPr>
        <p:spPr>
          <a:xfrm>
            <a:off x="642005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1066" name="Google Shape;1651;p25"/>
          <p:cNvSpPr txBox="1">
            <a:spLocks noGrp="1"/>
          </p:cNvSpPr>
          <p:nvPr>
            <p:ph type="subTitle" idx="7"/>
          </p:nvPr>
        </p:nvSpPr>
        <p:spPr>
          <a:xfrm>
            <a:off x="60323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1067" name="Google Shape;1652;p25"/>
          <p:cNvSpPr txBox="1">
            <a:spLocks noGrp="1"/>
          </p:cNvSpPr>
          <p:nvPr>
            <p:ph type="subTitle" idx="8"/>
          </p:nvPr>
        </p:nvSpPr>
        <p:spPr>
          <a:xfrm>
            <a:off x="60323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1068" name="Google Shape;1653;p25"/>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5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5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5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54" name="页脚占位符 4"/>
          <p:cNvSpPr>
            <a:spLocks noGrp="1"/>
          </p:cNvSpPr>
          <p:nvPr>
            <p:ph type="ftr" sz="quarter" idx="11"/>
          </p:nvPr>
        </p:nvSpPr>
        <p:spPr/>
        <p:txBody>
          <a:bodyPr/>
          <a:lstStyle/>
          <a:p>
            <a:endParaRPr lang="zh-CN" altLang="en-US"/>
          </a:p>
        </p:txBody>
      </p:sp>
      <p:sp>
        <p:nvSpPr>
          <p:cNvPr id="105565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27" name="页脚占位符 4"/>
          <p:cNvSpPr>
            <a:spLocks noGrp="1"/>
          </p:cNvSpPr>
          <p:nvPr>
            <p:ph type="ftr" sz="quarter" idx="11"/>
          </p:nvPr>
        </p:nvSpPr>
        <p:spPr/>
        <p:txBody>
          <a:bodyPr/>
          <a:lstStyle/>
          <a:p>
            <a:endParaRPr lang="zh-CN" altLang="en-US"/>
          </a:p>
        </p:txBody>
      </p:sp>
      <p:sp>
        <p:nvSpPr>
          <p:cNvPr id="10523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7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7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7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74" name="页脚占位符 4"/>
          <p:cNvSpPr>
            <a:spLocks noGrp="1"/>
          </p:cNvSpPr>
          <p:nvPr>
            <p:ph type="ftr" sz="quarter" idx="11"/>
          </p:nvPr>
        </p:nvSpPr>
        <p:spPr/>
        <p:txBody>
          <a:bodyPr/>
          <a:lstStyle/>
          <a:p>
            <a:endParaRPr lang="zh-CN" altLang="en-US"/>
          </a:p>
        </p:txBody>
      </p:sp>
      <p:sp>
        <p:nvSpPr>
          <p:cNvPr id="105547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77" name="页脚占位符 4"/>
          <p:cNvSpPr>
            <a:spLocks noGrp="1"/>
          </p:cNvSpPr>
          <p:nvPr>
            <p:ph type="ftr" sz="quarter" idx="11"/>
          </p:nvPr>
        </p:nvSpPr>
        <p:spPr/>
        <p:txBody>
          <a:bodyPr/>
          <a:lstStyle/>
          <a:p>
            <a:endParaRPr lang="zh-CN" altLang="en-US"/>
          </a:p>
        </p:txBody>
      </p:sp>
      <p:sp>
        <p:nvSpPr>
          <p:cNvPr id="10521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6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6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6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64" name="页脚占位符 4"/>
          <p:cNvSpPr>
            <a:spLocks noGrp="1"/>
          </p:cNvSpPr>
          <p:nvPr>
            <p:ph type="ftr" sz="quarter" idx="11"/>
          </p:nvPr>
        </p:nvSpPr>
        <p:spPr/>
        <p:txBody>
          <a:bodyPr/>
          <a:lstStyle/>
          <a:p>
            <a:endParaRPr lang="zh-CN" altLang="en-US"/>
          </a:p>
        </p:txBody>
      </p:sp>
      <p:sp>
        <p:nvSpPr>
          <p:cNvPr id="105526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17" name="页脚占位符 4"/>
          <p:cNvSpPr>
            <a:spLocks noGrp="1"/>
          </p:cNvSpPr>
          <p:nvPr>
            <p:ph type="ftr" sz="quarter" idx="11"/>
          </p:nvPr>
        </p:nvSpPr>
        <p:spPr/>
        <p:txBody>
          <a:bodyPr/>
          <a:lstStyle/>
          <a:p>
            <a:endParaRPr lang="zh-CN" altLang="en-US"/>
          </a:p>
        </p:txBody>
      </p:sp>
      <p:sp>
        <p:nvSpPr>
          <p:cNvPr id="10577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57" name="页脚占位符 4"/>
          <p:cNvSpPr>
            <a:spLocks noGrp="1"/>
          </p:cNvSpPr>
          <p:nvPr>
            <p:ph type="ftr" sz="quarter" idx="11"/>
          </p:nvPr>
        </p:nvSpPr>
        <p:spPr/>
        <p:txBody>
          <a:bodyPr/>
          <a:lstStyle/>
          <a:p>
            <a:endParaRPr lang="zh-CN" altLang="en-US"/>
          </a:p>
        </p:txBody>
      </p:sp>
      <p:sp>
        <p:nvSpPr>
          <p:cNvPr id="10526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57" name="页脚占位符 4"/>
          <p:cNvSpPr>
            <a:spLocks noGrp="1"/>
          </p:cNvSpPr>
          <p:nvPr>
            <p:ph type="ftr" sz="quarter" idx="11"/>
          </p:nvPr>
        </p:nvSpPr>
        <p:spPr/>
        <p:txBody>
          <a:bodyPr/>
          <a:lstStyle/>
          <a:p>
            <a:endParaRPr lang="zh-CN" altLang="en-US"/>
          </a:p>
        </p:txBody>
      </p:sp>
      <p:sp>
        <p:nvSpPr>
          <p:cNvPr id="10575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87" name="页脚占位符 4"/>
          <p:cNvSpPr>
            <a:spLocks noGrp="1"/>
          </p:cNvSpPr>
          <p:nvPr>
            <p:ph type="ftr" sz="quarter" idx="11"/>
          </p:nvPr>
        </p:nvSpPr>
        <p:spPr/>
        <p:txBody>
          <a:bodyPr/>
          <a:lstStyle/>
          <a:p>
            <a:endParaRPr lang="zh-CN" altLang="en-US"/>
          </a:p>
        </p:txBody>
      </p:sp>
      <p:sp>
        <p:nvSpPr>
          <p:cNvPr id="10525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8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8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8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857" name="页脚占位符 4"/>
          <p:cNvSpPr>
            <a:spLocks noGrp="1"/>
          </p:cNvSpPr>
          <p:nvPr>
            <p:ph type="ftr" sz="quarter" idx="11"/>
          </p:nvPr>
        </p:nvSpPr>
        <p:spPr/>
        <p:txBody>
          <a:bodyPr/>
          <a:lstStyle/>
          <a:p>
            <a:endParaRPr lang="zh-CN" altLang="en-US"/>
          </a:p>
        </p:txBody>
      </p:sp>
      <p:sp>
        <p:nvSpPr>
          <p:cNvPr id="10578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4_2">
    <p:bg>
      <p:bgPr>
        <a:solidFill>
          <a:schemeClr val="dk2"/>
        </a:solidFill>
        <a:effectLst/>
      </p:bgPr>
    </p:bg>
    <p:spTree>
      <p:nvGrpSpPr>
        <p:cNvPr id="1" name="Shape 1729"/>
        <p:cNvGrpSpPr/>
        <p:nvPr/>
      </p:nvGrpSpPr>
      <p:grpSpPr>
        <a:xfrm>
          <a:off x="0" y="0"/>
          <a:ext cx="0" cy="0"/>
          <a:chOff x="0" y="0"/>
          <a:chExt cx="0" cy="0"/>
        </a:xfrm>
      </p:grpSpPr>
      <p:grpSp>
        <p:nvGrpSpPr>
          <p:cNvPr id="380" name="Google Shape;1730;p27"/>
          <p:cNvGrpSpPr/>
          <p:nvPr/>
        </p:nvGrpSpPr>
        <p:grpSpPr>
          <a:xfrm>
            <a:off x="0" y="0"/>
            <a:ext cx="9144091" cy="5143648"/>
            <a:chOff x="0" y="0"/>
            <a:chExt cx="7440875" cy="4152456"/>
          </a:xfrm>
        </p:grpSpPr>
        <p:sp>
          <p:nvSpPr>
            <p:cNvPr id="1049558" name="Google Shape;1731;p2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9" name="Google Shape;1732;p2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0" name="Google Shape;1733;p2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1" name="Google Shape;1734;p2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2" name="Google Shape;1735;p2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3" name="Google Shape;1736;p2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4" name="Google Shape;1737;p2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5" name="Google Shape;1738;p2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6" name="Google Shape;1739;p2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7" name="Google Shape;1740;p2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8" name="Google Shape;1741;p2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69" name="Google Shape;1742;p2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0" name="Google Shape;1743;p2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1" name="Google Shape;1744;p2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2" name="Google Shape;1745;p2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3" name="Google Shape;1746;p2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4" name="Google Shape;1747;p2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5" name="Google Shape;1748;p2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6" name="Google Shape;1749;p2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7" name="Google Shape;1750;p2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8" name="Google Shape;1751;p2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79" name="Google Shape;1752;p2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0" name="Google Shape;1753;p2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1" name="Google Shape;1754;p2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2" name="Google Shape;1755;p2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3" name="Google Shape;1756;p2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4" name="Google Shape;1757;p2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5" name="Google Shape;1758;p2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6" name="Google Shape;1759;p2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7" name="Google Shape;1760;p2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8" name="Google Shape;1761;p2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89" name="Google Shape;1762;p2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0" name="Google Shape;1763;p2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1" name="Google Shape;1764;p2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2" name="Google Shape;1765;p2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3" name="Google Shape;1766;p2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4" name="Google Shape;1767;p2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5" name="Google Shape;1768;p2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6" name="Google Shape;1769;p2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7" name="Google Shape;1770;p2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8" name="Google Shape;1771;p2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99" name="Google Shape;1772;p2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0" name="Google Shape;1773;p2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1" name="Google Shape;1774;p2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2" name="Google Shape;1775;p2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3" name="Google Shape;1776;p2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4" name="Google Shape;1777;p2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5" name="Google Shape;1778;p2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6" name="Google Shape;1779;p2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7" name="Google Shape;1780;p2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8" name="Google Shape;1781;p2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09" name="Google Shape;1782;p2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0" name="Google Shape;1783;p2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1" name="Google Shape;1784;p2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2" name="Google Shape;1785;p2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3" name="Google Shape;1786;p2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4" name="Google Shape;1787;p2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5" name="Google Shape;1788;p2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6" name="Google Shape;1789;p2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7" name="Google Shape;1790;p2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8" name="Google Shape;1791;p2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19" name="Google Shape;1792;p2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1793;p27"/>
          <p:cNvGrpSpPr/>
          <p:nvPr/>
        </p:nvGrpSpPr>
        <p:grpSpPr>
          <a:xfrm>
            <a:off x="502465" y="399924"/>
            <a:ext cx="8139069" cy="4343656"/>
            <a:chOff x="916986" y="2500875"/>
            <a:chExt cx="2280618" cy="1217119"/>
          </a:xfrm>
        </p:grpSpPr>
        <p:sp>
          <p:nvSpPr>
            <p:cNvPr id="1049620" name="Google Shape;1794;p2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21" name="Google Shape;1795;p2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22" name="Google Shape;1796;p2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23" name="Google Shape;1797;p2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24" name="Google Shape;1798;p2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625" name="Google Shape;1799;p27"/>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49626" name="Google Shape;1800;p27"/>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2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2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3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31" name="页脚占位符 4"/>
          <p:cNvSpPr>
            <a:spLocks noGrp="1"/>
          </p:cNvSpPr>
          <p:nvPr>
            <p:ph type="ftr" sz="quarter" idx="11"/>
          </p:nvPr>
        </p:nvSpPr>
        <p:spPr/>
        <p:txBody>
          <a:bodyPr/>
          <a:lstStyle/>
          <a:p>
            <a:endParaRPr lang="zh-CN" altLang="en-US"/>
          </a:p>
        </p:txBody>
      </p:sp>
      <p:sp>
        <p:nvSpPr>
          <p:cNvPr id="105313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77" name="页脚占位符 4"/>
          <p:cNvSpPr>
            <a:spLocks noGrp="1"/>
          </p:cNvSpPr>
          <p:nvPr>
            <p:ph type="ftr" sz="quarter" idx="11"/>
          </p:nvPr>
        </p:nvSpPr>
        <p:spPr/>
        <p:txBody>
          <a:bodyPr/>
          <a:lstStyle/>
          <a:p>
            <a:endParaRPr lang="zh-CN" altLang="en-US"/>
          </a:p>
        </p:txBody>
      </p:sp>
      <p:sp>
        <p:nvSpPr>
          <p:cNvPr id="10522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5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5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5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54" name="页脚占位符 4"/>
          <p:cNvSpPr>
            <a:spLocks noGrp="1"/>
          </p:cNvSpPr>
          <p:nvPr>
            <p:ph type="ftr" sz="quarter" idx="11"/>
          </p:nvPr>
        </p:nvSpPr>
        <p:spPr/>
        <p:txBody>
          <a:bodyPr/>
          <a:lstStyle/>
          <a:p>
            <a:endParaRPr lang="zh-CN" altLang="en-US"/>
          </a:p>
        </p:txBody>
      </p:sp>
      <p:sp>
        <p:nvSpPr>
          <p:cNvPr id="105535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4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4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4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47" name="页脚占位符 4"/>
          <p:cNvSpPr>
            <a:spLocks noGrp="1"/>
          </p:cNvSpPr>
          <p:nvPr>
            <p:ph type="ftr" sz="quarter" idx="11"/>
          </p:nvPr>
        </p:nvSpPr>
        <p:spPr/>
        <p:txBody>
          <a:bodyPr/>
          <a:lstStyle/>
          <a:p>
            <a:endParaRPr lang="zh-CN" altLang="en-US"/>
          </a:p>
        </p:txBody>
      </p:sp>
      <p:sp>
        <p:nvSpPr>
          <p:cNvPr id="105244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6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6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6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64" name="页脚占位符 4"/>
          <p:cNvSpPr>
            <a:spLocks noGrp="1"/>
          </p:cNvSpPr>
          <p:nvPr>
            <p:ph type="ftr" sz="quarter" idx="11"/>
          </p:nvPr>
        </p:nvSpPr>
        <p:spPr/>
        <p:txBody>
          <a:bodyPr/>
          <a:lstStyle/>
          <a:p>
            <a:endParaRPr lang="zh-CN" altLang="en-US"/>
          </a:p>
        </p:txBody>
      </p:sp>
      <p:sp>
        <p:nvSpPr>
          <p:cNvPr id="105556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07" name="页脚占位符 4"/>
          <p:cNvSpPr>
            <a:spLocks noGrp="1"/>
          </p:cNvSpPr>
          <p:nvPr>
            <p:ph type="ftr" sz="quarter" idx="11"/>
          </p:nvPr>
        </p:nvSpPr>
        <p:spPr/>
        <p:txBody>
          <a:bodyPr/>
          <a:lstStyle/>
          <a:p>
            <a:endParaRPr lang="zh-CN" altLang="en-US"/>
          </a:p>
        </p:txBody>
      </p:sp>
      <p:sp>
        <p:nvSpPr>
          <p:cNvPr id="10523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77" name="页脚占位符 4"/>
          <p:cNvSpPr>
            <a:spLocks noGrp="1"/>
          </p:cNvSpPr>
          <p:nvPr>
            <p:ph type="ftr" sz="quarter" idx="11"/>
          </p:nvPr>
        </p:nvSpPr>
        <p:spPr/>
        <p:txBody>
          <a:bodyPr/>
          <a:lstStyle/>
          <a:p>
            <a:endParaRPr lang="zh-CN" altLang="en-US"/>
          </a:p>
        </p:txBody>
      </p:sp>
      <p:sp>
        <p:nvSpPr>
          <p:cNvPr id="10525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37" name="页脚占位符 4"/>
          <p:cNvSpPr>
            <a:spLocks noGrp="1"/>
          </p:cNvSpPr>
          <p:nvPr>
            <p:ph type="ftr" sz="quarter" idx="11"/>
          </p:nvPr>
        </p:nvSpPr>
        <p:spPr/>
        <p:txBody>
          <a:bodyPr/>
          <a:lstStyle/>
          <a:p>
            <a:endParaRPr lang="zh-CN" altLang="en-US"/>
          </a:p>
        </p:txBody>
      </p:sp>
      <p:sp>
        <p:nvSpPr>
          <p:cNvPr id="10524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2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2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2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24" name="页脚占位符 4"/>
          <p:cNvSpPr>
            <a:spLocks noGrp="1"/>
          </p:cNvSpPr>
          <p:nvPr>
            <p:ph type="ftr" sz="quarter" idx="11"/>
          </p:nvPr>
        </p:nvSpPr>
        <p:spPr/>
        <p:txBody>
          <a:bodyPr/>
          <a:lstStyle/>
          <a:p>
            <a:endParaRPr lang="zh-CN" altLang="en-US"/>
          </a:p>
        </p:txBody>
      </p:sp>
      <p:sp>
        <p:nvSpPr>
          <p:cNvPr id="105552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57" name="页脚占位符 4"/>
          <p:cNvSpPr>
            <a:spLocks noGrp="1"/>
          </p:cNvSpPr>
          <p:nvPr>
            <p:ph type="ftr" sz="quarter" idx="11"/>
          </p:nvPr>
        </p:nvSpPr>
        <p:spPr/>
        <p:txBody>
          <a:bodyPr/>
          <a:lstStyle/>
          <a:p>
            <a:endParaRPr lang="zh-CN" altLang="en-US"/>
          </a:p>
        </p:txBody>
      </p:sp>
      <p:sp>
        <p:nvSpPr>
          <p:cNvPr id="10523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2"/>
        </a:solidFill>
        <a:effectLst/>
      </p:bgPr>
    </p:bg>
    <p:spTree>
      <p:nvGrpSpPr>
        <p:cNvPr id="1" name="Shape 1801"/>
        <p:cNvGrpSpPr/>
        <p:nvPr/>
      </p:nvGrpSpPr>
      <p:grpSpPr>
        <a:xfrm>
          <a:off x="0" y="0"/>
          <a:ext cx="0" cy="0"/>
          <a:chOff x="0" y="0"/>
          <a:chExt cx="0" cy="0"/>
        </a:xfrm>
      </p:grpSpPr>
      <p:grpSp>
        <p:nvGrpSpPr>
          <p:cNvPr id="576" name="Google Shape;1802;p28"/>
          <p:cNvGrpSpPr/>
          <p:nvPr/>
        </p:nvGrpSpPr>
        <p:grpSpPr>
          <a:xfrm>
            <a:off x="0" y="0"/>
            <a:ext cx="9144091" cy="5143648"/>
            <a:chOff x="0" y="0"/>
            <a:chExt cx="7440875" cy="4152456"/>
          </a:xfrm>
        </p:grpSpPr>
        <p:sp>
          <p:nvSpPr>
            <p:cNvPr id="1051563" name="Google Shape;1803;p2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64" name="Google Shape;1804;p2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65" name="Google Shape;1805;p2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66" name="Google Shape;1806;p2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67" name="Google Shape;1807;p2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68" name="Google Shape;1808;p2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69" name="Google Shape;1809;p2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0" name="Google Shape;1810;p2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1" name="Google Shape;1811;p2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2" name="Google Shape;1812;p2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3" name="Google Shape;1813;p2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4" name="Google Shape;1814;p2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5" name="Google Shape;1815;p2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6" name="Google Shape;1816;p2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7" name="Google Shape;1817;p2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8" name="Google Shape;1818;p2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79" name="Google Shape;1819;p2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0" name="Google Shape;1820;p2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1" name="Google Shape;1821;p2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2" name="Google Shape;1822;p2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3" name="Google Shape;1823;p2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4" name="Google Shape;1824;p2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5" name="Google Shape;1825;p2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6" name="Google Shape;1826;p2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7" name="Google Shape;1827;p2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8" name="Google Shape;1828;p2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89" name="Google Shape;1829;p2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0" name="Google Shape;1830;p2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1" name="Google Shape;1831;p2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2" name="Google Shape;1832;p2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3" name="Google Shape;1833;p2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4" name="Google Shape;1834;p2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5" name="Google Shape;1835;p2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6" name="Google Shape;1836;p2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7" name="Google Shape;1837;p2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8" name="Google Shape;1838;p2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99" name="Google Shape;1839;p2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0" name="Google Shape;1840;p2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1" name="Google Shape;1841;p2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2" name="Google Shape;1842;p2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3" name="Google Shape;1843;p2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4" name="Google Shape;1844;p2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5" name="Google Shape;1845;p2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6" name="Google Shape;1846;p2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7" name="Google Shape;1847;p2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8" name="Google Shape;1848;p2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09" name="Google Shape;1849;p2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0" name="Google Shape;1850;p2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1" name="Google Shape;1851;p2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2" name="Google Shape;1852;p2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3" name="Google Shape;1853;p2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4" name="Google Shape;1854;p2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5" name="Google Shape;1855;p2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6" name="Google Shape;1856;p2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7" name="Google Shape;1857;p2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8" name="Google Shape;1858;p2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19" name="Google Shape;1859;p2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0" name="Google Shape;1860;p2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1" name="Google Shape;1861;p2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2" name="Google Shape;1862;p2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3" name="Google Shape;1863;p2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4" name="Google Shape;1864;p2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1865;p28"/>
          <p:cNvGrpSpPr/>
          <p:nvPr/>
        </p:nvGrpSpPr>
        <p:grpSpPr>
          <a:xfrm>
            <a:off x="192408" y="135664"/>
            <a:ext cx="8759169" cy="4872494"/>
            <a:chOff x="916986" y="2500875"/>
            <a:chExt cx="2280618" cy="1217119"/>
          </a:xfrm>
        </p:grpSpPr>
        <p:sp>
          <p:nvSpPr>
            <p:cNvPr id="1051625" name="Google Shape;1866;p2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6" name="Google Shape;1867;p2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7" name="Google Shape;1868;p2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8" name="Google Shape;1869;p2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29" name="Google Shape;1870;p2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630" name="Google Shape;1871;p28"/>
          <p:cNvSpPr txBox="1">
            <a:spLocks noGrp="1"/>
          </p:cNvSpPr>
          <p:nvPr>
            <p:ph type="title"/>
          </p:nvPr>
        </p:nvSpPr>
        <p:spPr>
          <a:xfrm>
            <a:off x="720000" y="2173590"/>
            <a:ext cx="7704000" cy="71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4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4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4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44" name="页脚占位符 4"/>
          <p:cNvSpPr>
            <a:spLocks noGrp="1"/>
          </p:cNvSpPr>
          <p:nvPr>
            <p:ph type="ftr" sz="quarter" idx="11"/>
          </p:nvPr>
        </p:nvSpPr>
        <p:spPr/>
        <p:txBody>
          <a:bodyPr/>
          <a:lstStyle/>
          <a:p>
            <a:endParaRPr lang="zh-CN" altLang="en-US"/>
          </a:p>
        </p:txBody>
      </p:sp>
      <p:sp>
        <p:nvSpPr>
          <p:cNvPr id="105544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0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0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0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067" name="页脚占位符 4"/>
          <p:cNvSpPr>
            <a:spLocks noGrp="1"/>
          </p:cNvSpPr>
          <p:nvPr>
            <p:ph type="ftr" sz="quarter" idx="11"/>
          </p:nvPr>
        </p:nvSpPr>
        <p:spPr/>
        <p:txBody>
          <a:bodyPr/>
          <a:lstStyle/>
          <a:p>
            <a:endParaRPr lang="zh-CN" altLang="en-US"/>
          </a:p>
        </p:txBody>
      </p:sp>
      <p:sp>
        <p:nvSpPr>
          <p:cNvPr id="10520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67" name="页脚占位符 4"/>
          <p:cNvSpPr>
            <a:spLocks noGrp="1"/>
          </p:cNvSpPr>
          <p:nvPr>
            <p:ph type="ftr" sz="quarter" idx="11"/>
          </p:nvPr>
        </p:nvSpPr>
        <p:spPr/>
        <p:txBody>
          <a:bodyPr/>
          <a:lstStyle/>
          <a:p>
            <a:endParaRPr lang="zh-CN" altLang="en-US"/>
          </a:p>
        </p:txBody>
      </p:sp>
      <p:sp>
        <p:nvSpPr>
          <p:cNvPr id="10576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37" name="Google Shape;9;p2"/>
          <p:cNvGrpSpPr/>
          <p:nvPr/>
        </p:nvGrpSpPr>
        <p:grpSpPr>
          <a:xfrm>
            <a:off x="0" y="0"/>
            <a:ext cx="9144091" cy="5143648"/>
            <a:chOff x="0" y="0"/>
            <a:chExt cx="7440875" cy="4152456"/>
          </a:xfrm>
        </p:grpSpPr>
        <p:sp>
          <p:nvSpPr>
            <p:cNvPr id="1054407"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08"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09"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0"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1"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2"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3"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4"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5"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6"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7"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8"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19"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0"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1"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2"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3"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4"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5"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6"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7"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8"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29"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0"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1"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2"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3"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4"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5"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6"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7"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8"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39"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0"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1"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2"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3"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4"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5"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6"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7"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8"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49"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0"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1"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2"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3"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4"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5"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6"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7"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8"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59"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0"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1"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2"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3"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4"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5"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6"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7"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68"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72;p2"/>
          <p:cNvGrpSpPr/>
          <p:nvPr/>
        </p:nvGrpSpPr>
        <p:grpSpPr>
          <a:xfrm>
            <a:off x="502465" y="399924"/>
            <a:ext cx="8139069" cy="4343656"/>
            <a:chOff x="916986" y="2500875"/>
            <a:chExt cx="2280618" cy="1217119"/>
          </a:xfrm>
        </p:grpSpPr>
        <p:sp>
          <p:nvSpPr>
            <p:cNvPr id="1054469"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70"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71"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72"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73"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474" name="Google Shape;78;p2"/>
          <p:cNvSpPr txBox="1">
            <a:spLocks noGrp="1"/>
          </p:cNvSpPr>
          <p:nvPr>
            <p:ph type="ctrTitle"/>
          </p:nvPr>
        </p:nvSpPr>
        <p:spPr>
          <a:xfrm>
            <a:off x="1920100" y="1584325"/>
            <a:ext cx="5304000" cy="18072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4475" name="Google Shape;79;p2"/>
          <p:cNvSpPr txBox="1">
            <a:spLocks noGrp="1"/>
          </p:cNvSpPr>
          <p:nvPr>
            <p:ph type="subTitle" idx="1"/>
          </p:nvPr>
        </p:nvSpPr>
        <p:spPr>
          <a:xfrm>
            <a:off x="1920025" y="3432600"/>
            <a:ext cx="5304000" cy="373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54476" name="Google Shape;80;p2"/>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77" name="Google Shape;81;p2"/>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82"/>
        <p:cNvGrpSpPr/>
        <p:nvPr/>
      </p:nvGrpSpPr>
      <p:grpSpPr>
        <a:xfrm>
          <a:off x="0" y="0"/>
          <a:ext cx="0" cy="0"/>
          <a:chOff x="0" y="0"/>
          <a:chExt cx="0" cy="0"/>
        </a:xfrm>
      </p:grpSpPr>
      <p:grpSp>
        <p:nvGrpSpPr>
          <p:cNvPr id="925" name="Google Shape;83;p3"/>
          <p:cNvGrpSpPr/>
          <p:nvPr/>
        </p:nvGrpSpPr>
        <p:grpSpPr>
          <a:xfrm>
            <a:off x="0" y="0"/>
            <a:ext cx="9144091" cy="5143648"/>
            <a:chOff x="0" y="0"/>
            <a:chExt cx="7440875" cy="4152456"/>
          </a:xfrm>
        </p:grpSpPr>
        <p:sp>
          <p:nvSpPr>
            <p:cNvPr id="105412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2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2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2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2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2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3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4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5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6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7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146;p3"/>
          <p:cNvGrpSpPr/>
          <p:nvPr/>
        </p:nvGrpSpPr>
        <p:grpSpPr>
          <a:xfrm>
            <a:off x="502465" y="399924"/>
            <a:ext cx="8139069" cy="4343656"/>
            <a:chOff x="916986" y="2500875"/>
            <a:chExt cx="2280618" cy="1217119"/>
          </a:xfrm>
        </p:grpSpPr>
        <p:sp>
          <p:nvSpPr>
            <p:cNvPr id="1054186"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7"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8"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89"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90"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191" name="Google Shape;152;p3"/>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54192" name="Google Shape;153;p3"/>
          <p:cNvSpPr txBox="1">
            <a:spLocks noGrp="1"/>
          </p:cNvSpPr>
          <p:nvPr>
            <p:ph type="title" idx="2" hasCustomPrompt="1"/>
          </p:nvPr>
        </p:nvSpPr>
        <p:spPr>
          <a:xfrm>
            <a:off x="1291500" y="12415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4193" name="Google Shape;154;p3"/>
          <p:cNvSpPr txBox="1">
            <a:spLocks noGrp="1"/>
          </p:cNvSpPr>
          <p:nvPr>
            <p:ph type="subTitle" idx="1"/>
          </p:nvPr>
        </p:nvSpPr>
        <p:spPr>
          <a:xfrm>
            <a:off x="1291500" y="3360725"/>
            <a:ext cx="4320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194" name="Google Shape;155;p3"/>
          <p:cNvSpPr/>
          <p:nvPr/>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95" name="Google Shape;156;p3"/>
          <p:cNvSpPr/>
          <p:nvPr/>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57"/>
        <p:cNvGrpSpPr/>
        <p:nvPr/>
      </p:nvGrpSpPr>
      <p:grpSpPr>
        <a:xfrm>
          <a:off x="0" y="0"/>
          <a:ext cx="0" cy="0"/>
          <a:chOff x="0" y="0"/>
          <a:chExt cx="0" cy="0"/>
        </a:xfrm>
      </p:grpSpPr>
      <p:grpSp>
        <p:nvGrpSpPr>
          <p:cNvPr id="949" name="Google Shape;158;p4"/>
          <p:cNvGrpSpPr/>
          <p:nvPr/>
        </p:nvGrpSpPr>
        <p:grpSpPr>
          <a:xfrm>
            <a:off x="0" y="0"/>
            <a:ext cx="9144091" cy="5143648"/>
            <a:chOff x="0" y="0"/>
            <a:chExt cx="7440875" cy="4152456"/>
          </a:xfrm>
        </p:grpSpPr>
        <p:sp>
          <p:nvSpPr>
            <p:cNvPr id="1054697" name="Google Shape;159;p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98" name="Google Shape;160;p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99" name="Google Shape;161;p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0" name="Google Shape;162;p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1" name="Google Shape;163;p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2" name="Google Shape;164;p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3" name="Google Shape;165;p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4" name="Google Shape;166;p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5" name="Google Shape;167;p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6" name="Google Shape;168;p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7" name="Google Shape;169;p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8" name="Google Shape;170;p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09" name="Google Shape;171;p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0" name="Google Shape;172;p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1" name="Google Shape;173;p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2" name="Google Shape;174;p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3" name="Google Shape;175;p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4" name="Google Shape;176;p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5" name="Google Shape;177;p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6" name="Google Shape;178;p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7" name="Google Shape;179;p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8" name="Google Shape;180;p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19" name="Google Shape;181;p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0" name="Google Shape;182;p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1" name="Google Shape;183;p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2" name="Google Shape;184;p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3" name="Google Shape;185;p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4" name="Google Shape;186;p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5" name="Google Shape;187;p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6" name="Google Shape;188;p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7" name="Google Shape;189;p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8" name="Google Shape;190;p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29" name="Google Shape;191;p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0" name="Google Shape;192;p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1" name="Google Shape;193;p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2" name="Google Shape;194;p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3" name="Google Shape;195;p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4" name="Google Shape;196;p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5" name="Google Shape;197;p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6" name="Google Shape;198;p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7" name="Google Shape;199;p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8" name="Google Shape;200;p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39" name="Google Shape;201;p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0" name="Google Shape;202;p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1" name="Google Shape;203;p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2" name="Google Shape;204;p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3" name="Google Shape;205;p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4" name="Google Shape;206;p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5" name="Google Shape;207;p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6" name="Google Shape;208;p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7" name="Google Shape;209;p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8" name="Google Shape;210;p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49" name="Google Shape;211;p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0" name="Google Shape;212;p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1" name="Google Shape;213;p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2" name="Google Shape;214;p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3" name="Google Shape;215;p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4" name="Google Shape;216;p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5" name="Google Shape;217;p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6" name="Google Shape;218;p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7" name="Google Shape;219;p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58" name="Google Shape;220;p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221;p4"/>
          <p:cNvGrpSpPr/>
          <p:nvPr/>
        </p:nvGrpSpPr>
        <p:grpSpPr>
          <a:xfrm>
            <a:off x="192408" y="135664"/>
            <a:ext cx="8759169" cy="4872494"/>
            <a:chOff x="916986" y="2500875"/>
            <a:chExt cx="2280618" cy="1217119"/>
          </a:xfrm>
        </p:grpSpPr>
        <p:sp>
          <p:nvSpPr>
            <p:cNvPr id="1054759" name="Google Shape;222;p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60" name="Google Shape;223;p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61" name="Google Shape;224;p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62" name="Google Shape;225;p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63" name="Google Shape;226;p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764" name="Google Shape;227;p4"/>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4765" name="Google Shape;228;p4"/>
          <p:cNvSpPr txBox="1">
            <a:spLocks noGrp="1"/>
          </p:cNvSpPr>
          <p:nvPr>
            <p:ph type="body" idx="1"/>
          </p:nvPr>
        </p:nvSpPr>
        <p:spPr>
          <a:xfrm>
            <a:off x="720000" y="1215750"/>
            <a:ext cx="7002600" cy="382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lvl1pPr>
            <a:lvl2pPr marL="914400" lvl="1" indent="-317500" rtl="0">
              <a:lnSpc>
                <a:spcPct val="100000"/>
              </a:lnSpc>
              <a:spcBef>
                <a:spcPts val="0"/>
              </a:spcBef>
              <a:spcAft>
                <a:spcPts val="0"/>
              </a:spcAft>
              <a:buSzPts val="1400"/>
              <a:buFont typeface="Nunito Light"/>
              <a:buChar char="○"/>
            </a:lvl2pPr>
            <a:lvl3pPr marL="1371600" lvl="2" indent="-317500" rtl="0">
              <a:lnSpc>
                <a:spcPct val="100000"/>
              </a:lnSpc>
              <a:spcBef>
                <a:spcPts val="0"/>
              </a:spcBef>
              <a:spcAft>
                <a:spcPts val="0"/>
              </a:spcAft>
              <a:buSzPts val="1400"/>
              <a:buFont typeface="Nunito Light"/>
              <a:buChar char="■"/>
            </a:lvl3pPr>
            <a:lvl4pPr marL="1828800" lvl="3" indent="-317500" rtl="0">
              <a:lnSpc>
                <a:spcPct val="100000"/>
              </a:lnSpc>
              <a:spcBef>
                <a:spcPts val="0"/>
              </a:spcBef>
              <a:spcAft>
                <a:spcPts val="0"/>
              </a:spcAft>
              <a:buSzPts val="1400"/>
              <a:buFont typeface="Nunito Light"/>
              <a:buChar char="●"/>
            </a:lvl4pPr>
            <a:lvl5pPr marL="2286000" lvl="4" indent="-317500" rtl="0">
              <a:lnSpc>
                <a:spcPct val="100000"/>
              </a:lnSpc>
              <a:spcBef>
                <a:spcPts val="0"/>
              </a:spcBef>
              <a:spcAft>
                <a:spcPts val="0"/>
              </a:spcAft>
              <a:buSzPts val="1400"/>
              <a:buFont typeface="Nunito Light"/>
              <a:buChar char="○"/>
            </a:lvl5pPr>
            <a:lvl6pPr marL="2743200" lvl="5" indent="-317500" rtl="0">
              <a:lnSpc>
                <a:spcPct val="100000"/>
              </a:lnSpc>
              <a:spcBef>
                <a:spcPts val="0"/>
              </a:spcBef>
              <a:spcAft>
                <a:spcPts val="0"/>
              </a:spcAft>
              <a:buSzPts val="1400"/>
              <a:buFont typeface="Nunito Light"/>
              <a:buChar char="■"/>
            </a:lvl6pPr>
            <a:lvl7pPr marL="3200400" lvl="6" indent="-317500" rtl="0">
              <a:lnSpc>
                <a:spcPct val="100000"/>
              </a:lnSpc>
              <a:spcBef>
                <a:spcPts val="0"/>
              </a:spcBef>
              <a:spcAft>
                <a:spcPts val="0"/>
              </a:spcAft>
              <a:buSzPts val="1400"/>
              <a:buFont typeface="Nunito Light"/>
              <a:buChar char="●"/>
            </a:lvl7pPr>
            <a:lvl8pPr marL="3657600" lvl="7" indent="-317500" rtl="0">
              <a:lnSpc>
                <a:spcPct val="100000"/>
              </a:lnSpc>
              <a:spcBef>
                <a:spcPts val="0"/>
              </a:spcBef>
              <a:spcAft>
                <a:spcPts val="0"/>
              </a:spcAft>
              <a:buSzPts val="1400"/>
              <a:buFont typeface="Nunito Light"/>
              <a:buChar char="○"/>
            </a:lvl8pPr>
            <a:lvl9pPr marL="4114800" lvl="8" indent="-317500" rtl="0">
              <a:lnSpc>
                <a:spcPct val="100000"/>
              </a:lnSpc>
              <a:spcBef>
                <a:spcPts val="0"/>
              </a:spcBef>
              <a:spcAft>
                <a:spcPts val="0"/>
              </a:spcAft>
              <a:buSzPts val="1400"/>
              <a:buFont typeface="Nunito Light"/>
              <a:buChar char="■"/>
            </a:lvl9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29"/>
        <p:cNvGrpSpPr/>
        <p:nvPr/>
      </p:nvGrpSpPr>
      <p:grpSpPr>
        <a:xfrm>
          <a:off x="0" y="0"/>
          <a:ext cx="0" cy="0"/>
          <a:chOff x="0" y="0"/>
          <a:chExt cx="0" cy="0"/>
        </a:xfrm>
      </p:grpSpPr>
      <p:grpSp>
        <p:nvGrpSpPr>
          <p:cNvPr id="962" name="Google Shape;230;p5"/>
          <p:cNvGrpSpPr/>
          <p:nvPr/>
        </p:nvGrpSpPr>
        <p:grpSpPr>
          <a:xfrm>
            <a:off x="0" y="0"/>
            <a:ext cx="9144091" cy="5143648"/>
            <a:chOff x="0" y="0"/>
            <a:chExt cx="7440875" cy="4152456"/>
          </a:xfrm>
        </p:grpSpPr>
        <p:sp>
          <p:nvSpPr>
            <p:cNvPr id="1054974" name="Google Shape;231;p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75" name="Google Shape;232;p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76" name="Google Shape;233;p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77" name="Google Shape;234;p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78" name="Google Shape;235;p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79" name="Google Shape;236;p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0" name="Google Shape;237;p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1" name="Google Shape;238;p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2" name="Google Shape;239;p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3" name="Google Shape;240;p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4" name="Google Shape;241;p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5" name="Google Shape;242;p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6" name="Google Shape;243;p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7" name="Google Shape;244;p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8" name="Google Shape;245;p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89" name="Google Shape;246;p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0" name="Google Shape;247;p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1" name="Google Shape;248;p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2" name="Google Shape;249;p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3" name="Google Shape;250;p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4" name="Google Shape;251;p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5" name="Google Shape;252;p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6" name="Google Shape;253;p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7" name="Google Shape;254;p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8" name="Google Shape;255;p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99" name="Google Shape;256;p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0" name="Google Shape;257;p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1" name="Google Shape;258;p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2" name="Google Shape;259;p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3" name="Google Shape;260;p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4" name="Google Shape;261;p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5" name="Google Shape;262;p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6" name="Google Shape;263;p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7" name="Google Shape;264;p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8" name="Google Shape;265;p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09" name="Google Shape;266;p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0" name="Google Shape;267;p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1" name="Google Shape;268;p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2" name="Google Shape;269;p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3" name="Google Shape;270;p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4" name="Google Shape;271;p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5" name="Google Shape;272;p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6" name="Google Shape;273;p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7" name="Google Shape;274;p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8" name="Google Shape;275;p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19" name="Google Shape;276;p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0" name="Google Shape;277;p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1" name="Google Shape;278;p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2" name="Google Shape;279;p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3" name="Google Shape;280;p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4" name="Google Shape;281;p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5" name="Google Shape;282;p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6" name="Google Shape;283;p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7" name="Google Shape;284;p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8" name="Google Shape;285;p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29" name="Google Shape;286;p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0" name="Google Shape;287;p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1" name="Google Shape;288;p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2" name="Google Shape;289;p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3" name="Google Shape;290;p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4" name="Google Shape;291;p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5" name="Google Shape;292;p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293;p5"/>
          <p:cNvGrpSpPr/>
          <p:nvPr/>
        </p:nvGrpSpPr>
        <p:grpSpPr>
          <a:xfrm>
            <a:off x="192408" y="135664"/>
            <a:ext cx="8759169" cy="4872494"/>
            <a:chOff x="916986" y="2500875"/>
            <a:chExt cx="2280618" cy="1217119"/>
          </a:xfrm>
        </p:grpSpPr>
        <p:sp>
          <p:nvSpPr>
            <p:cNvPr id="1055036" name="Google Shape;294;p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7" name="Google Shape;295;p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8" name="Google Shape;296;p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39" name="Google Shape;297;p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40" name="Google Shape;298;p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041" name="Google Shape;29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5042" name="Google Shape;300;p5"/>
          <p:cNvSpPr txBox="1">
            <a:spLocks noGrp="1"/>
          </p:cNvSpPr>
          <p:nvPr>
            <p:ph type="subTitle" idx="1"/>
          </p:nvPr>
        </p:nvSpPr>
        <p:spPr>
          <a:xfrm>
            <a:off x="5055284" y="36190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5043" name="Google Shape;301;p5"/>
          <p:cNvSpPr txBox="1">
            <a:spLocks noGrp="1"/>
          </p:cNvSpPr>
          <p:nvPr>
            <p:ph type="subTitle" idx="2"/>
          </p:nvPr>
        </p:nvSpPr>
        <p:spPr>
          <a:xfrm>
            <a:off x="1583300" y="36190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5044" name="Google Shape;302;p5"/>
          <p:cNvSpPr txBox="1">
            <a:spLocks noGrp="1"/>
          </p:cNvSpPr>
          <p:nvPr>
            <p:ph type="subTitle" idx="3"/>
          </p:nvPr>
        </p:nvSpPr>
        <p:spPr>
          <a:xfrm>
            <a:off x="50552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045" name="Google Shape;303;p5"/>
          <p:cNvSpPr txBox="1">
            <a:spLocks noGrp="1"/>
          </p:cNvSpPr>
          <p:nvPr>
            <p:ph type="subTitle" idx="4"/>
          </p:nvPr>
        </p:nvSpPr>
        <p:spPr>
          <a:xfrm>
            <a:off x="15830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04"/>
        <p:cNvGrpSpPr/>
        <p:nvPr/>
      </p:nvGrpSpPr>
      <p:grpSpPr>
        <a:xfrm>
          <a:off x="0" y="0"/>
          <a:ext cx="0" cy="0"/>
          <a:chOff x="0" y="0"/>
          <a:chExt cx="0" cy="0"/>
        </a:xfrm>
      </p:grpSpPr>
      <p:grpSp>
        <p:nvGrpSpPr>
          <p:cNvPr id="452" name="Google Shape;305;p6"/>
          <p:cNvGrpSpPr/>
          <p:nvPr/>
        </p:nvGrpSpPr>
        <p:grpSpPr>
          <a:xfrm>
            <a:off x="0" y="0"/>
            <a:ext cx="9144091" cy="5143648"/>
            <a:chOff x="0" y="0"/>
            <a:chExt cx="7440875" cy="4152456"/>
          </a:xfrm>
        </p:grpSpPr>
        <p:sp>
          <p:nvSpPr>
            <p:cNvPr id="1050018" name="Google Shape;306;p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19" name="Google Shape;307;p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0" name="Google Shape;308;p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1" name="Google Shape;309;p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2" name="Google Shape;310;p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3" name="Google Shape;311;p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4" name="Google Shape;312;p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5" name="Google Shape;313;p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6" name="Google Shape;314;p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7" name="Google Shape;315;p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8" name="Google Shape;316;p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29" name="Google Shape;317;p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0" name="Google Shape;318;p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1" name="Google Shape;319;p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2" name="Google Shape;320;p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3" name="Google Shape;321;p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4" name="Google Shape;322;p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5" name="Google Shape;323;p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6" name="Google Shape;324;p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7" name="Google Shape;325;p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8" name="Google Shape;326;p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39" name="Google Shape;327;p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0" name="Google Shape;328;p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1" name="Google Shape;329;p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2" name="Google Shape;330;p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3" name="Google Shape;331;p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4" name="Google Shape;332;p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5" name="Google Shape;333;p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6" name="Google Shape;334;p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7" name="Google Shape;335;p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8" name="Google Shape;336;p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49" name="Google Shape;337;p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0" name="Google Shape;338;p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1" name="Google Shape;339;p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2" name="Google Shape;340;p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3" name="Google Shape;341;p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4" name="Google Shape;342;p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5" name="Google Shape;343;p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6" name="Google Shape;344;p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7" name="Google Shape;345;p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8" name="Google Shape;346;p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59" name="Google Shape;347;p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0" name="Google Shape;348;p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1" name="Google Shape;349;p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2" name="Google Shape;350;p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3" name="Google Shape;351;p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4" name="Google Shape;352;p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5" name="Google Shape;353;p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6" name="Google Shape;354;p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7" name="Google Shape;355;p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8" name="Google Shape;356;p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69" name="Google Shape;357;p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0" name="Google Shape;358;p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1" name="Google Shape;359;p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2" name="Google Shape;360;p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3" name="Google Shape;361;p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4" name="Google Shape;362;p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5" name="Google Shape;363;p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6" name="Google Shape;364;p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7" name="Google Shape;365;p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8" name="Google Shape;366;p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79" name="Google Shape;367;p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368;p6"/>
          <p:cNvGrpSpPr/>
          <p:nvPr/>
        </p:nvGrpSpPr>
        <p:grpSpPr>
          <a:xfrm>
            <a:off x="192408" y="135664"/>
            <a:ext cx="8759169" cy="4872494"/>
            <a:chOff x="916986" y="2500875"/>
            <a:chExt cx="2280618" cy="1217119"/>
          </a:xfrm>
        </p:grpSpPr>
        <p:sp>
          <p:nvSpPr>
            <p:cNvPr id="1050080" name="Google Shape;369;p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81" name="Google Shape;370;p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82" name="Google Shape;371;p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83" name="Google Shape;372;p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84" name="Google Shape;373;p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085"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75"/>
        <p:cNvGrpSpPr/>
        <p:nvPr/>
      </p:nvGrpSpPr>
      <p:grpSpPr>
        <a:xfrm>
          <a:off x="0" y="0"/>
          <a:ext cx="0" cy="0"/>
          <a:chOff x="0" y="0"/>
          <a:chExt cx="0" cy="0"/>
        </a:xfrm>
      </p:grpSpPr>
      <p:grpSp>
        <p:nvGrpSpPr>
          <p:cNvPr id="922" name="Google Shape;376;p7"/>
          <p:cNvGrpSpPr/>
          <p:nvPr/>
        </p:nvGrpSpPr>
        <p:grpSpPr>
          <a:xfrm>
            <a:off x="0" y="0"/>
            <a:ext cx="9144091" cy="5143648"/>
            <a:chOff x="0" y="0"/>
            <a:chExt cx="7440875" cy="4152456"/>
          </a:xfrm>
        </p:grpSpPr>
        <p:sp>
          <p:nvSpPr>
            <p:cNvPr id="1054055" name="Google Shape;377;p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56" name="Google Shape;378;p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57" name="Google Shape;379;p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58" name="Google Shape;380;p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59" name="Google Shape;381;p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0" name="Google Shape;382;p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1" name="Google Shape;383;p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2" name="Google Shape;384;p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3" name="Google Shape;385;p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4" name="Google Shape;386;p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5" name="Google Shape;387;p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6" name="Google Shape;388;p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7" name="Google Shape;389;p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8" name="Google Shape;390;p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69" name="Google Shape;391;p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0" name="Google Shape;392;p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1" name="Google Shape;393;p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2" name="Google Shape;394;p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3" name="Google Shape;395;p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4" name="Google Shape;396;p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5" name="Google Shape;397;p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6" name="Google Shape;398;p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7" name="Google Shape;399;p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8" name="Google Shape;400;p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79" name="Google Shape;401;p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0" name="Google Shape;402;p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1" name="Google Shape;403;p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2" name="Google Shape;404;p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3" name="Google Shape;405;p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4" name="Google Shape;406;p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5" name="Google Shape;407;p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6" name="Google Shape;408;p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7" name="Google Shape;409;p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8" name="Google Shape;410;p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89" name="Google Shape;411;p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0" name="Google Shape;412;p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1" name="Google Shape;413;p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2" name="Google Shape;414;p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3" name="Google Shape;415;p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4" name="Google Shape;416;p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5" name="Google Shape;417;p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6" name="Google Shape;418;p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7" name="Google Shape;419;p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8" name="Google Shape;420;p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99" name="Google Shape;421;p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0" name="Google Shape;422;p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1" name="Google Shape;423;p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2" name="Google Shape;424;p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3" name="Google Shape;425;p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4" name="Google Shape;426;p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5" name="Google Shape;427;p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6" name="Google Shape;428;p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7" name="Google Shape;429;p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8" name="Google Shape;430;p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09" name="Google Shape;431;p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0" name="Google Shape;432;p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1" name="Google Shape;433;p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2" name="Google Shape;434;p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3" name="Google Shape;435;p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4" name="Google Shape;436;p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5" name="Google Shape;437;p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6" name="Google Shape;438;p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439;p7"/>
          <p:cNvGrpSpPr/>
          <p:nvPr/>
        </p:nvGrpSpPr>
        <p:grpSpPr>
          <a:xfrm>
            <a:off x="192408" y="135664"/>
            <a:ext cx="8759169" cy="4872494"/>
            <a:chOff x="916986" y="2500875"/>
            <a:chExt cx="2280618" cy="1217119"/>
          </a:xfrm>
        </p:grpSpPr>
        <p:sp>
          <p:nvSpPr>
            <p:cNvPr id="1054117" name="Google Shape;440;p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8" name="Google Shape;441;p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19" name="Google Shape;442;p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20" name="Google Shape;443;p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21" name="Google Shape;444;p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122" name="Google Shape;4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4123" name="Google Shape;44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lvl1pPr>
            <a:lvl2pPr lvl="1" algn="ctr" rtl="0">
              <a:lnSpc>
                <a:spcPct val="100000"/>
              </a:lnSpc>
              <a:spcBef>
                <a:spcPts val="0"/>
              </a:spcBef>
              <a:spcAft>
                <a:spcPts val="0"/>
              </a:spcAft>
              <a:buClr>
                <a:srgbClr val="E76A28"/>
              </a:buClr>
              <a:buSzPts val="1600"/>
              <a:buFont typeface="Nunito Light"/>
              <a:buChar char="○"/>
            </a:lvl2pPr>
            <a:lvl3pPr lvl="2" algn="ctr" rtl="0">
              <a:lnSpc>
                <a:spcPct val="100000"/>
              </a:lnSpc>
              <a:spcBef>
                <a:spcPts val="0"/>
              </a:spcBef>
              <a:spcAft>
                <a:spcPts val="0"/>
              </a:spcAft>
              <a:buClr>
                <a:srgbClr val="E76A28"/>
              </a:buClr>
              <a:buSzPts val="1500"/>
              <a:buFont typeface="Nunito Light"/>
              <a:buChar char="■"/>
            </a:lvl3pPr>
            <a:lvl4pPr lvl="3" algn="ctr" rtl="0">
              <a:lnSpc>
                <a:spcPct val="100000"/>
              </a:lnSpc>
              <a:spcBef>
                <a:spcPts val="0"/>
              </a:spcBef>
              <a:spcAft>
                <a:spcPts val="0"/>
              </a:spcAft>
              <a:buClr>
                <a:srgbClr val="E76A28"/>
              </a:buClr>
              <a:buSzPts val="1500"/>
              <a:buFont typeface="Nunito Light"/>
              <a:buChar char="●"/>
            </a:lvl4pPr>
            <a:lvl5pPr lvl="4" algn="ctr" rtl="0">
              <a:lnSpc>
                <a:spcPct val="100000"/>
              </a:lnSpc>
              <a:spcBef>
                <a:spcPts val="0"/>
              </a:spcBef>
              <a:spcAft>
                <a:spcPts val="0"/>
              </a:spcAft>
              <a:buClr>
                <a:srgbClr val="E76A28"/>
              </a:buClr>
              <a:buSzPts val="1400"/>
              <a:buFont typeface="Nunito Light"/>
              <a:buChar char="○"/>
            </a:lvl5pPr>
            <a:lvl6pPr lvl="5" algn="ctr" rtl="0">
              <a:lnSpc>
                <a:spcPct val="100000"/>
              </a:lnSpc>
              <a:spcBef>
                <a:spcPts val="0"/>
              </a:spcBef>
              <a:spcAft>
                <a:spcPts val="0"/>
              </a:spcAft>
              <a:buClr>
                <a:srgbClr val="999999"/>
              </a:buClr>
              <a:buSzPts val="1400"/>
              <a:buFont typeface="Nunito Light"/>
              <a:buChar char="■"/>
            </a:lvl6pPr>
            <a:lvl7pPr lvl="6" algn="ctr" rtl="0">
              <a:lnSpc>
                <a:spcPct val="100000"/>
              </a:lnSpc>
              <a:spcBef>
                <a:spcPts val="0"/>
              </a:spcBef>
              <a:spcAft>
                <a:spcPts val="0"/>
              </a:spcAft>
              <a:buClr>
                <a:srgbClr val="999999"/>
              </a:buClr>
              <a:buSzPts val="1300"/>
              <a:buFont typeface="Nunito Light"/>
              <a:buChar char="●"/>
            </a:lvl7pPr>
            <a:lvl8pPr lvl="7" algn="ctr" rtl="0">
              <a:lnSpc>
                <a:spcPct val="100000"/>
              </a:lnSpc>
              <a:spcBef>
                <a:spcPts val="0"/>
              </a:spcBef>
              <a:spcAft>
                <a:spcPts val="0"/>
              </a:spcAft>
              <a:buClr>
                <a:srgbClr val="999999"/>
              </a:buClr>
              <a:buSzPts val="1300"/>
              <a:buFont typeface="Nunito Light"/>
              <a:buChar char="○"/>
            </a:lvl8pPr>
            <a:lvl9pPr lvl="8" algn="ctr" rtl="0">
              <a:lnSpc>
                <a:spcPct val="100000"/>
              </a:lnSpc>
              <a:spcBef>
                <a:spcPts val="0"/>
              </a:spcBef>
              <a:spcAft>
                <a:spcPts val="0"/>
              </a:spcAft>
              <a:buClr>
                <a:srgbClr val="999999"/>
              </a:buClr>
              <a:buSzPts val="1400"/>
              <a:buFont typeface="Nunito Light"/>
              <a:buChar char="■"/>
            </a:lvl9pPr>
          </a:lstStyle>
          <a:p>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47"/>
        <p:cNvGrpSpPr/>
        <p:nvPr/>
      </p:nvGrpSpPr>
      <p:grpSpPr>
        <a:xfrm>
          <a:off x="0" y="0"/>
          <a:ext cx="0" cy="0"/>
          <a:chOff x="0" y="0"/>
          <a:chExt cx="0" cy="0"/>
        </a:xfrm>
      </p:grpSpPr>
      <p:grpSp>
        <p:nvGrpSpPr>
          <p:cNvPr id="900" name="Google Shape;448;p8"/>
          <p:cNvGrpSpPr/>
          <p:nvPr/>
        </p:nvGrpSpPr>
        <p:grpSpPr>
          <a:xfrm>
            <a:off x="0" y="0"/>
            <a:ext cx="9144091" cy="5143648"/>
            <a:chOff x="0" y="0"/>
            <a:chExt cx="7440875" cy="4152456"/>
          </a:xfrm>
        </p:grpSpPr>
        <p:sp>
          <p:nvSpPr>
            <p:cNvPr id="1053562" name="Google Shape;449;p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63" name="Google Shape;450;p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64" name="Google Shape;451;p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65" name="Google Shape;452;p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66" name="Google Shape;453;p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67" name="Google Shape;454;p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68" name="Google Shape;455;p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69" name="Google Shape;456;p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0" name="Google Shape;457;p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1" name="Google Shape;458;p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2" name="Google Shape;459;p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3" name="Google Shape;460;p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4" name="Google Shape;461;p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5" name="Google Shape;462;p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6" name="Google Shape;463;p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7" name="Google Shape;464;p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8" name="Google Shape;465;p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79" name="Google Shape;466;p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0" name="Google Shape;467;p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1" name="Google Shape;468;p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2" name="Google Shape;469;p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3" name="Google Shape;470;p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4" name="Google Shape;471;p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5" name="Google Shape;472;p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6" name="Google Shape;473;p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7" name="Google Shape;474;p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8" name="Google Shape;475;p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89" name="Google Shape;476;p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0" name="Google Shape;477;p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1" name="Google Shape;478;p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2" name="Google Shape;479;p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3" name="Google Shape;480;p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4" name="Google Shape;481;p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5" name="Google Shape;482;p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6" name="Google Shape;483;p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7" name="Google Shape;484;p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8" name="Google Shape;485;p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99" name="Google Shape;486;p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0" name="Google Shape;487;p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1" name="Google Shape;488;p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2" name="Google Shape;489;p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3" name="Google Shape;490;p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4" name="Google Shape;491;p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5" name="Google Shape;492;p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6" name="Google Shape;493;p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7" name="Google Shape;494;p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8" name="Google Shape;495;p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09" name="Google Shape;496;p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0" name="Google Shape;497;p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1" name="Google Shape;498;p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2" name="Google Shape;499;p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3" name="Google Shape;500;p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4" name="Google Shape;501;p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5" name="Google Shape;502;p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6" name="Google Shape;503;p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7" name="Google Shape;504;p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8" name="Google Shape;505;p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19" name="Google Shape;506;p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0" name="Google Shape;507;p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1" name="Google Shape;508;p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2" name="Google Shape;509;p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3" name="Google Shape;510;p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511;p8"/>
          <p:cNvGrpSpPr/>
          <p:nvPr/>
        </p:nvGrpSpPr>
        <p:grpSpPr>
          <a:xfrm>
            <a:off x="502465" y="399924"/>
            <a:ext cx="8139069" cy="4343656"/>
            <a:chOff x="916986" y="2500875"/>
            <a:chExt cx="2280618" cy="1217119"/>
          </a:xfrm>
        </p:grpSpPr>
        <p:sp>
          <p:nvSpPr>
            <p:cNvPr id="1053624" name="Google Shape;512;p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5" name="Google Shape;513;p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6" name="Google Shape;514;p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7" name="Google Shape;515;p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28" name="Google Shape;516;p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629" name="Google Shape;517;p8"/>
          <p:cNvSpPr txBox="1">
            <a:spLocks noGrp="1"/>
          </p:cNvSpPr>
          <p:nvPr>
            <p:ph type="title"/>
          </p:nvPr>
        </p:nvSpPr>
        <p:spPr>
          <a:xfrm>
            <a:off x="1768500" y="2388325"/>
            <a:ext cx="5607000" cy="1658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53630" name="Google Shape;518;p8"/>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1" name="Google Shape;519;p8"/>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1872"/>
        <p:cNvGrpSpPr/>
        <p:nvPr/>
      </p:nvGrpSpPr>
      <p:grpSpPr>
        <a:xfrm>
          <a:off x="0" y="0"/>
          <a:ext cx="0" cy="0"/>
          <a:chOff x="0" y="0"/>
          <a:chExt cx="0" cy="0"/>
        </a:xfrm>
      </p:grpSpPr>
      <p:grpSp>
        <p:nvGrpSpPr>
          <p:cNvPr id="603" name="Google Shape;1873;p29"/>
          <p:cNvGrpSpPr/>
          <p:nvPr/>
        </p:nvGrpSpPr>
        <p:grpSpPr>
          <a:xfrm>
            <a:off x="0" y="0"/>
            <a:ext cx="9144091" cy="5143648"/>
            <a:chOff x="0" y="0"/>
            <a:chExt cx="7440875" cy="4152456"/>
          </a:xfrm>
        </p:grpSpPr>
        <p:sp>
          <p:nvSpPr>
            <p:cNvPr id="1051914" name="Google Shape;1874;p2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15" name="Google Shape;1875;p2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16" name="Google Shape;1876;p2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17" name="Google Shape;1877;p2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18" name="Google Shape;1878;p2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19" name="Google Shape;1879;p2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0" name="Google Shape;1880;p2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1" name="Google Shape;1881;p2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2" name="Google Shape;1882;p2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3" name="Google Shape;1883;p2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4" name="Google Shape;1884;p2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5" name="Google Shape;1885;p2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6" name="Google Shape;1886;p2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7" name="Google Shape;1887;p2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8" name="Google Shape;1888;p2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29" name="Google Shape;1889;p2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0" name="Google Shape;1890;p2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1" name="Google Shape;1891;p2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2" name="Google Shape;1892;p2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3" name="Google Shape;1893;p2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4" name="Google Shape;1894;p2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5" name="Google Shape;1895;p2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6" name="Google Shape;1896;p2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7" name="Google Shape;1897;p2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8" name="Google Shape;1898;p2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39" name="Google Shape;1899;p2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0" name="Google Shape;1900;p2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1" name="Google Shape;1901;p2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2" name="Google Shape;1902;p2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3" name="Google Shape;1903;p2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4" name="Google Shape;1904;p2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5" name="Google Shape;1905;p2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6" name="Google Shape;1906;p2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7" name="Google Shape;1907;p2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8" name="Google Shape;1908;p2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49" name="Google Shape;1909;p2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0" name="Google Shape;1910;p2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1" name="Google Shape;1911;p2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2" name="Google Shape;1912;p2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3" name="Google Shape;1913;p2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4" name="Google Shape;1914;p2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5" name="Google Shape;1915;p2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6" name="Google Shape;1916;p2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7" name="Google Shape;1917;p2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8" name="Google Shape;1918;p2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59" name="Google Shape;1919;p2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0" name="Google Shape;1920;p2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1" name="Google Shape;1921;p2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2" name="Google Shape;1922;p2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3" name="Google Shape;1923;p2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4" name="Google Shape;1924;p2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5" name="Google Shape;1925;p2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6" name="Google Shape;1926;p2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7" name="Google Shape;1927;p2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8" name="Google Shape;1928;p2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69" name="Google Shape;1929;p2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0" name="Google Shape;1930;p2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1" name="Google Shape;1931;p2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2" name="Google Shape;1932;p2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3" name="Google Shape;1933;p2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4" name="Google Shape;1934;p2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5" name="Google Shape;1935;p2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1936;p29"/>
          <p:cNvGrpSpPr/>
          <p:nvPr/>
        </p:nvGrpSpPr>
        <p:grpSpPr>
          <a:xfrm>
            <a:off x="502465" y="399924"/>
            <a:ext cx="8139069" cy="4343656"/>
            <a:chOff x="916986" y="2500875"/>
            <a:chExt cx="2280618" cy="1217119"/>
          </a:xfrm>
        </p:grpSpPr>
        <p:sp>
          <p:nvSpPr>
            <p:cNvPr id="1051976" name="Google Shape;1937;p2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7" name="Google Shape;1938;p2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8" name="Google Shape;1939;p2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79" name="Google Shape;1940;p2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80" name="Google Shape;1941;p2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981" name="Google Shape;1942;p29"/>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200">
                <a:solidFill>
                  <a:schemeClr val="accent1"/>
                </a:solidFill>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1982" name="Google Shape;1943;p29"/>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1983" name="Google Shape;1944;p29"/>
          <p:cNvSpPr txBox="1"/>
          <p:nvPr/>
        </p:nvSpPr>
        <p:spPr>
          <a:xfrm>
            <a:off x="1992000" y="3611950"/>
            <a:ext cx="51600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Varela Round"/>
                <a:ea typeface="Varela Round"/>
                <a:cs typeface="Varela Round"/>
                <a:sym typeface="Varela Round"/>
              </a:rPr>
              <a:t>CREDITS:</a:t>
            </a:r>
            <a:r>
              <a:rPr lang="en" sz="1200">
                <a:solidFill>
                  <a:schemeClr val="dk1"/>
                </a:solidFill>
                <a:latin typeface="Varela Round"/>
                <a:ea typeface="Varela Round"/>
                <a:cs typeface="Varela Round"/>
                <a:sym typeface="Varela Round"/>
              </a:rPr>
              <a:t> This presentation template was created by </a:t>
            </a:r>
            <a:r>
              <a:rPr lang="en" sz="1200" b="1" u="sng">
                <a:solidFill>
                  <a:schemeClr val="hlink"/>
                </a:solidFill>
                <a:latin typeface="Varela Round"/>
                <a:ea typeface="Varela Round"/>
                <a:cs typeface="Varela Round"/>
                <a:sym typeface="Varela Round"/>
                <a:hlinkClick r:id="rId2"/>
              </a:rPr>
              <a:t>Slidesgo</a:t>
            </a:r>
            <a:r>
              <a:rPr lang="en" sz="1200">
                <a:solidFill>
                  <a:schemeClr val="dk1"/>
                </a:solidFill>
                <a:latin typeface="Varela Round"/>
                <a:ea typeface="Varela Round"/>
                <a:cs typeface="Varela Round"/>
                <a:sym typeface="Varela Round"/>
              </a:rPr>
              <a:t>, and includes icons by </a:t>
            </a:r>
            <a:r>
              <a:rPr lang="en" sz="1200" b="1" u="sng">
                <a:solidFill>
                  <a:schemeClr val="dk1"/>
                </a:solidFill>
                <a:latin typeface="Varela Round"/>
                <a:ea typeface="Varela Round"/>
                <a:cs typeface="Varela Round"/>
                <a:sym typeface="Varela Round"/>
                <a:hlinkClick r:id="rId3"/>
              </a:rPr>
              <a:t>Flaticon</a:t>
            </a:r>
            <a:r>
              <a:rPr lang="en" sz="1200">
                <a:solidFill>
                  <a:schemeClr val="dk1"/>
                </a:solidFill>
                <a:latin typeface="Varela Round"/>
                <a:ea typeface="Varela Round"/>
                <a:cs typeface="Varela Round"/>
                <a:sym typeface="Varela Round"/>
              </a:rPr>
              <a:t>, and infographics &amp; images by </a:t>
            </a:r>
            <a:r>
              <a:rPr lang="en" sz="1200" b="1" u="sng">
                <a:solidFill>
                  <a:schemeClr val="dk1"/>
                </a:solidFill>
                <a:latin typeface="Varela Round"/>
                <a:ea typeface="Varela Round"/>
                <a:cs typeface="Varela Round"/>
                <a:sym typeface="Varela Round"/>
                <a:hlinkClick r:id="rId4"/>
              </a:rPr>
              <a:t>Freepik</a:t>
            </a:r>
            <a:r>
              <a:rPr lang="en" sz="1200" u="sng">
                <a:solidFill>
                  <a:schemeClr val="dk1"/>
                </a:solidFill>
                <a:latin typeface="Varela Round"/>
                <a:ea typeface="Varela Round"/>
                <a:cs typeface="Varela Round"/>
                <a:sym typeface="Varela Round"/>
              </a:rPr>
              <a:t> </a:t>
            </a:r>
            <a:endParaRPr sz="1200" b="1" u="sng">
              <a:solidFill>
                <a:schemeClr val="dk1"/>
              </a:solidFill>
              <a:latin typeface="Varela Round"/>
              <a:ea typeface="Varela Round"/>
              <a:cs typeface="Varela Round"/>
              <a:sym typeface="Varela Round"/>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20"/>
        <p:cNvGrpSpPr/>
        <p:nvPr/>
      </p:nvGrpSpPr>
      <p:grpSpPr>
        <a:xfrm>
          <a:off x="0" y="0"/>
          <a:ext cx="0" cy="0"/>
          <a:chOff x="0" y="0"/>
          <a:chExt cx="0" cy="0"/>
        </a:xfrm>
      </p:grpSpPr>
      <p:grpSp>
        <p:nvGrpSpPr>
          <p:cNvPr id="956" name="Google Shape;521;p9"/>
          <p:cNvGrpSpPr/>
          <p:nvPr/>
        </p:nvGrpSpPr>
        <p:grpSpPr>
          <a:xfrm>
            <a:off x="0" y="0"/>
            <a:ext cx="9144091" cy="5143648"/>
            <a:chOff x="0" y="0"/>
            <a:chExt cx="7440875" cy="4152456"/>
          </a:xfrm>
        </p:grpSpPr>
        <p:sp>
          <p:nvSpPr>
            <p:cNvPr id="1054836" name="Google Shape;522;p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37" name="Google Shape;523;p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38" name="Google Shape;524;p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39" name="Google Shape;525;p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0" name="Google Shape;526;p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1" name="Google Shape;527;p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2" name="Google Shape;528;p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3" name="Google Shape;529;p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4" name="Google Shape;530;p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5" name="Google Shape;531;p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6" name="Google Shape;532;p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7" name="Google Shape;533;p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8" name="Google Shape;534;p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49" name="Google Shape;535;p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0" name="Google Shape;536;p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1" name="Google Shape;537;p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2" name="Google Shape;538;p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3" name="Google Shape;539;p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4" name="Google Shape;540;p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5" name="Google Shape;541;p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6" name="Google Shape;542;p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7" name="Google Shape;543;p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8" name="Google Shape;544;p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59" name="Google Shape;545;p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0" name="Google Shape;546;p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1" name="Google Shape;547;p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2" name="Google Shape;548;p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3" name="Google Shape;549;p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4" name="Google Shape;550;p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5" name="Google Shape;551;p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6" name="Google Shape;552;p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7" name="Google Shape;553;p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8" name="Google Shape;554;p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69" name="Google Shape;555;p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0" name="Google Shape;556;p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1" name="Google Shape;557;p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2" name="Google Shape;558;p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3" name="Google Shape;559;p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4" name="Google Shape;560;p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5" name="Google Shape;561;p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6" name="Google Shape;562;p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7" name="Google Shape;563;p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8" name="Google Shape;564;p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79" name="Google Shape;565;p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0" name="Google Shape;566;p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1" name="Google Shape;567;p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2" name="Google Shape;568;p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3" name="Google Shape;569;p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4" name="Google Shape;570;p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5" name="Google Shape;571;p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6" name="Google Shape;572;p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7" name="Google Shape;573;p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8" name="Google Shape;574;p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89" name="Google Shape;575;p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0" name="Google Shape;576;p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1" name="Google Shape;577;p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2" name="Google Shape;578;p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3" name="Google Shape;579;p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4" name="Google Shape;580;p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5" name="Google Shape;581;p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6" name="Google Shape;582;p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7" name="Google Shape;583;p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584;p9"/>
          <p:cNvGrpSpPr/>
          <p:nvPr/>
        </p:nvGrpSpPr>
        <p:grpSpPr>
          <a:xfrm>
            <a:off x="502465" y="399924"/>
            <a:ext cx="8139069" cy="4343656"/>
            <a:chOff x="916986" y="2500875"/>
            <a:chExt cx="2280618" cy="1217119"/>
          </a:xfrm>
        </p:grpSpPr>
        <p:sp>
          <p:nvSpPr>
            <p:cNvPr id="1054898" name="Google Shape;585;p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99" name="Google Shape;586;p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00" name="Google Shape;587;p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01" name="Google Shape;588;p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02" name="Google Shape;589;p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903" name="Google Shape;590;p9"/>
          <p:cNvSpPr txBox="1">
            <a:spLocks noGrp="1"/>
          </p:cNvSpPr>
          <p:nvPr>
            <p:ph type="title"/>
          </p:nvPr>
        </p:nvSpPr>
        <p:spPr>
          <a:xfrm>
            <a:off x="2135550" y="1058588"/>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solidFill>
                  <a:schemeClr val="accent1"/>
                </a:solidFill>
              </a:defRPr>
            </a:lvl1pPr>
            <a:lvl2pPr lvl="1" algn="ctr" rtl="0">
              <a:spcBef>
                <a:spcPts val="0"/>
              </a:spcBef>
              <a:spcAft>
                <a:spcPts val="0"/>
              </a:spcAft>
              <a:buSzPts val="3500"/>
              <a:buNone/>
            </a:lvl2pPr>
            <a:lvl3pPr lvl="2" algn="ctr" rtl="0">
              <a:spcBef>
                <a:spcPts val="0"/>
              </a:spcBef>
              <a:spcAft>
                <a:spcPts val="0"/>
              </a:spcAft>
              <a:buSzPts val="3500"/>
              <a:buNone/>
            </a:lvl3pPr>
            <a:lvl4pPr lvl="3" algn="ctr" rtl="0">
              <a:spcBef>
                <a:spcPts val="0"/>
              </a:spcBef>
              <a:spcAft>
                <a:spcPts val="0"/>
              </a:spcAft>
              <a:buSzPts val="3500"/>
              <a:buNone/>
            </a:lvl4pPr>
            <a:lvl5pPr lvl="4" algn="ctr" rtl="0">
              <a:spcBef>
                <a:spcPts val="0"/>
              </a:spcBef>
              <a:spcAft>
                <a:spcPts val="0"/>
              </a:spcAft>
              <a:buSzPts val="3500"/>
              <a:buNone/>
            </a:lvl5pPr>
            <a:lvl6pPr lvl="5" algn="ctr" rtl="0">
              <a:spcBef>
                <a:spcPts val="0"/>
              </a:spcBef>
              <a:spcAft>
                <a:spcPts val="0"/>
              </a:spcAft>
              <a:buSzPts val="3500"/>
              <a:buNone/>
            </a:lvl6pPr>
            <a:lvl7pPr lvl="6" algn="ctr" rtl="0">
              <a:spcBef>
                <a:spcPts val="0"/>
              </a:spcBef>
              <a:spcAft>
                <a:spcPts val="0"/>
              </a:spcAft>
              <a:buSzPts val="3500"/>
              <a:buNone/>
            </a:lvl7pPr>
            <a:lvl8pPr lvl="7" algn="ctr" rtl="0">
              <a:spcBef>
                <a:spcPts val="0"/>
              </a:spcBef>
              <a:spcAft>
                <a:spcPts val="0"/>
              </a:spcAft>
              <a:buSzPts val="3500"/>
              <a:buNone/>
            </a:lvl8pPr>
            <a:lvl9pPr lvl="8" algn="ctr" rtl="0">
              <a:spcBef>
                <a:spcPts val="0"/>
              </a:spcBef>
              <a:spcAft>
                <a:spcPts val="0"/>
              </a:spcAft>
              <a:buSzPts val="3500"/>
              <a:buNone/>
            </a:lvl9pPr>
          </a:lstStyle>
          <a:p>
            <a:endParaRPr/>
          </a:p>
        </p:txBody>
      </p:sp>
      <p:sp>
        <p:nvSpPr>
          <p:cNvPr id="1054904" name="Google Shape;591;p9"/>
          <p:cNvSpPr txBox="1">
            <a:spLocks noGrp="1"/>
          </p:cNvSpPr>
          <p:nvPr>
            <p:ph type="subTitle" idx="1"/>
          </p:nvPr>
        </p:nvSpPr>
        <p:spPr>
          <a:xfrm>
            <a:off x="2135550" y="3064250"/>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2"/>
        <p:cNvGrpSpPr/>
        <p:nvPr/>
      </p:nvGrpSpPr>
      <p:grpSpPr>
        <a:xfrm>
          <a:off x="0" y="0"/>
          <a:ext cx="0" cy="0"/>
          <a:chOff x="0" y="0"/>
          <a:chExt cx="0" cy="0"/>
        </a:xfrm>
      </p:grpSpPr>
      <p:sp>
        <p:nvSpPr>
          <p:cNvPr id="1054766" name="Google Shape;593;p10"/>
          <p:cNvSpPr txBox="1">
            <a:spLocks noGrp="1"/>
          </p:cNvSpPr>
          <p:nvPr>
            <p:ph type="title"/>
          </p:nvPr>
        </p:nvSpPr>
        <p:spPr>
          <a:xfrm>
            <a:off x="1118100" y="4014450"/>
            <a:ext cx="69078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sz="3000">
                <a:highlight>
                  <a:schemeClr val="dk2"/>
                </a:highlight>
              </a:defRPr>
            </a:lvl1pPr>
            <a:lvl2pPr lvl="1" algn="ctr" rtl="0">
              <a:spcBef>
                <a:spcPts val="0"/>
              </a:spcBef>
              <a:spcAft>
                <a:spcPts val="0"/>
              </a:spcAft>
              <a:buSzPts val="3500"/>
              <a:buNone/>
            </a:lvl2pPr>
            <a:lvl3pPr lvl="2" algn="ctr" rtl="0">
              <a:spcBef>
                <a:spcPts val="0"/>
              </a:spcBef>
              <a:spcAft>
                <a:spcPts val="0"/>
              </a:spcAft>
              <a:buSzPts val="3500"/>
              <a:buNone/>
            </a:lvl3pPr>
            <a:lvl4pPr lvl="3" algn="ctr" rtl="0">
              <a:spcBef>
                <a:spcPts val="0"/>
              </a:spcBef>
              <a:spcAft>
                <a:spcPts val="0"/>
              </a:spcAft>
              <a:buSzPts val="3500"/>
              <a:buNone/>
            </a:lvl4pPr>
            <a:lvl5pPr lvl="4" algn="ctr" rtl="0">
              <a:spcBef>
                <a:spcPts val="0"/>
              </a:spcBef>
              <a:spcAft>
                <a:spcPts val="0"/>
              </a:spcAft>
              <a:buSzPts val="3500"/>
              <a:buNone/>
            </a:lvl5pPr>
            <a:lvl6pPr lvl="5" algn="ctr" rtl="0">
              <a:spcBef>
                <a:spcPts val="0"/>
              </a:spcBef>
              <a:spcAft>
                <a:spcPts val="0"/>
              </a:spcAft>
              <a:buSzPts val="3500"/>
              <a:buNone/>
            </a:lvl6pPr>
            <a:lvl7pPr lvl="6" algn="ctr" rtl="0">
              <a:spcBef>
                <a:spcPts val="0"/>
              </a:spcBef>
              <a:spcAft>
                <a:spcPts val="0"/>
              </a:spcAft>
              <a:buSzPts val="3500"/>
              <a:buNone/>
            </a:lvl7pPr>
            <a:lvl8pPr lvl="7" algn="ctr" rtl="0">
              <a:spcBef>
                <a:spcPts val="0"/>
              </a:spcBef>
              <a:spcAft>
                <a:spcPts val="0"/>
              </a:spcAft>
              <a:buSzPts val="3500"/>
              <a:buNone/>
            </a:lvl8pPr>
            <a:lvl9pPr lvl="8" algn="ctr" rtl="0">
              <a:spcBef>
                <a:spcPts val="0"/>
              </a:spcBef>
              <a:spcAft>
                <a:spcPts val="0"/>
              </a:spcAft>
              <a:buSzPts val="3500"/>
              <a:buNone/>
            </a:lvl9pPr>
          </a:lstStyle>
          <a:p>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94"/>
        <p:cNvGrpSpPr/>
        <p:nvPr/>
      </p:nvGrpSpPr>
      <p:grpSpPr>
        <a:xfrm>
          <a:off x="0" y="0"/>
          <a:ext cx="0" cy="0"/>
          <a:chOff x="0" y="0"/>
          <a:chExt cx="0" cy="0"/>
        </a:xfrm>
      </p:grpSpPr>
      <p:grpSp>
        <p:nvGrpSpPr>
          <p:cNvPr id="931" name="Google Shape;595;p11"/>
          <p:cNvGrpSpPr/>
          <p:nvPr/>
        </p:nvGrpSpPr>
        <p:grpSpPr>
          <a:xfrm>
            <a:off x="0" y="0"/>
            <a:ext cx="9144091" cy="5143648"/>
            <a:chOff x="0" y="0"/>
            <a:chExt cx="7440875" cy="4152456"/>
          </a:xfrm>
        </p:grpSpPr>
        <p:sp>
          <p:nvSpPr>
            <p:cNvPr id="1054265" name="Google Shape;596;p1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66" name="Google Shape;597;p1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67" name="Google Shape;598;p1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68" name="Google Shape;599;p1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69" name="Google Shape;600;p1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0" name="Google Shape;601;p1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1" name="Google Shape;602;p1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2" name="Google Shape;603;p1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3" name="Google Shape;604;p1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4" name="Google Shape;605;p1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5" name="Google Shape;606;p1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6" name="Google Shape;607;p1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7" name="Google Shape;608;p1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8" name="Google Shape;609;p1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79" name="Google Shape;610;p1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0" name="Google Shape;611;p1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1" name="Google Shape;612;p1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2" name="Google Shape;613;p1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3" name="Google Shape;614;p1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4" name="Google Shape;615;p1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5" name="Google Shape;616;p1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6" name="Google Shape;617;p1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7" name="Google Shape;618;p1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8" name="Google Shape;619;p1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89" name="Google Shape;620;p1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0" name="Google Shape;621;p1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1" name="Google Shape;622;p1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2" name="Google Shape;623;p1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3" name="Google Shape;624;p1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4" name="Google Shape;625;p1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5" name="Google Shape;626;p1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6" name="Google Shape;627;p1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7" name="Google Shape;628;p1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8" name="Google Shape;629;p1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99" name="Google Shape;630;p1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0" name="Google Shape;631;p1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1" name="Google Shape;632;p1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2" name="Google Shape;633;p1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3" name="Google Shape;634;p1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4" name="Google Shape;635;p1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5" name="Google Shape;636;p1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6" name="Google Shape;637;p1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7" name="Google Shape;638;p1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8" name="Google Shape;639;p1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09" name="Google Shape;640;p1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0" name="Google Shape;641;p1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1" name="Google Shape;642;p1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2" name="Google Shape;643;p1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3" name="Google Shape;644;p1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4" name="Google Shape;645;p1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5" name="Google Shape;646;p1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6" name="Google Shape;647;p1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7" name="Google Shape;648;p1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8" name="Google Shape;649;p1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19" name="Google Shape;650;p1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0" name="Google Shape;651;p1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1" name="Google Shape;652;p1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2" name="Google Shape;653;p1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3" name="Google Shape;654;p1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4" name="Google Shape;655;p1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5" name="Google Shape;656;p1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6" name="Google Shape;657;p1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658;p11"/>
          <p:cNvGrpSpPr/>
          <p:nvPr/>
        </p:nvGrpSpPr>
        <p:grpSpPr>
          <a:xfrm>
            <a:off x="502465" y="399924"/>
            <a:ext cx="8139069" cy="4343656"/>
            <a:chOff x="916986" y="2500875"/>
            <a:chExt cx="2280618" cy="1217119"/>
          </a:xfrm>
        </p:grpSpPr>
        <p:sp>
          <p:nvSpPr>
            <p:cNvPr id="1054327" name="Google Shape;659;p1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8" name="Google Shape;660;p1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29" name="Google Shape;661;p1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30" name="Google Shape;662;p1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31" name="Google Shape;663;p1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332" name="Google Shape;664;p11"/>
          <p:cNvSpPr txBox="1">
            <a:spLocks noGrp="1"/>
          </p:cNvSpPr>
          <p:nvPr>
            <p:ph type="title" hasCustomPrompt="1"/>
          </p:nvPr>
        </p:nvSpPr>
        <p:spPr>
          <a:xfrm>
            <a:off x="1284000" y="1092213"/>
            <a:ext cx="6576000" cy="1297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2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54333" name="Google Shape;665;p1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900">
                <a:highlight>
                  <a:schemeClr val="dk2"/>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667"/>
        <p:cNvGrpSpPr/>
        <p:nvPr/>
      </p:nvGrpSpPr>
      <p:grpSpPr>
        <a:xfrm>
          <a:off x="0" y="0"/>
          <a:ext cx="0" cy="0"/>
          <a:chOff x="0" y="0"/>
          <a:chExt cx="0" cy="0"/>
        </a:xfrm>
      </p:grpSpPr>
      <p:grpSp>
        <p:nvGrpSpPr>
          <p:cNvPr id="891" name="Google Shape;668;p13"/>
          <p:cNvGrpSpPr/>
          <p:nvPr/>
        </p:nvGrpSpPr>
        <p:grpSpPr>
          <a:xfrm>
            <a:off x="0" y="0"/>
            <a:ext cx="9144091" cy="5143648"/>
            <a:chOff x="0" y="0"/>
            <a:chExt cx="7440875" cy="4152456"/>
          </a:xfrm>
        </p:grpSpPr>
        <p:sp>
          <p:nvSpPr>
            <p:cNvPr id="1053339" name="Google Shape;669;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0" name="Google Shape;670;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1" name="Google Shape;671;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2" name="Google Shape;672;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3" name="Google Shape;673;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4" name="Google Shape;674;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5" name="Google Shape;675;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6" name="Google Shape;676;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7" name="Google Shape;677;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8" name="Google Shape;678;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49" name="Google Shape;679;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0" name="Google Shape;680;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1" name="Google Shape;681;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2" name="Google Shape;682;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3" name="Google Shape;683;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4" name="Google Shape;684;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5" name="Google Shape;685;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6" name="Google Shape;686;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7" name="Google Shape;687;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8" name="Google Shape;688;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59" name="Google Shape;689;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0" name="Google Shape;690;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1" name="Google Shape;691;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2" name="Google Shape;692;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3" name="Google Shape;693;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4" name="Google Shape;694;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5" name="Google Shape;695;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6" name="Google Shape;696;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7" name="Google Shape;697;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8" name="Google Shape;698;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69" name="Google Shape;699;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0" name="Google Shape;700;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1" name="Google Shape;701;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2" name="Google Shape;702;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3" name="Google Shape;703;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4" name="Google Shape;704;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5" name="Google Shape;705;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6" name="Google Shape;706;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7" name="Google Shape;707;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8" name="Google Shape;708;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79" name="Google Shape;709;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0" name="Google Shape;710;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1" name="Google Shape;711;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2" name="Google Shape;712;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3" name="Google Shape;713;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4" name="Google Shape;714;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5" name="Google Shape;715;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6" name="Google Shape;716;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7" name="Google Shape;717;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8" name="Google Shape;718;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89" name="Google Shape;719;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0" name="Google Shape;720;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1" name="Google Shape;721;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2" name="Google Shape;722;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3" name="Google Shape;723;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4" name="Google Shape;724;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5" name="Google Shape;725;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6" name="Google Shape;726;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7" name="Google Shape;727;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8" name="Google Shape;728;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99" name="Google Shape;729;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00" name="Google Shape;730;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731;p13"/>
          <p:cNvGrpSpPr/>
          <p:nvPr/>
        </p:nvGrpSpPr>
        <p:grpSpPr>
          <a:xfrm>
            <a:off x="192408" y="135664"/>
            <a:ext cx="8759169" cy="4872494"/>
            <a:chOff x="916986" y="2500875"/>
            <a:chExt cx="2280618" cy="1217119"/>
          </a:xfrm>
        </p:grpSpPr>
        <p:sp>
          <p:nvSpPr>
            <p:cNvPr id="1053401" name="Google Shape;732;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02" name="Google Shape;733;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03" name="Google Shape;734;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04" name="Google Shape;735;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05" name="Google Shape;736;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406" name="Google Shape;737;p13"/>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407" name="Google Shape;738;p13"/>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3408" name="Google Shape;739;p13"/>
          <p:cNvSpPr txBox="1">
            <a:spLocks noGrp="1"/>
          </p:cNvSpPr>
          <p:nvPr>
            <p:ph type="subTitle" idx="2"/>
          </p:nvPr>
        </p:nvSpPr>
        <p:spPr>
          <a:xfrm>
            <a:off x="1482025" y="1946045"/>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409" name="Google Shape;740;p13"/>
          <p:cNvSpPr txBox="1">
            <a:spLocks noGrp="1"/>
          </p:cNvSpPr>
          <p:nvPr>
            <p:ph type="subTitle" idx="3"/>
          </p:nvPr>
        </p:nvSpPr>
        <p:spPr>
          <a:xfrm>
            <a:off x="1482025" y="3063013"/>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410" name="Google Shape;741;p13"/>
          <p:cNvSpPr txBox="1">
            <a:spLocks noGrp="1"/>
          </p:cNvSpPr>
          <p:nvPr>
            <p:ph type="subTitle" idx="4"/>
          </p:nvPr>
        </p:nvSpPr>
        <p:spPr>
          <a:xfrm>
            <a:off x="1482025" y="4179981"/>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411" name="Google Shape;742;p13"/>
          <p:cNvSpPr txBox="1">
            <a:spLocks noGrp="1"/>
          </p:cNvSpPr>
          <p:nvPr>
            <p:ph type="title" idx="5" hasCustomPrompt="1"/>
          </p:nvPr>
        </p:nvSpPr>
        <p:spPr>
          <a:xfrm>
            <a:off x="1482000" y="1424620"/>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3412" name="Google Shape;743;p13"/>
          <p:cNvSpPr txBox="1">
            <a:spLocks noGrp="1"/>
          </p:cNvSpPr>
          <p:nvPr>
            <p:ph type="title" idx="6" hasCustomPrompt="1"/>
          </p:nvPr>
        </p:nvSpPr>
        <p:spPr>
          <a:xfrm>
            <a:off x="1482000" y="3663874"/>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3413" name="Google Shape;744;p13"/>
          <p:cNvSpPr txBox="1">
            <a:spLocks noGrp="1"/>
          </p:cNvSpPr>
          <p:nvPr>
            <p:ph type="title" idx="7" hasCustomPrompt="1"/>
          </p:nvPr>
        </p:nvSpPr>
        <p:spPr>
          <a:xfrm>
            <a:off x="1482000" y="2544247"/>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3414" name="Google Shape;745;p13"/>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415" name="Google Shape;746;p13"/>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747"/>
        <p:cNvGrpSpPr/>
        <p:nvPr/>
      </p:nvGrpSpPr>
      <p:grpSpPr>
        <a:xfrm>
          <a:off x="0" y="0"/>
          <a:ext cx="0" cy="0"/>
          <a:chOff x="0" y="0"/>
          <a:chExt cx="0" cy="0"/>
        </a:xfrm>
      </p:grpSpPr>
      <p:grpSp>
        <p:nvGrpSpPr>
          <p:cNvPr id="953" name="Google Shape;748;p14"/>
          <p:cNvGrpSpPr/>
          <p:nvPr/>
        </p:nvGrpSpPr>
        <p:grpSpPr>
          <a:xfrm>
            <a:off x="0" y="0"/>
            <a:ext cx="9144091" cy="5143648"/>
            <a:chOff x="0" y="0"/>
            <a:chExt cx="7440875" cy="4152456"/>
          </a:xfrm>
        </p:grpSpPr>
        <p:sp>
          <p:nvSpPr>
            <p:cNvPr id="1054767" name="Google Shape;749;p1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68" name="Google Shape;750;p1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69" name="Google Shape;751;p1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0" name="Google Shape;752;p1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1" name="Google Shape;753;p1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2" name="Google Shape;754;p1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3" name="Google Shape;755;p1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4" name="Google Shape;756;p1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5" name="Google Shape;757;p1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6" name="Google Shape;758;p1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7" name="Google Shape;759;p1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8" name="Google Shape;760;p1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79" name="Google Shape;761;p1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0" name="Google Shape;762;p1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1" name="Google Shape;763;p1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2" name="Google Shape;764;p1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3" name="Google Shape;765;p1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4" name="Google Shape;766;p1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5" name="Google Shape;767;p1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6" name="Google Shape;768;p1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7" name="Google Shape;769;p1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8" name="Google Shape;770;p1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89" name="Google Shape;771;p1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0" name="Google Shape;772;p1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1" name="Google Shape;773;p1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2" name="Google Shape;774;p1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3" name="Google Shape;775;p1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4" name="Google Shape;776;p1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5" name="Google Shape;777;p1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6" name="Google Shape;778;p1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7" name="Google Shape;779;p1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8" name="Google Shape;780;p1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99" name="Google Shape;781;p1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0" name="Google Shape;782;p1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1" name="Google Shape;783;p1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2" name="Google Shape;784;p1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3" name="Google Shape;785;p1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4" name="Google Shape;786;p1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5" name="Google Shape;787;p1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6" name="Google Shape;788;p1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7" name="Google Shape;789;p1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8" name="Google Shape;790;p1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09" name="Google Shape;791;p1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0" name="Google Shape;792;p1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1" name="Google Shape;793;p1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2" name="Google Shape;794;p1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3" name="Google Shape;795;p1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4" name="Google Shape;796;p1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5" name="Google Shape;797;p1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6" name="Google Shape;798;p1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7" name="Google Shape;799;p1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8" name="Google Shape;800;p1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19" name="Google Shape;801;p1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0" name="Google Shape;802;p1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1" name="Google Shape;803;p1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2" name="Google Shape;804;p1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3" name="Google Shape;805;p1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4" name="Google Shape;806;p1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5" name="Google Shape;807;p1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6" name="Google Shape;808;p1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7" name="Google Shape;809;p1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28" name="Google Shape;810;p1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811;p14"/>
          <p:cNvGrpSpPr/>
          <p:nvPr/>
        </p:nvGrpSpPr>
        <p:grpSpPr>
          <a:xfrm>
            <a:off x="502465" y="399924"/>
            <a:ext cx="8139069" cy="4343656"/>
            <a:chOff x="916986" y="2500875"/>
            <a:chExt cx="2280618" cy="1217119"/>
          </a:xfrm>
        </p:grpSpPr>
        <p:sp>
          <p:nvSpPr>
            <p:cNvPr id="1054829" name="Google Shape;812;p1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30" name="Google Shape;813;p1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31" name="Google Shape;814;p1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32" name="Google Shape;815;p1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33" name="Google Shape;816;p1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834" name="Google Shape;817;p14"/>
          <p:cNvSpPr txBox="1">
            <a:spLocks noGrp="1"/>
          </p:cNvSpPr>
          <p:nvPr>
            <p:ph type="title"/>
          </p:nvPr>
        </p:nvSpPr>
        <p:spPr>
          <a:xfrm>
            <a:off x="2539225" y="3557500"/>
            <a:ext cx="5378400" cy="56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54835" name="Google Shape;818;p14"/>
          <p:cNvSpPr txBox="1">
            <a:spLocks noGrp="1"/>
          </p:cNvSpPr>
          <p:nvPr>
            <p:ph type="subTitle" idx="1"/>
          </p:nvPr>
        </p:nvSpPr>
        <p:spPr>
          <a:xfrm>
            <a:off x="1847750" y="975200"/>
            <a:ext cx="6069900" cy="23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819"/>
        <p:cNvGrpSpPr/>
        <p:nvPr/>
      </p:nvGrpSpPr>
      <p:grpSpPr>
        <a:xfrm>
          <a:off x="0" y="0"/>
          <a:ext cx="0" cy="0"/>
          <a:chOff x="0" y="0"/>
          <a:chExt cx="0" cy="0"/>
        </a:xfrm>
      </p:grpSpPr>
      <p:grpSp>
        <p:nvGrpSpPr>
          <p:cNvPr id="912" name="Google Shape;820;p15"/>
          <p:cNvGrpSpPr/>
          <p:nvPr/>
        </p:nvGrpSpPr>
        <p:grpSpPr>
          <a:xfrm>
            <a:off x="0" y="0"/>
            <a:ext cx="9144091" cy="5143648"/>
            <a:chOff x="0" y="0"/>
            <a:chExt cx="7440875" cy="4152456"/>
          </a:xfrm>
        </p:grpSpPr>
        <p:sp>
          <p:nvSpPr>
            <p:cNvPr id="1053838" name="Google Shape;821;p1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39" name="Google Shape;822;p1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0" name="Google Shape;823;p1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1" name="Google Shape;824;p1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2" name="Google Shape;825;p1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3" name="Google Shape;826;p1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4" name="Google Shape;827;p1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5" name="Google Shape;828;p1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6" name="Google Shape;829;p1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7" name="Google Shape;830;p1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8" name="Google Shape;831;p1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49" name="Google Shape;832;p1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0" name="Google Shape;833;p1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1" name="Google Shape;834;p1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2" name="Google Shape;835;p1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3" name="Google Shape;836;p1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4" name="Google Shape;837;p1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5" name="Google Shape;838;p1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6" name="Google Shape;839;p1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7" name="Google Shape;840;p1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8" name="Google Shape;841;p1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59" name="Google Shape;842;p1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0" name="Google Shape;843;p1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1" name="Google Shape;844;p1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2" name="Google Shape;845;p1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3" name="Google Shape;846;p1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4" name="Google Shape;847;p1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5" name="Google Shape;848;p1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6" name="Google Shape;849;p1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7" name="Google Shape;850;p1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8" name="Google Shape;851;p1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69" name="Google Shape;852;p1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0" name="Google Shape;853;p1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1" name="Google Shape;854;p1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2" name="Google Shape;855;p1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3" name="Google Shape;856;p1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4" name="Google Shape;857;p1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5" name="Google Shape;858;p1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6" name="Google Shape;859;p1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7" name="Google Shape;860;p1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8" name="Google Shape;861;p1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79" name="Google Shape;862;p1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0" name="Google Shape;863;p1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1" name="Google Shape;864;p1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2" name="Google Shape;865;p1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3" name="Google Shape;866;p1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4" name="Google Shape;867;p1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5" name="Google Shape;868;p1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6" name="Google Shape;869;p1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7" name="Google Shape;870;p1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8" name="Google Shape;871;p1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89" name="Google Shape;872;p1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0" name="Google Shape;873;p1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1" name="Google Shape;874;p1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2" name="Google Shape;875;p1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3" name="Google Shape;876;p1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4" name="Google Shape;877;p1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5" name="Google Shape;878;p1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6" name="Google Shape;879;p1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7" name="Google Shape;880;p1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8" name="Google Shape;881;p1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99" name="Google Shape;882;p1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883;p15"/>
          <p:cNvGrpSpPr/>
          <p:nvPr/>
        </p:nvGrpSpPr>
        <p:grpSpPr>
          <a:xfrm>
            <a:off x="192408" y="135664"/>
            <a:ext cx="8759169" cy="4872494"/>
            <a:chOff x="916986" y="2500875"/>
            <a:chExt cx="2280618" cy="1217119"/>
          </a:xfrm>
        </p:grpSpPr>
        <p:sp>
          <p:nvSpPr>
            <p:cNvPr id="1053900" name="Google Shape;884;p1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01" name="Google Shape;885;p1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02" name="Google Shape;886;p1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03" name="Google Shape;887;p1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04" name="Google Shape;888;p1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905" name="Google Shape;889;p15"/>
          <p:cNvSpPr txBox="1">
            <a:spLocks noGrp="1"/>
          </p:cNvSpPr>
          <p:nvPr>
            <p:ph type="title"/>
          </p:nvPr>
        </p:nvSpPr>
        <p:spPr>
          <a:xfrm>
            <a:off x="720000" y="1186775"/>
            <a:ext cx="3932700" cy="176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3906" name="Google Shape;890;p15"/>
          <p:cNvSpPr txBox="1">
            <a:spLocks noGrp="1"/>
          </p:cNvSpPr>
          <p:nvPr>
            <p:ph type="subTitle" idx="1"/>
          </p:nvPr>
        </p:nvSpPr>
        <p:spPr>
          <a:xfrm>
            <a:off x="720000" y="3132225"/>
            <a:ext cx="39327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907" name="Google Shape;891;p15"/>
          <p:cNvSpPr>
            <a:spLocks noGrp="1"/>
          </p:cNvSpPr>
          <p:nvPr>
            <p:ph type="pic" idx="2"/>
          </p:nvPr>
        </p:nvSpPr>
        <p:spPr>
          <a:xfrm>
            <a:off x="4790800" y="836175"/>
            <a:ext cx="3519600" cy="3519600"/>
          </a:xfrm>
          <a:prstGeom prst="ellipse">
            <a:avLst/>
          </a:prstGeom>
          <a:noFill/>
          <a:ln>
            <a:noFill/>
          </a:ln>
        </p:spPr>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itle and text 1">
  <p:cSld name="CUSTOM_4">
    <p:bg>
      <p:bgPr>
        <a:solidFill>
          <a:schemeClr val="dk2"/>
        </a:solidFill>
        <a:effectLst/>
      </p:bgPr>
    </p:bg>
    <p:spTree>
      <p:nvGrpSpPr>
        <p:cNvPr id="1" name="Shape 892"/>
        <p:cNvGrpSpPr/>
        <p:nvPr/>
      </p:nvGrpSpPr>
      <p:grpSpPr>
        <a:xfrm>
          <a:off x="0" y="0"/>
          <a:ext cx="0" cy="0"/>
          <a:chOff x="0" y="0"/>
          <a:chExt cx="0" cy="0"/>
        </a:xfrm>
      </p:grpSpPr>
      <p:grpSp>
        <p:nvGrpSpPr>
          <p:cNvPr id="928" name="Google Shape;893;p16"/>
          <p:cNvGrpSpPr/>
          <p:nvPr/>
        </p:nvGrpSpPr>
        <p:grpSpPr>
          <a:xfrm>
            <a:off x="0" y="0"/>
            <a:ext cx="9144091" cy="5143648"/>
            <a:chOff x="0" y="0"/>
            <a:chExt cx="7440875" cy="4152456"/>
          </a:xfrm>
        </p:grpSpPr>
        <p:sp>
          <p:nvSpPr>
            <p:cNvPr id="1054196" name="Google Shape;894;p1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97" name="Google Shape;895;p1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98" name="Google Shape;896;p1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99" name="Google Shape;897;p1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0" name="Google Shape;898;p1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1" name="Google Shape;899;p1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2" name="Google Shape;900;p1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3" name="Google Shape;901;p1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4" name="Google Shape;902;p1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5" name="Google Shape;903;p1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6" name="Google Shape;904;p1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7" name="Google Shape;905;p1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8" name="Google Shape;906;p1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09" name="Google Shape;907;p1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0" name="Google Shape;908;p1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1" name="Google Shape;909;p1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2" name="Google Shape;910;p1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3" name="Google Shape;911;p1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4" name="Google Shape;912;p1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5" name="Google Shape;913;p1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6" name="Google Shape;914;p1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7" name="Google Shape;915;p1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8" name="Google Shape;916;p1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19" name="Google Shape;917;p1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0" name="Google Shape;918;p1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1" name="Google Shape;919;p1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2" name="Google Shape;920;p1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3" name="Google Shape;921;p1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4" name="Google Shape;922;p1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5" name="Google Shape;923;p1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6" name="Google Shape;924;p1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7" name="Google Shape;925;p1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8" name="Google Shape;926;p1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29" name="Google Shape;927;p1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0" name="Google Shape;928;p1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1" name="Google Shape;929;p1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2" name="Google Shape;930;p1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3" name="Google Shape;931;p1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4" name="Google Shape;932;p1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5" name="Google Shape;933;p1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6" name="Google Shape;934;p1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7" name="Google Shape;935;p1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8" name="Google Shape;936;p1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39" name="Google Shape;937;p1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0" name="Google Shape;938;p1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1" name="Google Shape;939;p1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2" name="Google Shape;940;p1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3" name="Google Shape;941;p1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4" name="Google Shape;942;p1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5" name="Google Shape;943;p1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6" name="Google Shape;944;p1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7" name="Google Shape;945;p1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8" name="Google Shape;946;p1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49" name="Google Shape;947;p1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0" name="Google Shape;948;p1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1" name="Google Shape;949;p1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2" name="Google Shape;950;p1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3" name="Google Shape;951;p1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4" name="Google Shape;952;p1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5" name="Google Shape;953;p1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6" name="Google Shape;954;p1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7" name="Google Shape;955;p1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56;p16"/>
          <p:cNvGrpSpPr/>
          <p:nvPr/>
        </p:nvGrpSpPr>
        <p:grpSpPr>
          <a:xfrm>
            <a:off x="502465" y="399924"/>
            <a:ext cx="8139069" cy="4343656"/>
            <a:chOff x="916986" y="2500875"/>
            <a:chExt cx="2280618" cy="1217119"/>
          </a:xfrm>
        </p:grpSpPr>
        <p:sp>
          <p:nvSpPr>
            <p:cNvPr id="1054258" name="Google Shape;957;p1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59" name="Google Shape;958;p1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60" name="Google Shape;959;p1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61" name="Google Shape;960;p1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62" name="Google Shape;961;p1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263" name="Google Shape;962;p16"/>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4264" name="Google Shape;963;p16"/>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and text 2">
  <p:cSld name="CUSTOM_4_1">
    <p:bg>
      <p:bgPr>
        <a:solidFill>
          <a:schemeClr val="dk2"/>
        </a:solidFill>
        <a:effectLst/>
      </p:bgPr>
    </p:bg>
    <p:spTree>
      <p:nvGrpSpPr>
        <p:cNvPr id="1" name="Shape 964"/>
        <p:cNvGrpSpPr/>
        <p:nvPr/>
      </p:nvGrpSpPr>
      <p:grpSpPr>
        <a:xfrm>
          <a:off x="0" y="0"/>
          <a:ext cx="0" cy="0"/>
          <a:chOff x="0" y="0"/>
          <a:chExt cx="0" cy="0"/>
        </a:xfrm>
      </p:grpSpPr>
      <p:grpSp>
        <p:nvGrpSpPr>
          <p:cNvPr id="906" name="Google Shape;965;p17"/>
          <p:cNvGrpSpPr/>
          <p:nvPr/>
        </p:nvGrpSpPr>
        <p:grpSpPr>
          <a:xfrm>
            <a:off x="0" y="0"/>
            <a:ext cx="9144091" cy="5143648"/>
            <a:chOff x="0" y="0"/>
            <a:chExt cx="7440875" cy="4152456"/>
          </a:xfrm>
        </p:grpSpPr>
        <p:sp>
          <p:nvSpPr>
            <p:cNvPr id="1053699" name="Google Shape;966;p1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0" name="Google Shape;967;p1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1" name="Google Shape;968;p1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2" name="Google Shape;969;p1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3" name="Google Shape;970;p1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4" name="Google Shape;971;p1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5" name="Google Shape;972;p1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6" name="Google Shape;973;p1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7" name="Google Shape;974;p1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8" name="Google Shape;975;p1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09" name="Google Shape;976;p1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0" name="Google Shape;977;p1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1" name="Google Shape;978;p1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2" name="Google Shape;979;p1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3" name="Google Shape;980;p1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4" name="Google Shape;981;p1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5" name="Google Shape;982;p1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6" name="Google Shape;983;p1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7" name="Google Shape;984;p1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8" name="Google Shape;985;p1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19" name="Google Shape;986;p1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0" name="Google Shape;987;p1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1" name="Google Shape;988;p1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2" name="Google Shape;989;p1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3" name="Google Shape;990;p1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4" name="Google Shape;991;p1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5" name="Google Shape;992;p1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6" name="Google Shape;993;p1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7" name="Google Shape;994;p1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8" name="Google Shape;995;p1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29" name="Google Shape;996;p1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0" name="Google Shape;997;p1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1" name="Google Shape;998;p1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2" name="Google Shape;999;p1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3" name="Google Shape;1000;p1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4" name="Google Shape;1001;p1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5" name="Google Shape;1002;p1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6" name="Google Shape;1003;p1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7" name="Google Shape;1004;p1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8" name="Google Shape;1005;p1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39" name="Google Shape;1006;p1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0" name="Google Shape;1007;p1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1" name="Google Shape;1008;p1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2" name="Google Shape;1009;p1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3" name="Google Shape;1010;p1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4" name="Google Shape;1011;p1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5" name="Google Shape;1012;p1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6" name="Google Shape;1013;p1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7" name="Google Shape;1014;p1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8" name="Google Shape;1015;p1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49" name="Google Shape;1016;p1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0" name="Google Shape;1017;p1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1" name="Google Shape;1018;p1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2" name="Google Shape;1019;p1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3" name="Google Shape;1020;p1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4" name="Google Shape;1021;p1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5" name="Google Shape;1022;p1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6" name="Google Shape;1023;p1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7" name="Google Shape;1024;p1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8" name="Google Shape;1025;p1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59" name="Google Shape;1026;p1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60" name="Google Shape;1027;p1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1028;p17"/>
          <p:cNvGrpSpPr/>
          <p:nvPr/>
        </p:nvGrpSpPr>
        <p:grpSpPr>
          <a:xfrm>
            <a:off x="502465" y="399924"/>
            <a:ext cx="8139069" cy="4343656"/>
            <a:chOff x="916986" y="2500875"/>
            <a:chExt cx="2280618" cy="1217119"/>
          </a:xfrm>
        </p:grpSpPr>
        <p:sp>
          <p:nvSpPr>
            <p:cNvPr id="1053761" name="Google Shape;1029;p1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62" name="Google Shape;1030;p1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63" name="Google Shape;1031;p1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64" name="Google Shape;1032;p1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65" name="Google Shape;1033;p1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766" name="Google Shape;1034;p17"/>
          <p:cNvSpPr txBox="1">
            <a:spLocks noGrp="1"/>
          </p:cNvSpPr>
          <p:nvPr>
            <p:ph type="title"/>
          </p:nvPr>
        </p:nvSpPr>
        <p:spPr>
          <a:xfrm>
            <a:off x="4837200" y="1501200"/>
            <a:ext cx="3593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3767" name="Google Shape;1035;p17"/>
          <p:cNvSpPr txBox="1">
            <a:spLocks noGrp="1"/>
          </p:cNvSpPr>
          <p:nvPr>
            <p:ph type="subTitle" idx="1"/>
          </p:nvPr>
        </p:nvSpPr>
        <p:spPr>
          <a:xfrm>
            <a:off x="4837371" y="2562000"/>
            <a:ext cx="3593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036"/>
        <p:cNvGrpSpPr/>
        <p:nvPr/>
      </p:nvGrpSpPr>
      <p:grpSpPr>
        <a:xfrm>
          <a:off x="0" y="0"/>
          <a:ext cx="0" cy="0"/>
          <a:chOff x="0" y="0"/>
          <a:chExt cx="0" cy="0"/>
        </a:xfrm>
      </p:grpSpPr>
      <p:grpSp>
        <p:nvGrpSpPr>
          <p:cNvPr id="965" name="Google Shape;1037;p18"/>
          <p:cNvGrpSpPr/>
          <p:nvPr/>
        </p:nvGrpSpPr>
        <p:grpSpPr>
          <a:xfrm>
            <a:off x="0" y="0"/>
            <a:ext cx="9144091" cy="5143648"/>
            <a:chOff x="0" y="0"/>
            <a:chExt cx="7440875" cy="4152456"/>
          </a:xfrm>
        </p:grpSpPr>
        <p:sp>
          <p:nvSpPr>
            <p:cNvPr id="1055046"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47"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48"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49"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0"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1"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2"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3"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4"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5"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6"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7"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8"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59"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0"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1"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2"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3"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4"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5"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6"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7"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8"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69"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0"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1"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2"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3"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4"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5"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6"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7"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8"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79"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0"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1"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2"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3"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4"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5"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6"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7"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8"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89"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0"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1"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2"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3"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4"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5"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6"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7"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8"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99"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0"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1"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2"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3"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4"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5"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6"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7"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1100;p18"/>
          <p:cNvGrpSpPr/>
          <p:nvPr/>
        </p:nvGrpSpPr>
        <p:grpSpPr>
          <a:xfrm>
            <a:off x="192408" y="135664"/>
            <a:ext cx="8759169" cy="4872494"/>
            <a:chOff x="916986" y="2500875"/>
            <a:chExt cx="2280618" cy="1217119"/>
          </a:xfrm>
        </p:grpSpPr>
        <p:sp>
          <p:nvSpPr>
            <p:cNvPr id="1055108"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09"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10"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11"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12"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113" name="Google Shape;110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5114" name="Google Shape;1107;p18"/>
          <p:cNvSpPr txBox="1">
            <a:spLocks noGrp="1"/>
          </p:cNvSpPr>
          <p:nvPr>
            <p:ph type="subTitle" idx="1"/>
          </p:nvPr>
        </p:nvSpPr>
        <p:spPr>
          <a:xfrm>
            <a:off x="4923076"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115" name="Google Shape;1108;p18"/>
          <p:cNvSpPr txBox="1">
            <a:spLocks noGrp="1"/>
          </p:cNvSpPr>
          <p:nvPr>
            <p:ph type="subTitle" idx="2"/>
          </p:nvPr>
        </p:nvSpPr>
        <p:spPr>
          <a:xfrm>
            <a:off x="1580900"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116" name="Google Shape;1109;p18"/>
          <p:cNvSpPr txBox="1">
            <a:spLocks noGrp="1"/>
          </p:cNvSpPr>
          <p:nvPr>
            <p:ph type="subTitle" idx="3"/>
          </p:nvPr>
        </p:nvSpPr>
        <p:spPr>
          <a:xfrm>
            <a:off x="1580905"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117" name="Google Shape;1110;p18"/>
          <p:cNvSpPr txBox="1">
            <a:spLocks noGrp="1"/>
          </p:cNvSpPr>
          <p:nvPr>
            <p:ph type="subTitle" idx="4"/>
          </p:nvPr>
        </p:nvSpPr>
        <p:spPr>
          <a:xfrm>
            <a:off x="4923082"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118" name="Google Shape;1111;p18"/>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1945"/>
        <p:cNvGrpSpPr/>
        <p:nvPr/>
      </p:nvGrpSpPr>
      <p:grpSpPr>
        <a:xfrm>
          <a:off x="0" y="0"/>
          <a:ext cx="0" cy="0"/>
          <a:chOff x="0" y="0"/>
          <a:chExt cx="0" cy="0"/>
        </a:xfrm>
      </p:grpSpPr>
      <p:grpSp>
        <p:nvGrpSpPr>
          <p:cNvPr id="813" name="Google Shape;1946;p30"/>
          <p:cNvGrpSpPr/>
          <p:nvPr/>
        </p:nvGrpSpPr>
        <p:grpSpPr>
          <a:xfrm>
            <a:off x="0" y="0"/>
            <a:ext cx="9144091" cy="5143648"/>
            <a:chOff x="0" y="0"/>
            <a:chExt cx="7440875" cy="4152456"/>
          </a:xfrm>
        </p:grpSpPr>
        <p:sp>
          <p:nvSpPr>
            <p:cNvPr id="1052710"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1"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2"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3"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4"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5"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6"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7"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8"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19"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0"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1"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2"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3"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4"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5"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6"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7"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8"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29"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0"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1"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2"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3"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4"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5"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6"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7"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8"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39"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0"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1"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2"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3"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4"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5"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6"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7"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8"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49"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0"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1"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2"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3"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4"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5"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6"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7"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8"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59"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0"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1"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2"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3"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4"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5"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6"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7"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8"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69"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0"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1"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2009;p30"/>
          <p:cNvGrpSpPr/>
          <p:nvPr/>
        </p:nvGrpSpPr>
        <p:grpSpPr>
          <a:xfrm>
            <a:off x="502465" y="399924"/>
            <a:ext cx="8139069" cy="4343656"/>
            <a:chOff x="916986" y="2500875"/>
            <a:chExt cx="2280618" cy="1217119"/>
          </a:xfrm>
        </p:grpSpPr>
        <p:sp>
          <p:nvSpPr>
            <p:cNvPr id="1052772"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3"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4"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5"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76"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2"/>
        </a:solidFill>
        <a:effectLst/>
      </p:bgPr>
    </p:bg>
    <p:spTree>
      <p:nvGrpSpPr>
        <p:cNvPr id="1" name="Shape 1112"/>
        <p:cNvGrpSpPr/>
        <p:nvPr/>
      </p:nvGrpSpPr>
      <p:grpSpPr>
        <a:xfrm>
          <a:off x="0" y="0"/>
          <a:ext cx="0" cy="0"/>
          <a:chOff x="0" y="0"/>
          <a:chExt cx="0" cy="0"/>
        </a:xfrm>
      </p:grpSpPr>
      <p:grpSp>
        <p:nvGrpSpPr>
          <p:cNvPr id="943" name="Google Shape;1113;p19"/>
          <p:cNvGrpSpPr/>
          <p:nvPr/>
        </p:nvGrpSpPr>
        <p:grpSpPr>
          <a:xfrm>
            <a:off x="0" y="0"/>
            <a:ext cx="9144091" cy="5143648"/>
            <a:chOff x="0" y="0"/>
            <a:chExt cx="7440875" cy="4152456"/>
          </a:xfrm>
        </p:grpSpPr>
        <p:sp>
          <p:nvSpPr>
            <p:cNvPr id="1054546" name="Google Shape;1114;p1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47" name="Google Shape;1115;p1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48" name="Google Shape;1116;p1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49" name="Google Shape;1117;p1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0" name="Google Shape;1118;p1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1" name="Google Shape;1119;p1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2" name="Google Shape;1120;p1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3" name="Google Shape;1121;p1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4" name="Google Shape;1122;p1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5" name="Google Shape;1123;p1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6" name="Google Shape;1124;p1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7" name="Google Shape;1125;p1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8" name="Google Shape;1126;p1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59" name="Google Shape;1127;p1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0" name="Google Shape;1128;p1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1" name="Google Shape;1129;p1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2" name="Google Shape;1130;p1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3" name="Google Shape;1131;p1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4" name="Google Shape;1132;p1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5" name="Google Shape;1133;p1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6" name="Google Shape;1134;p1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7" name="Google Shape;1135;p1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8" name="Google Shape;1136;p1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69" name="Google Shape;1137;p1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0" name="Google Shape;1138;p1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1" name="Google Shape;1139;p1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2" name="Google Shape;1140;p1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3" name="Google Shape;1141;p1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4" name="Google Shape;1142;p1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5" name="Google Shape;1143;p1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6" name="Google Shape;1144;p1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7" name="Google Shape;1145;p1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8" name="Google Shape;1146;p1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79" name="Google Shape;1147;p1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0" name="Google Shape;1148;p1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1" name="Google Shape;1149;p1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2" name="Google Shape;1150;p1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3" name="Google Shape;1151;p1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4" name="Google Shape;1152;p1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5" name="Google Shape;1153;p1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6" name="Google Shape;1154;p1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7" name="Google Shape;1155;p1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8" name="Google Shape;1156;p1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89" name="Google Shape;1157;p1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0" name="Google Shape;1158;p1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1" name="Google Shape;1159;p1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2" name="Google Shape;1160;p1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3" name="Google Shape;1161;p1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4" name="Google Shape;1162;p1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5" name="Google Shape;1163;p1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6" name="Google Shape;1164;p1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7" name="Google Shape;1165;p1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8" name="Google Shape;1166;p1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99" name="Google Shape;1167;p1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0" name="Google Shape;1168;p1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1" name="Google Shape;1169;p1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2" name="Google Shape;1170;p1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3" name="Google Shape;1171;p1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4" name="Google Shape;1172;p1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5" name="Google Shape;1173;p1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6" name="Google Shape;1174;p1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7" name="Google Shape;1175;p1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1176;p19"/>
          <p:cNvGrpSpPr/>
          <p:nvPr/>
        </p:nvGrpSpPr>
        <p:grpSpPr>
          <a:xfrm>
            <a:off x="173287" y="130863"/>
            <a:ext cx="8797256" cy="4881744"/>
            <a:chOff x="916986" y="2500875"/>
            <a:chExt cx="2280618" cy="1217119"/>
          </a:xfrm>
        </p:grpSpPr>
        <p:sp>
          <p:nvSpPr>
            <p:cNvPr id="1054608" name="Google Shape;1177;p1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09" name="Google Shape;1178;p1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10" name="Google Shape;1179;p1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11" name="Google Shape;1180;p1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12" name="Google Shape;1181;p1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613" name="Google Shape;118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4614" name="Google Shape;1183;p19"/>
          <p:cNvSpPr txBox="1">
            <a:spLocks noGrp="1"/>
          </p:cNvSpPr>
          <p:nvPr>
            <p:ph type="subTitle" idx="1"/>
          </p:nvPr>
        </p:nvSpPr>
        <p:spPr>
          <a:xfrm>
            <a:off x="483207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15" name="Google Shape;1184;p19"/>
          <p:cNvSpPr txBox="1">
            <a:spLocks noGrp="1"/>
          </p:cNvSpPr>
          <p:nvPr>
            <p:ph type="subTitle" idx="2"/>
          </p:nvPr>
        </p:nvSpPr>
        <p:spPr>
          <a:xfrm>
            <a:off x="81692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16" name="Google Shape;1185;p19"/>
          <p:cNvSpPr/>
          <p:nvPr/>
        </p:nvSpPr>
        <p:spPr>
          <a:xfrm>
            <a:off x="533316" y="4527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Title and two columns 3">
  <p:cSld name="TITLE_AND_BODY_1">
    <p:bg>
      <p:bgPr>
        <a:solidFill>
          <a:schemeClr val="dk2"/>
        </a:solidFill>
        <a:effectLst/>
      </p:bgPr>
    </p:bg>
    <p:spTree>
      <p:nvGrpSpPr>
        <p:cNvPr id="1" name="Shape 1186"/>
        <p:cNvGrpSpPr/>
        <p:nvPr/>
      </p:nvGrpSpPr>
      <p:grpSpPr>
        <a:xfrm>
          <a:off x="0" y="0"/>
          <a:ext cx="0" cy="0"/>
          <a:chOff x="0" y="0"/>
          <a:chExt cx="0" cy="0"/>
        </a:xfrm>
      </p:grpSpPr>
      <p:grpSp>
        <p:nvGrpSpPr>
          <p:cNvPr id="919" name="Google Shape;1187;p20"/>
          <p:cNvGrpSpPr/>
          <p:nvPr/>
        </p:nvGrpSpPr>
        <p:grpSpPr>
          <a:xfrm>
            <a:off x="0" y="0"/>
            <a:ext cx="9144091" cy="5143648"/>
            <a:chOff x="0" y="0"/>
            <a:chExt cx="7440875" cy="4152456"/>
          </a:xfrm>
        </p:grpSpPr>
        <p:sp>
          <p:nvSpPr>
            <p:cNvPr id="1053985" name="Google Shape;1188;p2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86" name="Google Shape;1189;p2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87" name="Google Shape;1190;p2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88" name="Google Shape;1191;p2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89" name="Google Shape;1192;p2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0" name="Google Shape;1193;p2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1" name="Google Shape;1194;p2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2" name="Google Shape;1195;p2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3" name="Google Shape;1196;p2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4" name="Google Shape;1197;p2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5" name="Google Shape;1198;p2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6" name="Google Shape;1199;p2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7" name="Google Shape;1200;p2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8" name="Google Shape;1201;p2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99" name="Google Shape;1202;p2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0" name="Google Shape;1203;p2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1" name="Google Shape;1204;p2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2" name="Google Shape;1205;p2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3" name="Google Shape;1206;p2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4" name="Google Shape;1207;p2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5" name="Google Shape;1208;p2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6" name="Google Shape;1209;p2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7" name="Google Shape;1210;p2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8" name="Google Shape;1211;p2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09" name="Google Shape;1212;p2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0" name="Google Shape;1213;p2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1" name="Google Shape;1214;p2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2" name="Google Shape;1215;p2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3" name="Google Shape;1216;p2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4" name="Google Shape;1217;p2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5" name="Google Shape;1218;p2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6" name="Google Shape;1219;p2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7" name="Google Shape;1220;p2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8" name="Google Shape;1221;p2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19" name="Google Shape;1222;p2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0" name="Google Shape;1223;p2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1" name="Google Shape;1224;p2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2" name="Google Shape;1225;p2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3" name="Google Shape;1226;p2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4" name="Google Shape;1227;p2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5" name="Google Shape;1228;p2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6" name="Google Shape;1229;p2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7" name="Google Shape;1230;p2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8" name="Google Shape;1231;p2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29" name="Google Shape;1232;p2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0" name="Google Shape;1233;p2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1" name="Google Shape;1234;p2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2" name="Google Shape;1235;p2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3" name="Google Shape;1236;p2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4" name="Google Shape;1237;p2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5" name="Google Shape;1238;p2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6" name="Google Shape;1239;p2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7" name="Google Shape;1240;p2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8" name="Google Shape;1241;p2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39" name="Google Shape;1242;p2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0" name="Google Shape;1243;p2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1" name="Google Shape;1244;p2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2" name="Google Shape;1245;p2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3" name="Google Shape;1246;p2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4" name="Google Shape;1247;p2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5" name="Google Shape;1248;p2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6" name="Google Shape;1249;p2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1250;p20"/>
          <p:cNvGrpSpPr/>
          <p:nvPr/>
        </p:nvGrpSpPr>
        <p:grpSpPr>
          <a:xfrm>
            <a:off x="192408" y="135664"/>
            <a:ext cx="8759169" cy="4872494"/>
            <a:chOff x="916986" y="2500875"/>
            <a:chExt cx="2280618" cy="1217119"/>
          </a:xfrm>
        </p:grpSpPr>
        <p:sp>
          <p:nvSpPr>
            <p:cNvPr id="1054047" name="Google Shape;1251;p2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8" name="Google Shape;1252;p2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49" name="Google Shape;1253;p2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50" name="Google Shape;1254;p2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51" name="Google Shape;1255;p2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052" name="Google Shape;1256;p20"/>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4053" name="Google Shape;1257;p20"/>
          <p:cNvSpPr txBox="1">
            <a:spLocks noGrp="1"/>
          </p:cNvSpPr>
          <p:nvPr>
            <p:ph type="body" idx="1"/>
          </p:nvPr>
        </p:nvSpPr>
        <p:spPr>
          <a:xfrm>
            <a:off x="720000" y="1149000"/>
            <a:ext cx="3885300" cy="345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351F5D"/>
              </a:buClr>
              <a:buSzPts val="1400"/>
              <a:buFont typeface="Anaheim"/>
              <a:buChar char="●"/>
            </a:lvl1pPr>
            <a:lvl2pPr marL="914400" lvl="1" indent="-317500" rtl="0">
              <a:lnSpc>
                <a:spcPct val="100000"/>
              </a:lnSpc>
              <a:spcBef>
                <a:spcPts val="0"/>
              </a:spcBef>
              <a:spcAft>
                <a:spcPts val="0"/>
              </a:spcAft>
              <a:buClr>
                <a:srgbClr val="191919"/>
              </a:buClr>
              <a:buSzPts val="1400"/>
              <a:buFont typeface="Anaheim"/>
              <a:buChar char="○"/>
            </a:lvl2pPr>
            <a:lvl3pPr marL="1371600" lvl="2" indent="-317500" rtl="0">
              <a:lnSpc>
                <a:spcPct val="100000"/>
              </a:lnSpc>
              <a:spcBef>
                <a:spcPts val="0"/>
              </a:spcBef>
              <a:spcAft>
                <a:spcPts val="0"/>
              </a:spcAft>
              <a:buClr>
                <a:srgbClr val="191919"/>
              </a:buClr>
              <a:buSzPts val="1400"/>
              <a:buFont typeface="Anaheim"/>
              <a:buChar char="■"/>
            </a:lvl3pPr>
            <a:lvl4pPr marL="1828800" lvl="3" indent="-317500" rtl="0">
              <a:lnSpc>
                <a:spcPct val="100000"/>
              </a:lnSpc>
              <a:spcBef>
                <a:spcPts val="0"/>
              </a:spcBef>
              <a:spcAft>
                <a:spcPts val="0"/>
              </a:spcAft>
              <a:buClr>
                <a:srgbClr val="191919"/>
              </a:buClr>
              <a:buSzPts val="1400"/>
              <a:buFont typeface="Anaheim"/>
              <a:buChar char="●"/>
            </a:lvl4pPr>
            <a:lvl5pPr marL="2286000" lvl="4" indent="-317500" rtl="0">
              <a:lnSpc>
                <a:spcPct val="100000"/>
              </a:lnSpc>
              <a:spcBef>
                <a:spcPts val="0"/>
              </a:spcBef>
              <a:spcAft>
                <a:spcPts val="0"/>
              </a:spcAft>
              <a:buClr>
                <a:srgbClr val="191919"/>
              </a:buClr>
              <a:buSzPts val="1400"/>
              <a:buFont typeface="Anaheim"/>
              <a:buChar char="○"/>
            </a:lvl5pPr>
            <a:lvl6pPr marL="2743200" lvl="5" indent="-317500" rtl="0">
              <a:lnSpc>
                <a:spcPct val="100000"/>
              </a:lnSpc>
              <a:spcBef>
                <a:spcPts val="0"/>
              </a:spcBef>
              <a:spcAft>
                <a:spcPts val="0"/>
              </a:spcAft>
              <a:buClr>
                <a:srgbClr val="191919"/>
              </a:buClr>
              <a:buSzPts val="1400"/>
              <a:buFont typeface="Anaheim"/>
              <a:buChar char="■"/>
            </a:lvl6pPr>
            <a:lvl7pPr marL="3200400" lvl="6" indent="-317500" rtl="0">
              <a:lnSpc>
                <a:spcPct val="100000"/>
              </a:lnSpc>
              <a:spcBef>
                <a:spcPts val="0"/>
              </a:spcBef>
              <a:spcAft>
                <a:spcPts val="0"/>
              </a:spcAft>
              <a:buClr>
                <a:srgbClr val="191919"/>
              </a:buClr>
              <a:buSzPts val="1400"/>
              <a:buFont typeface="Anaheim"/>
              <a:buChar char="●"/>
            </a:lvl7pPr>
            <a:lvl8pPr marL="3657600" lvl="7" indent="-317500" rtl="0">
              <a:lnSpc>
                <a:spcPct val="100000"/>
              </a:lnSpc>
              <a:spcBef>
                <a:spcPts val="0"/>
              </a:spcBef>
              <a:spcAft>
                <a:spcPts val="0"/>
              </a:spcAft>
              <a:buClr>
                <a:srgbClr val="191919"/>
              </a:buClr>
              <a:buSzPts val="1400"/>
              <a:buFont typeface="Anaheim"/>
              <a:buChar char="○"/>
            </a:lvl8pPr>
            <a:lvl9pPr marL="4114800" lvl="8" indent="-317500" rtl="0">
              <a:lnSpc>
                <a:spcPct val="100000"/>
              </a:lnSpc>
              <a:spcBef>
                <a:spcPts val="0"/>
              </a:spcBef>
              <a:spcAft>
                <a:spcPts val="0"/>
              </a:spcAft>
              <a:buClr>
                <a:srgbClr val="191919"/>
              </a:buClr>
              <a:buSzPts val="1400"/>
              <a:buFont typeface="Anaheim"/>
              <a:buChar char="■"/>
            </a:lvl9pPr>
          </a:lstStyle>
          <a:p>
            <a:endParaRPr/>
          </a:p>
        </p:txBody>
      </p:sp>
      <p:sp>
        <p:nvSpPr>
          <p:cNvPr id="1054054" name="Google Shape;1258;p20"/>
          <p:cNvSpPr txBox="1">
            <a:spLocks noGrp="1"/>
          </p:cNvSpPr>
          <p:nvPr>
            <p:ph type="body" idx="2"/>
          </p:nvPr>
        </p:nvSpPr>
        <p:spPr>
          <a:xfrm>
            <a:off x="4680100" y="1149000"/>
            <a:ext cx="3750600" cy="345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351F5D"/>
              </a:buClr>
              <a:buSzPts val="1400"/>
              <a:buFont typeface="Anaheim"/>
              <a:buChar char="●"/>
            </a:lvl1pPr>
            <a:lvl2pPr marL="914400" lvl="1" indent="-317500" rtl="0">
              <a:lnSpc>
                <a:spcPct val="100000"/>
              </a:lnSpc>
              <a:spcBef>
                <a:spcPts val="0"/>
              </a:spcBef>
              <a:spcAft>
                <a:spcPts val="0"/>
              </a:spcAft>
              <a:buClr>
                <a:srgbClr val="191919"/>
              </a:buClr>
              <a:buSzPts val="1400"/>
              <a:buFont typeface="Anaheim"/>
              <a:buChar char="○"/>
            </a:lvl2pPr>
            <a:lvl3pPr marL="1371600" lvl="2" indent="-317500" rtl="0">
              <a:lnSpc>
                <a:spcPct val="100000"/>
              </a:lnSpc>
              <a:spcBef>
                <a:spcPts val="0"/>
              </a:spcBef>
              <a:spcAft>
                <a:spcPts val="0"/>
              </a:spcAft>
              <a:buClr>
                <a:srgbClr val="191919"/>
              </a:buClr>
              <a:buSzPts val="1400"/>
              <a:buFont typeface="Anaheim"/>
              <a:buChar char="■"/>
            </a:lvl3pPr>
            <a:lvl4pPr marL="1828800" lvl="3" indent="-317500" rtl="0">
              <a:lnSpc>
                <a:spcPct val="100000"/>
              </a:lnSpc>
              <a:spcBef>
                <a:spcPts val="0"/>
              </a:spcBef>
              <a:spcAft>
                <a:spcPts val="0"/>
              </a:spcAft>
              <a:buClr>
                <a:srgbClr val="191919"/>
              </a:buClr>
              <a:buSzPts val="1400"/>
              <a:buFont typeface="Anaheim"/>
              <a:buChar char="●"/>
            </a:lvl4pPr>
            <a:lvl5pPr marL="2286000" lvl="4" indent="-317500" rtl="0">
              <a:lnSpc>
                <a:spcPct val="100000"/>
              </a:lnSpc>
              <a:spcBef>
                <a:spcPts val="0"/>
              </a:spcBef>
              <a:spcAft>
                <a:spcPts val="0"/>
              </a:spcAft>
              <a:buClr>
                <a:srgbClr val="191919"/>
              </a:buClr>
              <a:buSzPts val="1400"/>
              <a:buFont typeface="Anaheim"/>
              <a:buChar char="○"/>
            </a:lvl5pPr>
            <a:lvl6pPr marL="2743200" lvl="5" indent="-317500" rtl="0">
              <a:lnSpc>
                <a:spcPct val="100000"/>
              </a:lnSpc>
              <a:spcBef>
                <a:spcPts val="0"/>
              </a:spcBef>
              <a:spcAft>
                <a:spcPts val="0"/>
              </a:spcAft>
              <a:buClr>
                <a:srgbClr val="191919"/>
              </a:buClr>
              <a:buSzPts val="1400"/>
              <a:buFont typeface="Anaheim"/>
              <a:buChar char="■"/>
            </a:lvl6pPr>
            <a:lvl7pPr marL="3200400" lvl="6" indent="-317500" rtl="0">
              <a:lnSpc>
                <a:spcPct val="100000"/>
              </a:lnSpc>
              <a:spcBef>
                <a:spcPts val="0"/>
              </a:spcBef>
              <a:spcAft>
                <a:spcPts val="0"/>
              </a:spcAft>
              <a:buClr>
                <a:srgbClr val="191919"/>
              </a:buClr>
              <a:buSzPts val="1400"/>
              <a:buFont typeface="Anaheim"/>
              <a:buChar char="●"/>
            </a:lvl7pPr>
            <a:lvl8pPr marL="3657600" lvl="7" indent="-317500" rtl="0">
              <a:lnSpc>
                <a:spcPct val="100000"/>
              </a:lnSpc>
              <a:spcBef>
                <a:spcPts val="0"/>
              </a:spcBef>
              <a:spcAft>
                <a:spcPts val="0"/>
              </a:spcAft>
              <a:buClr>
                <a:srgbClr val="191919"/>
              </a:buClr>
              <a:buSzPts val="1400"/>
              <a:buFont typeface="Anaheim"/>
              <a:buChar char="○"/>
            </a:lvl8pPr>
            <a:lvl9pPr marL="4114800" lvl="8" indent="-317500" rtl="0">
              <a:lnSpc>
                <a:spcPct val="100000"/>
              </a:lnSpc>
              <a:spcBef>
                <a:spcPts val="0"/>
              </a:spcBef>
              <a:spcAft>
                <a:spcPts val="0"/>
              </a:spcAft>
              <a:buClr>
                <a:srgbClr val="191919"/>
              </a:buClr>
              <a:buSzPts val="1400"/>
              <a:buFont typeface="Anaheim"/>
              <a:buChar char="■"/>
            </a:lvl9pPr>
          </a:lstStyle>
          <a:p>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dk2"/>
        </a:solidFill>
        <a:effectLst/>
      </p:bgPr>
    </p:bg>
    <p:spTree>
      <p:nvGrpSpPr>
        <p:cNvPr id="1" name="Shape 1259"/>
        <p:cNvGrpSpPr/>
        <p:nvPr/>
      </p:nvGrpSpPr>
      <p:grpSpPr>
        <a:xfrm>
          <a:off x="0" y="0"/>
          <a:ext cx="0" cy="0"/>
          <a:chOff x="0" y="0"/>
          <a:chExt cx="0" cy="0"/>
        </a:xfrm>
      </p:grpSpPr>
      <p:grpSp>
        <p:nvGrpSpPr>
          <p:cNvPr id="894" name="Google Shape;1260;p21"/>
          <p:cNvGrpSpPr/>
          <p:nvPr/>
        </p:nvGrpSpPr>
        <p:grpSpPr>
          <a:xfrm>
            <a:off x="0" y="0"/>
            <a:ext cx="9144091" cy="5143648"/>
            <a:chOff x="0" y="0"/>
            <a:chExt cx="7440875" cy="4152456"/>
          </a:xfrm>
        </p:grpSpPr>
        <p:sp>
          <p:nvSpPr>
            <p:cNvPr id="1053416" name="Google Shape;1261;p2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17" name="Google Shape;1262;p2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18" name="Google Shape;1263;p2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19" name="Google Shape;1264;p2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0" name="Google Shape;1265;p2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1" name="Google Shape;1266;p2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2" name="Google Shape;1267;p2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3" name="Google Shape;1268;p2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4" name="Google Shape;1269;p2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5" name="Google Shape;1270;p2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6" name="Google Shape;1271;p2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7" name="Google Shape;1272;p2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8" name="Google Shape;1273;p2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29" name="Google Shape;1274;p2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0" name="Google Shape;1275;p2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1" name="Google Shape;1276;p2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2" name="Google Shape;1277;p2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3" name="Google Shape;1278;p2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4" name="Google Shape;1279;p2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5" name="Google Shape;1280;p2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6" name="Google Shape;1281;p2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7" name="Google Shape;1282;p2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8" name="Google Shape;1283;p2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39" name="Google Shape;1284;p2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0" name="Google Shape;1285;p2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1" name="Google Shape;1286;p2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2" name="Google Shape;1287;p2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3" name="Google Shape;1288;p2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4" name="Google Shape;1289;p2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5" name="Google Shape;1290;p2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6" name="Google Shape;1291;p2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7" name="Google Shape;1292;p2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8" name="Google Shape;1293;p2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49" name="Google Shape;1294;p2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0" name="Google Shape;1295;p2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1" name="Google Shape;1296;p2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2" name="Google Shape;1297;p2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3" name="Google Shape;1298;p2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4" name="Google Shape;1299;p2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5" name="Google Shape;1300;p2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6" name="Google Shape;1301;p2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7" name="Google Shape;1302;p2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8" name="Google Shape;1303;p2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59" name="Google Shape;1304;p2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0" name="Google Shape;1305;p2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1" name="Google Shape;1306;p2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2" name="Google Shape;1307;p2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3" name="Google Shape;1308;p2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4" name="Google Shape;1309;p2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5" name="Google Shape;1310;p2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6" name="Google Shape;1311;p2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7" name="Google Shape;1312;p2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8" name="Google Shape;1313;p2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69" name="Google Shape;1314;p2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0" name="Google Shape;1315;p2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1" name="Google Shape;1316;p2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2" name="Google Shape;1317;p2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3" name="Google Shape;1318;p2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4" name="Google Shape;1319;p2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5" name="Google Shape;1320;p2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6" name="Google Shape;1321;p2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7" name="Google Shape;1322;p2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1323;p21"/>
          <p:cNvGrpSpPr/>
          <p:nvPr/>
        </p:nvGrpSpPr>
        <p:grpSpPr>
          <a:xfrm>
            <a:off x="173287" y="130863"/>
            <a:ext cx="8797256" cy="4881744"/>
            <a:chOff x="916986" y="2500875"/>
            <a:chExt cx="2280618" cy="1217119"/>
          </a:xfrm>
        </p:grpSpPr>
        <p:sp>
          <p:nvSpPr>
            <p:cNvPr id="1053478" name="Google Shape;1324;p2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79" name="Google Shape;1325;p2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80" name="Google Shape;1326;p2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81" name="Google Shape;1327;p2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82" name="Google Shape;1328;p2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483" name="Google Shape;132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3484" name="Google Shape;1330;p21"/>
          <p:cNvSpPr txBox="1">
            <a:spLocks noGrp="1"/>
          </p:cNvSpPr>
          <p:nvPr>
            <p:ph type="subTitle" idx="1"/>
          </p:nvPr>
        </p:nvSpPr>
        <p:spPr>
          <a:xfrm>
            <a:off x="93762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485" name="Google Shape;1331;p21"/>
          <p:cNvSpPr txBox="1">
            <a:spLocks noGrp="1"/>
          </p:cNvSpPr>
          <p:nvPr>
            <p:ph type="subTitle" idx="2"/>
          </p:nvPr>
        </p:nvSpPr>
        <p:spPr>
          <a:xfrm>
            <a:off x="3484348"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486" name="Google Shape;1332;p21"/>
          <p:cNvSpPr txBox="1">
            <a:spLocks noGrp="1"/>
          </p:cNvSpPr>
          <p:nvPr>
            <p:ph type="subTitle" idx="3"/>
          </p:nvPr>
        </p:nvSpPr>
        <p:spPr>
          <a:xfrm>
            <a:off x="603107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487" name="Google Shape;1333;p21"/>
          <p:cNvSpPr txBox="1">
            <a:spLocks noGrp="1"/>
          </p:cNvSpPr>
          <p:nvPr>
            <p:ph type="subTitle" idx="4"/>
          </p:nvPr>
        </p:nvSpPr>
        <p:spPr>
          <a:xfrm>
            <a:off x="93762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488" name="Google Shape;1334;p21"/>
          <p:cNvSpPr txBox="1">
            <a:spLocks noGrp="1"/>
          </p:cNvSpPr>
          <p:nvPr>
            <p:ph type="subTitle" idx="5"/>
          </p:nvPr>
        </p:nvSpPr>
        <p:spPr>
          <a:xfrm>
            <a:off x="3484348"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489" name="Google Shape;1335;p21"/>
          <p:cNvSpPr txBox="1">
            <a:spLocks noGrp="1"/>
          </p:cNvSpPr>
          <p:nvPr>
            <p:ph type="subTitle" idx="6"/>
          </p:nvPr>
        </p:nvSpPr>
        <p:spPr>
          <a:xfrm>
            <a:off x="603107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dk2"/>
        </a:solidFill>
        <a:effectLst/>
      </p:bgPr>
    </p:bg>
    <p:spTree>
      <p:nvGrpSpPr>
        <p:cNvPr id="1" name="Shape 1336"/>
        <p:cNvGrpSpPr/>
        <p:nvPr/>
      </p:nvGrpSpPr>
      <p:grpSpPr>
        <a:xfrm>
          <a:off x="0" y="0"/>
          <a:ext cx="0" cy="0"/>
          <a:chOff x="0" y="0"/>
          <a:chExt cx="0" cy="0"/>
        </a:xfrm>
      </p:grpSpPr>
      <p:grpSp>
        <p:nvGrpSpPr>
          <p:cNvPr id="888" name="Google Shape;1337;p22"/>
          <p:cNvGrpSpPr/>
          <p:nvPr/>
        </p:nvGrpSpPr>
        <p:grpSpPr>
          <a:xfrm>
            <a:off x="0" y="0"/>
            <a:ext cx="9144091" cy="5143648"/>
            <a:chOff x="0" y="0"/>
            <a:chExt cx="7440875" cy="4152456"/>
          </a:xfrm>
        </p:grpSpPr>
        <p:sp>
          <p:nvSpPr>
            <p:cNvPr id="1053263" name="Google Shape;1338;p2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64" name="Google Shape;1339;p2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65" name="Google Shape;1340;p2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66" name="Google Shape;1341;p2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67" name="Google Shape;1342;p2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68" name="Google Shape;1343;p2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69" name="Google Shape;1344;p2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0" name="Google Shape;1345;p2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1" name="Google Shape;1346;p2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2" name="Google Shape;1347;p2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3" name="Google Shape;1348;p2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4" name="Google Shape;1349;p2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5" name="Google Shape;1350;p2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6" name="Google Shape;1351;p2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7" name="Google Shape;1352;p2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8" name="Google Shape;1353;p2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79" name="Google Shape;1354;p2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0" name="Google Shape;1355;p2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1" name="Google Shape;1356;p2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2" name="Google Shape;1357;p2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3" name="Google Shape;1358;p2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4" name="Google Shape;1359;p2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5" name="Google Shape;1360;p2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6" name="Google Shape;1361;p2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7" name="Google Shape;1362;p2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8" name="Google Shape;1363;p2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89" name="Google Shape;1364;p2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0" name="Google Shape;1365;p2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1" name="Google Shape;1366;p2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2" name="Google Shape;1367;p2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3" name="Google Shape;1368;p2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4" name="Google Shape;1369;p2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5" name="Google Shape;1370;p2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6" name="Google Shape;1371;p2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7" name="Google Shape;1372;p2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8" name="Google Shape;1373;p2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99" name="Google Shape;1374;p2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0" name="Google Shape;1375;p2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1" name="Google Shape;1376;p2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2" name="Google Shape;1377;p2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3" name="Google Shape;1378;p2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4" name="Google Shape;1379;p2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5" name="Google Shape;1380;p2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6" name="Google Shape;1381;p2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7" name="Google Shape;1382;p2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8" name="Google Shape;1383;p2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09" name="Google Shape;1384;p2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0" name="Google Shape;1385;p2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1" name="Google Shape;1386;p2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2" name="Google Shape;1387;p2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3" name="Google Shape;1388;p2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4" name="Google Shape;1389;p2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5" name="Google Shape;1390;p2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6" name="Google Shape;1391;p2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7" name="Google Shape;1392;p2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8" name="Google Shape;1393;p2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19" name="Google Shape;1394;p2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0" name="Google Shape;1395;p2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1" name="Google Shape;1396;p2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2" name="Google Shape;1397;p2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3" name="Google Shape;1398;p2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4" name="Google Shape;1399;p2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1400;p22"/>
          <p:cNvGrpSpPr/>
          <p:nvPr/>
        </p:nvGrpSpPr>
        <p:grpSpPr>
          <a:xfrm>
            <a:off x="173287" y="130863"/>
            <a:ext cx="8797256" cy="4881744"/>
            <a:chOff x="916986" y="2500875"/>
            <a:chExt cx="2280618" cy="1217119"/>
          </a:xfrm>
        </p:grpSpPr>
        <p:sp>
          <p:nvSpPr>
            <p:cNvPr id="1053325" name="Google Shape;1401;p2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6" name="Google Shape;1402;p2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7" name="Google Shape;1403;p2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8" name="Google Shape;1404;p2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29" name="Google Shape;1405;p2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330" name="Google Shape;140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3331" name="Google Shape;1407;p22"/>
          <p:cNvSpPr txBox="1">
            <a:spLocks noGrp="1"/>
          </p:cNvSpPr>
          <p:nvPr>
            <p:ph type="subTitle" idx="1"/>
          </p:nvPr>
        </p:nvSpPr>
        <p:spPr>
          <a:xfrm>
            <a:off x="2110311" y="18429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332" name="Google Shape;1408;p22"/>
          <p:cNvSpPr txBox="1">
            <a:spLocks noGrp="1"/>
          </p:cNvSpPr>
          <p:nvPr>
            <p:ph type="subTitle" idx="2"/>
          </p:nvPr>
        </p:nvSpPr>
        <p:spPr>
          <a:xfrm>
            <a:off x="4903089" y="1842900"/>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333" name="Google Shape;1409;p22"/>
          <p:cNvSpPr txBox="1">
            <a:spLocks noGrp="1"/>
          </p:cNvSpPr>
          <p:nvPr>
            <p:ph type="subTitle" idx="3"/>
          </p:nvPr>
        </p:nvSpPr>
        <p:spPr>
          <a:xfrm>
            <a:off x="2110311" y="34857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334" name="Google Shape;1410;p22"/>
          <p:cNvSpPr txBox="1">
            <a:spLocks noGrp="1"/>
          </p:cNvSpPr>
          <p:nvPr>
            <p:ph type="subTitle" idx="4"/>
          </p:nvPr>
        </p:nvSpPr>
        <p:spPr>
          <a:xfrm>
            <a:off x="4903089" y="3485775"/>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335" name="Google Shape;1411;p22"/>
          <p:cNvSpPr txBox="1">
            <a:spLocks noGrp="1"/>
          </p:cNvSpPr>
          <p:nvPr>
            <p:ph type="subTitle" idx="5"/>
          </p:nvPr>
        </p:nvSpPr>
        <p:spPr>
          <a:xfrm>
            <a:off x="2110311" y="1489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336" name="Google Shape;1412;p22"/>
          <p:cNvSpPr txBox="1">
            <a:spLocks noGrp="1"/>
          </p:cNvSpPr>
          <p:nvPr>
            <p:ph type="subTitle" idx="6"/>
          </p:nvPr>
        </p:nvSpPr>
        <p:spPr>
          <a:xfrm>
            <a:off x="2110311" y="31326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337" name="Google Shape;1413;p22"/>
          <p:cNvSpPr txBox="1">
            <a:spLocks noGrp="1"/>
          </p:cNvSpPr>
          <p:nvPr>
            <p:ph type="subTitle" idx="7"/>
          </p:nvPr>
        </p:nvSpPr>
        <p:spPr>
          <a:xfrm>
            <a:off x="4903086" y="1489700"/>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338" name="Google Shape;1414;p22"/>
          <p:cNvSpPr txBox="1">
            <a:spLocks noGrp="1"/>
          </p:cNvSpPr>
          <p:nvPr>
            <p:ph type="subTitle" idx="8"/>
          </p:nvPr>
        </p:nvSpPr>
        <p:spPr>
          <a:xfrm>
            <a:off x="4903086" y="3132675"/>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dk2"/>
        </a:solidFill>
        <a:effectLst/>
      </p:bgPr>
    </p:bg>
    <p:spTree>
      <p:nvGrpSpPr>
        <p:cNvPr id="1" name="Shape 1415"/>
        <p:cNvGrpSpPr/>
        <p:nvPr/>
      </p:nvGrpSpPr>
      <p:grpSpPr>
        <a:xfrm>
          <a:off x="0" y="0"/>
          <a:ext cx="0" cy="0"/>
          <a:chOff x="0" y="0"/>
          <a:chExt cx="0" cy="0"/>
        </a:xfrm>
      </p:grpSpPr>
      <p:grpSp>
        <p:nvGrpSpPr>
          <p:cNvPr id="946" name="Google Shape;1416;p23"/>
          <p:cNvGrpSpPr/>
          <p:nvPr/>
        </p:nvGrpSpPr>
        <p:grpSpPr>
          <a:xfrm>
            <a:off x="0" y="0"/>
            <a:ext cx="9144091" cy="5143648"/>
            <a:chOff x="0" y="0"/>
            <a:chExt cx="7440875" cy="4152456"/>
          </a:xfrm>
        </p:grpSpPr>
        <p:sp>
          <p:nvSpPr>
            <p:cNvPr id="1054617" name="Google Shape;1417;p2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18" name="Google Shape;1418;p2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19" name="Google Shape;1419;p2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0" name="Google Shape;1420;p2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1" name="Google Shape;1421;p2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2" name="Google Shape;1422;p2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3" name="Google Shape;1423;p2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4" name="Google Shape;1424;p2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5" name="Google Shape;1425;p2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6" name="Google Shape;1426;p2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7" name="Google Shape;1427;p2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8" name="Google Shape;1428;p2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29" name="Google Shape;1429;p2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0" name="Google Shape;1430;p2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1" name="Google Shape;1431;p2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2" name="Google Shape;1432;p2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3" name="Google Shape;1433;p2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4" name="Google Shape;1434;p2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5" name="Google Shape;1435;p2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6" name="Google Shape;1436;p2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7" name="Google Shape;1437;p2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8" name="Google Shape;1438;p2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39" name="Google Shape;1439;p2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0" name="Google Shape;1440;p2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1" name="Google Shape;1441;p2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2" name="Google Shape;1442;p2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3" name="Google Shape;1443;p2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4" name="Google Shape;1444;p2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5" name="Google Shape;1445;p2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6" name="Google Shape;1446;p2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7" name="Google Shape;1447;p2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8" name="Google Shape;1448;p2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49" name="Google Shape;1449;p2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0" name="Google Shape;1450;p2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1" name="Google Shape;1451;p2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2" name="Google Shape;1452;p2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3" name="Google Shape;1453;p2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4" name="Google Shape;1454;p2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5" name="Google Shape;1455;p2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6" name="Google Shape;1456;p2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7" name="Google Shape;1457;p2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8" name="Google Shape;1458;p2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59" name="Google Shape;1459;p2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0" name="Google Shape;1460;p2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1" name="Google Shape;1461;p2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2" name="Google Shape;1462;p2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3" name="Google Shape;1463;p2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4" name="Google Shape;1464;p2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5" name="Google Shape;1465;p2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6" name="Google Shape;1466;p2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7" name="Google Shape;1467;p2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8" name="Google Shape;1468;p2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69" name="Google Shape;1469;p2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0" name="Google Shape;1470;p2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1" name="Google Shape;1471;p2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2" name="Google Shape;1472;p2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3" name="Google Shape;1473;p2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4" name="Google Shape;1474;p2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5" name="Google Shape;1475;p2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6" name="Google Shape;1476;p2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7" name="Google Shape;1477;p2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78" name="Google Shape;1478;p2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1479;p23"/>
          <p:cNvGrpSpPr/>
          <p:nvPr/>
        </p:nvGrpSpPr>
        <p:grpSpPr>
          <a:xfrm>
            <a:off x="173287" y="130863"/>
            <a:ext cx="8797256" cy="4881744"/>
            <a:chOff x="916986" y="2500875"/>
            <a:chExt cx="2280618" cy="1217119"/>
          </a:xfrm>
        </p:grpSpPr>
        <p:sp>
          <p:nvSpPr>
            <p:cNvPr id="1054679" name="Google Shape;1480;p2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80" name="Google Shape;1481;p2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81" name="Google Shape;1482;p2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82" name="Google Shape;1483;p2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83" name="Google Shape;1484;p2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684" name="Google Shape;148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4685" name="Google Shape;1486;p23"/>
          <p:cNvSpPr txBox="1">
            <a:spLocks noGrp="1"/>
          </p:cNvSpPr>
          <p:nvPr>
            <p:ph type="subTitle" idx="1"/>
          </p:nvPr>
        </p:nvSpPr>
        <p:spPr>
          <a:xfrm>
            <a:off x="956752"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86" name="Google Shape;1487;p23"/>
          <p:cNvSpPr txBox="1">
            <a:spLocks noGrp="1"/>
          </p:cNvSpPr>
          <p:nvPr>
            <p:ph type="subTitle" idx="2"/>
          </p:nvPr>
        </p:nvSpPr>
        <p:spPr>
          <a:xfrm>
            <a:off x="3579000"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87" name="Google Shape;1488;p23"/>
          <p:cNvSpPr txBox="1">
            <a:spLocks noGrp="1"/>
          </p:cNvSpPr>
          <p:nvPr>
            <p:ph type="subTitle" idx="3"/>
          </p:nvPr>
        </p:nvSpPr>
        <p:spPr>
          <a:xfrm>
            <a:off x="956752"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88" name="Google Shape;1489;p23"/>
          <p:cNvSpPr txBox="1">
            <a:spLocks noGrp="1"/>
          </p:cNvSpPr>
          <p:nvPr>
            <p:ph type="subTitle" idx="4"/>
          </p:nvPr>
        </p:nvSpPr>
        <p:spPr>
          <a:xfrm>
            <a:off x="3579000"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89" name="Google Shape;1490;p23"/>
          <p:cNvSpPr txBox="1">
            <a:spLocks noGrp="1"/>
          </p:cNvSpPr>
          <p:nvPr>
            <p:ph type="subTitle" idx="5"/>
          </p:nvPr>
        </p:nvSpPr>
        <p:spPr>
          <a:xfrm>
            <a:off x="6201248"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90" name="Google Shape;1491;p23"/>
          <p:cNvSpPr txBox="1">
            <a:spLocks noGrp="1"/>
          </p:cNvSpPr>
          <p:nvPr>
            <p:ph type="subTitle" idx="6"/>
          </p:nvPr>
        </p:nvSpPr>
        <p:spPr>
          <a:xfrm>
            <a:off x="6201248"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4691" name="Google Shape;1492;p23"/>
          <p:cNvSpPr txBox="1">
            <a:spLocks noGrp="1"/>
          </p:cNvSpPr>
          <p:nvPr>
            <p:ph type="subTitle" idx="7"/>
          </p:nvPr>
        </p:nvSpPr>
        <p:spPr>
          <a:xfrm>
            <a:off x="960652"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4692" name="Google Shape;1493;p23"/>
          <p:cNvSpPr txBox="1">
            <a:spLocks noGrp="1"/>
          </p:cNvSpPr>
          <p:nvPr>
            <p:ph type="subTitle" idx="8"/>
          </p:nvPr>
        </p:nvSpPr>
        <p:spPr>
          <a:xfrm>
            <a:off x="3582900"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4693" name="Google Shape;1494;p23"/>
          <p:cNvSpPr txBox="1">
            <a:spLocks noGrp="1"/>
          </p:cNvSpPr>
          <p:nvPr>
            <p:ph type="subTitle" idx="9"/>
          </p:nvPr>
        </p:nvSpPr>
        <p:spPr>
          <a:xfrm>
            <a:off x="6205148"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4694" name="Google Shape;1495;p23"/>
          <p:cNvSpPr txBox="1">
            <a:spLocks noGrp="1"/>
          </p:cNvSpPr>
          <p:nvPr>
            <p:ph type="subTitle" idx="13"/>
          </p:nvPr>
        </p:nvSpPr>
        <p:spPr>
          <a:xfrm>
            <a:off x="960652"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4695" name="Google Shape;1496;p23"/>
          <p:cNvSpPr txBox="1">
            <a:spLocks noGrp="1"/>
          </p:cNvSpPr>
          <p:nvPr>
            <p:ph type="subTitle" idx="14"/>
          </p:nvPr>
        </p:nvSpPr>
        <p:spPr>
          <a:xfrm>
            <a:off x="3582900"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4696" name="Google Shape;1497;p23"/>
          <p:cNvSpPr txBox="1">
            <a:spLocks noGrp="1"/>
          </p:cNvSpPr>
          <p:nvPr>
            <p:ph type="subTitle" idx="15"/>
          </p:nvPr>
        </p:nvSpPr>
        <p:spPr>
          <a:xfrm>
            <a:off x="6205148"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Numbers and text">
  <p:cSld name="CUSTOM_8">
    <p:bg>
      <p:bgPr>
        <a:solidFill>
          <a:schemeClr val="dk2"/>
        </a:solidFill>
        <a:effectLst/>
      </p:bgPr>
    </p:bg>
    <p:spTree>
      <p:nvGrpSpPr>
        <p:cNvPr id="1" name="Shape 1498"/>
        <p:cNvGrpSpPr/>
        <p:nvPr/>
      </p:nvGrpSpPr>
      <p:grpSpPr>
        <a:xfrm>
          <a:off x="0" y="0"/>
          <a:ext cx="0" cy="0"/>
          <a:chOff x="0" y="0"/>
          <a:chExt cx="0" cy="0"/>
        </a:xfrm>
      </p:grpSpPr>
      <p:grpSp>
        <p:nvGrpSpPr>
          <p:cNvPr id="934" name="Google Shape;1499;p24"/>
          <p:cNvGrpSpPr/>
          <p:nvPr/>
        </p:nvGrpSpPr>
        <p:grpSpPr>
          <a:xfrm>
            <a:off x="0" y="0"/>
            <a:ext cx="9144091" cy="5143648"/>
            <a:chOff x="0" y="0"/>
            <a:chExt cx="7440875" cy="4152456"/>
          </a:xfrm>
        </p:grpSpPr>
        <p:sp>
          <p:nvSpPr>
            <p:cNvPr id="1054334" name="Google Shape;1500;p2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35" name="Google Shape;1501;p2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36" name="Google Shape;1502;p2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37" name="Google Shape;1503;p2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38" name="Google Shape;1504;p2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39" name="Google Shape;1505;p2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0" name="Google Shape;1506;p2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1" name="Google Shape;1507;p2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2" name="Google Shape;1508;p2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3" name="Google Shape;1509;p2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4" name="Google Shape;1510;p2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5" name="Google Shape;1511;p2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6" name="Google Shape;1512;p2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7" name="Google Shape;1513;p2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8" name="Google Shape;1514;p2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49" name="Google Shape;1515;p2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0" name="Google Shape;1516;p2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1" name="Google Shape;1517;p2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2" name="Google Shape;1518;p2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3" name="Google Shape;1519;p2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4" name="Google Shape;1520;p2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5" name="Google Shape;1521;p2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6" name="Google Shape;1522;p2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7" name="Google Shape;1523;p2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8" name="Google Shape;1524;p2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59" name="Google Shape;1525;p2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0" name="Google Shape;1526;p2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1" name="Google Shape;1527;p2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2" name="Google Shape;1528;p2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3" name="Google Shape;1529;p2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4" name="Google Shape;1530;p2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5" name="Google Shape;1531;p2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6" name="Google Shape;1532;p2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7" name="Google Shape;1533;p2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8" name="Google Shape;1534;p2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69" name="Google Shape;1535;p2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0" name="Google Shape;1536;p2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1" name="Google Shape;1537;p2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2" name="Google Shape;1538;p2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3" name="Google Shape;1539;p2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4" name="Google Shape;1540;p2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5" name="Google Shape;1541;p2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6" name="Google Shape;1542;p2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7" name="Google Shape;1543;p2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8" name="Google Shape;1544;p2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79" name="Google Shape;1545;p2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0" name="Google Shape;1546;p2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1" name="Google Shape;1547;p2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2" name="Google Shape;1548;p2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3" name="Google Shape;1549;p2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4" name="Google Shape;1550;p2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5" name="Google Shape;1551;p2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6" name="Google Shape;1552;p2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7" name="Google Shape;1553;p2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8" name="Google Shape;1554;p2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89" name="Google Shape;1555;p2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0" name="Google Shape;1556;p2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1" name="Google Shape;1557;p2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2" name="Google Shape;1558;p2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3" name="Google Shape;1559;p2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4" name="Google Shape;1560;p2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5" name="Google Shape;1561;p2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1562;p24"/>
          <p:cNvGrpSpPr/>
          <p:nvPr/>
        </p:nvGrpSpPr>
        <p:grpSpPr>
          <a:xfrm>
            <a:off x="502465" y="399924"/>
            <a:ext cx="8139069" cy="4343656"/>
            <a:chOff x="916986" y="2500875"/>
            <a:chExt cx="2280618" cy="1217119"/>
          </a:xfrm>
        </p:grpSpPr>
        <p:sp>
          <p:nvSpPr>
            <p:cNvPr id="1054396" name="Google Shape;1563;p2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7" name="Google Shape;1564;p2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8" name="Google Shape;1565;p2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99" name="Google Shape;1566;p2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00" name="Google Shape;1567;p2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401" name="Google Shape;1568;p24"/>
          <p:cNvSpPr txBox="1">
            <a:spLocks noGrp="1"/>
          </p:cNvSpPr>
          <p:nvPr>
            <p:ph type="title" hasCustomPrompt="1"/>
          </p:nvPr>
        </p:nvSpPr>
        <p:spPr>
          <a:xfrm>
            <a:off x="2223600" y="628312"/>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4402" name="Google Shape;1569;p24"/>
          <p:cNvSpPr txBox="1">
            <a:spLocks noGrp="1"/>
          </p:cNvSpPr>
          <p:nvPr>
            <p:ph type="subTitle" idx="1"/>
          </p:nvPr>
        </p:nvSpPr>
        <p:spPr>
          <a:xfrm>
            <a:off x="2223600" y="1361146"/>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54403" name="Google Shape;1570;p24"/>
          <p:cNvSpPr txBox="1">
            <a:spLocks noGrp="1"/>
          </p:cNvSpPr>
          <p:nvPr>
            <p:ph type="title" idx="2" hasCustomPrompt="1"/>
          </p:nvPr>
        </p:nvSpPr>
        <p:spPr>
          <a:xfrm>
            <a:off x="2223600" y="1980568"/>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4404" name="Google Shape;1571;p24"/>
          <p:cNvSpPr txBox="1">
            <a:spLocks noGrp="1"/>
          </p:cNvSpPr>
          <p:nvPr>
            <p:ph type="subTitle" idx="3"/>
          </p:nvPr>
        </p:nvSpPr>
        <p:spPr>
          <a:xfrm>
            <a:off x="2223600" y="2714971"/>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54405" name="Google Shape;1572;p24"/>
          <p:cNvSpPr txBox="1">
            <a:spLocks noGrp="1"/>
          </p:cNvSpPr>
          <p:nvPr>
            <p:ph type="title" idx="4" hasCustomPrompt="1"/>
          </p:nvPr>
        </p:nvSpPr>
        <p:spPr>
          <a:xfrm>
            <a:off x="2223600" y="3332824"/>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4406" name="Google Shape;1573;p24"/>
          <p:cNvSpPr txBox="1">
            <a:spLocks noGrp="1"/>
          </p:cNvSpPr>
          <p:nvPr>
            <p:ph type="subTitle" idx="5"/>
          </p:nvPr>
        </p:nvSpPr>
        <p:spPr>
          <a:xfrm>
            <a:off x="2223600" y="4068796"/>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Numbers and text 1">
  <p:cSld name="CUSTOM_8_1">
    <p:bg>
      <p:bgPr>
        <a:solidFill>
          <a:schemeClr val="dk2"/>
        </a:solidFill>
        <a:effectLst/>
      </p:bgPr>
    </p:bg>
    <p:spTree>
      <p:nvGrpSpPr>
        <p:cNvPr id="1" name="Shape 1574"/>
        <p:cNvGrpSpPr/>
        <p:nvPr/>
      </p:nvGrpSpPr>
      <p:grpSpPr>
        <a:xfrm>
          <a:off x="0" y="0"/>
          <a:ext cx="0" cy="0"/>
          <a:chOff x="0" y="0"/>
          <a:chExt cx="0" cy="0"/>
        </a:xfrm>
      </p:grpSpPr>
      <p:grpSp>
        <p:nvGrpSpPr>
          <p:cNvPr id="915" name="Google Shape;1575;p25"/>
          <p:cNvGrpSpPr/>
          <p:nvPr/>
        </p:nvGrpSpPr>
        <p:grpSpPr>
          <a:xfrm>
            <a:off x="0" y="0"/>
            <a:ext cx="9144091" cy="5143648"/>
            <a:chOff x="0" y="0"/>
            <a:chExt cx="7440875" cy="4152456"/>
          </a:xfrm>
        </p:grpSpPr>
        <p:sp>
          <p:nvSpPr>
            <p:cNvPr id="1053908" name="Google Shape;1576;p2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09" name="Google Shape;1577;p2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0" name="Google Shape;1578;p2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1" name="Google Shape;1579;p2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2" name="Google Shape;1580;p2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3" name="Google Shape;1581;p2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4" name="Google Shape;1582;p2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5" name="Google Shape;1583;p2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6" name="Google Shape;1584;p2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7" name="Google Shape;1585;p2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8" name="Google Shape;1586;p2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19" name="Google Shape;1587;p2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0" name="Google Shape;1588;p2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1" name="Google Shape;1589;p2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2" name="Google Shape;1590;p2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3" name="Google Shape;1591;p2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4" name="Google Shape;1592;p2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5" name="Google Shape;1593;p2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6" name="Google Shape;1594;p2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7" name="Google Shape;1595;p2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8" name="Google Shape;1596;p2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29" name="Google Shape;1597;p2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0" name="Google Shape;1598;p2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1" name="Google Shape;1599;p2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2" name="Google Shape;1600;p2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3" name="Google Shape;1601;p2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4" name="Google Shape;1602;p2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5" name="Google Shape;1603;p2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6" name="Google Shape;1604;p2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7" name="Google Shape;1605;p2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8" name="Google Shape;1606;p2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39" name="Google Shape;1607;p2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0" name="Google Shape;1608;p2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1" name="Google Shape;1609;p2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2" name="Google Shape;1610;p2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3" name="Google Shape;1611;p2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4" name="Google Shape;1612;p2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5" name="Google Shape;1613;p2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6" name="Google Shape;1614;p2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7" name="Google Shape;1615;p2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8" name="Google Shape;1616;p2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49" name="Google Shape;1617;p2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0" name="Google Shape;1618;p2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1" name="Google Shape;1619;p2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2" name="Google Shape;1620;p2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3" name="Google Shape;1621;p2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4" name="Google Shape;1622;p2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5" name="Google Shape;1623;p2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6" name="Google Shape;1624;p2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7" name="Google Shape;1625;p2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8" name="Google Shape;1626;p2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59" name="Google Shape;1627;p2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0" name="Google Shape;1628;p2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1" name="Google Shape;1629;p2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2" name="Google Shape;1630;p2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3" name="Google Shape;1631;p2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4" name="Google Shape;1632;p2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5" name="Google Shape;1633;p2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6" name="Google Shape;1634;p2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7" name="Google Shape;1635;p2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8" name="Google Shape;1636;p2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69" name="Google Shape;1637;p2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1638;p25"/>
          <p:cNvGrpSpPr/>
          <p:nvPr/>
        </p:nvGrpSpPr>
        <p:grpSpPr>
          <a:xfrm>
            <a:off x="173287" y="130863"/>
            <a:ext cx="8797256" cy="4881744"/>
            <a:chOff x="916986" y="2500875"/>
            <a:chExt cx="2280618" cy="1217119"/>
          </a:xfrm>
        </p:grpSpPr>
        <p:sp>
          <p:nvSpPr>
            <p:cNvPr id="1053970" name="Google Shape;1639;p2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71" name="Google Shape;1640;p2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72" name="Google Shape;1641;p2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73" name="Google Shape;1642;p2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74" name="Google Shape;1643;p2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975" name="Google Shape;1644;p25"/>
          <p:cNvSpPr txBox="1">
            <a:spLocks noGrp="1"/>
          </p:cNvSpPr>
          <p:nvPr>
            <p:ph type="title" hasCustomPrompt="1"/>
          </p:nvPr>
        </p:nvSpPr>
        <p:spPr>
          <a:xfrm>
            <a:off x="1325650" y="1962150"/>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3976" name="Google Shape;1645;p25"/>
          <p:cNvSpPr txBox="1">
            <a:spLocks noGrp="1"/>
          </p:cNvSpPr>
          <p:nvPr>
            <p:ph type="subTitle" idx="1"/>
          </p:nvPr>
        </p:nvSpPr>
        <p:spPr>
          <a:xfrm>
            <a:off x="9385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3977" name="Google Shape;1646;p25"/>
          <p:cNvSpPr txBox="1">
            <a:spLocks noGrp="1"/>
          </p:cNvSpPr>
          <p:nvPr>
            <p:ph type="subTitle" idx="2"/>
          </p:nvPr>
        </p:nvSpPr>
        <p:spPr>
          <a:xfrm>
            <a:off x="9385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3978" name="Google Shape;1647;p25"/>
          <p:cNvSpPr txBox="1">
            <a:spLocks noGrp="1"/>
          </p:cNvSpPr>
          <p:nvPr>
            <p:ph type="title" idx="3" hasCustomPrompt="1"/>
          </p:nvPr>
        </p:nvSpPr>
        <p:spPr>
          <a:xfrm>
            <a:off x="387315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3979" name="Google Shape;1648;p25"/>
          <p:cNvSpPr txBox="1">
            <a:spLocks noGrp="1"/>
          </p:cNvSpPr>
          <p:nvPr>
            <p:ph type="subTitle" idx="4"/>
          </p:nvPr>
        </p:nvSpPr>
        <p:spPr>
          <a:xfrm>
            <a:off x="34854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3980" name="Google Shape;1649;p25"/>
          <p:cNvSpPr txBox="1">
            <a:spLocks noGrp="1"/>
          </p:cNvSpPr>
          <p:nvPr>
            <p:ph type="subTitle" idx="5"/>
          </p:nvPr>
        </p:nvSpPr>
        <p:spPr>
          <a:xfrm>
            <a:off x="34854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3981" name="Google Shape;1650;p25"/>
          <p:cNvSpPr txBox="1">
            <a:spLocks noGrp="1"/>
          </p:cNvSpPr>
          <p:nvPr>
            <p:ph type="title" idx="6" hasCustomPrompt="1"/>
          </p:nvPr>
        </p:nvSpPr>
        <p:spPr>
          <a:xfrm>
            <a:off x="642005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3982" name="Google Shape;1651;p25"/>
          <p:cNvSpPr txBox="1">
            <a:spLocks noGrp="1"/>
          </p:cNvSpPr>
          <p:nvPr>
            <p:ph type="subTitle" idx="7"/>
          </p:nvPr>
        </p:nvSpPr>
        <p:spPr>
          <a:xfrm>
            <a:off x="60323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3983" name="Google Shape;1652;p25"/>
          <p:cNvSpPr txBox="1">
            <a:spLocks noGrp="1"/>
          </p:cNvSpPr>
          <p:nvPr>
            <p:ph type="subTitle" idx="8"/>
          </p:nvPr>
        </p:nvSpPr>
        <p:spPr>
          <a:xfrm>
            <a:off x="60323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3984" name="Google Shape;1653;p25"/>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itle and two columns 4">
  <p:cSld name="CUSTOM_8_1_1">
    <p:bg>
      <p:bgPr>
        <a:solidFill>
          <a:schemeClr val="dk2"/>
        </a:solidFill>
        <a:effectLst/>
      </p:bgPr>
    </p:bg>
    <p:spTree>
      <p:nvGrpSpPr>
        <p:cNvPr id="1" name="Shape 1654"/>
        <p:cNvGrpSpPr/>
        <p:nvPr/>
      </p:nvGrpSpPr>
      <p:grpSpPr>
        <a:xfrm>
          <a:off x="0" y="0"/>
          <a:ext cx="0" cy="0"/>
          <a:chOff x="0" y="0"/>
          <a:chExt cx="0" cy="0"/>
        </a:xfrm>
      </p:grpSpPr>
      <p:grpSp>
        <p:nvGrpSpPr>
          <p:cNvPr id="897" name="Google Shape;1655;p26"/>
          <p:cNvGrpSpPr/>
          <p:nvPr/>
        </p:nvGrpSpPr>
        <p:grpSpPr>
          <a:xfrm>
            <a:off x="0" y="0"/>
            <a:ext cx="9144091" cy="5143648"/>
            <a:chOff x="0" y="0"/>
            <a:chExt cx="7440875" cy="4152456"/>
          </a:xfrm>
        </p:grpSpPr>
        <p:sp>
          <p:nvSpPr>
            <p:cNvPr id="1053490" name="Google Shape;1656;p2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1" name="Google Shape;1657;p2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2" name="Google Shape;1658;p2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3" name="Google Shape;1659;p2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4" name="Google Shape;1660;p2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5" name="Google Shape;1661;p2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6" name="Google Shape;1662;p2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7" name="Google Shape;1663;p2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8" name="Google Shape;1664;p2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99" name="Google Shape;1665;p2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0" name="Google Shape;1666;p2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1" name="Google Shape;1667;p2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2" name="Google Shape;1668;p2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3" name="Google Shape;1669;p2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4" name="Google Shape;1670;p2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5" name="Google Shape;1671;p2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6" name="Google Shape;1672;p2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7" name="Google Shape;1673;p2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8" name="Google Shape;1674;p2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09" name="Google Shape;1675;p2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0" name="Google Shape;1676;p2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1" name="Google Shape;1677;p2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2" name="Google Shape;1678;p2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3" name="Google Shape;1679;p2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4" name="Google Shape;1680;p2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5" name="Google Shape;1681;p2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6" name="Google Shape;1682;p2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7" name="Google Shape;1683;p2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8" name="Google Shape;1684;p2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19" name="Google Shape;1685;p2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0" name="Google Shape;1686;p2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1" name="Google Shape;1687;p2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2" name="Google Shape;1688;p2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3" name="Google Shape;1689;p2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4" name="Google Shape;1690;p2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5" name="Google Shape;1691;p2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6" name="Google Shape;1692;p2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7" name="Google Shape;1693;p2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8" name="Google Shape;1694;p2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29" name="Google Shape;1695;p2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0" name="Google Shape;1696;p2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1" name="Google Shape;1697;p2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2" name="Google Shape;1698;p2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3" name="Google Shape;1699;p2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4" name="Google Shape;1700;p2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5" name="Google Shape;1701;p2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6" name="Google Shape;1702;p2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7" name="Google Shape;1703;p2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8" name="Google Shape;1704;p2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39" name="Google Shape;1705;p2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0" name="Google Shape;1706;p2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1" name="Google Shape;1707;p2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2" name="Google Shape;1708;p2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3" name="Google Shape;1709;p2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4" name="Google Shape;1710;p2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5" name="Google Shape;1711;p2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6" name="Google Shape;1712;p2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7" name="Google Shape;1713;p2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8" name="Google Shape;1714;p2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49" name="Google Shape;1715;p2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50" name="Google Shape;1716;p2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51" name="Google Shape;1717;p2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1718;p26"/>
          <p:cNvGrpSpPr/>
          <p:nvPr/>
        </p:nvGrpSpPr>
        <p:grpSpPr>
          <a:xfrm>
            <a:off x="173287" y="130863"/>
            <a:ext cx="8797256" cy="4881744"/>
            <a:chOff x="916986" y="2500875"/>
            <a:chExt cx="2280618" cy="1217119"/>
          </a:xfrm>
        </p:grpSpPr>
        <p:sp>
          <p:nvSpPr>
            <p:cNvPr id="1053552" name="Google Shape;1719;p2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53" name="Google Shape;1720;p2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54" name="Google Shape;1721;p2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55" name="Google Shape;1722;p2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56" name="Google Shape;1723;p2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557" name="Google Shape;172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3558" name="Google Shape;1725;p26"/>
          <p:cNvSpPr txBox="1">
            <a:spLocks noGrp="1"/>
          </p:cNvSpPr>
          <p:nvPr>
            <p:ph type="subTitle" idx="1"/>
          </p:nvPr>
        </p:nvSpPr>
        <p:spPr>
          <a:xfrm>
            <a:off x="5761275" y="3285625"/>
            <a:ext cx="2640000" cy="118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559" name="Google Shape;1726;p26"/>
          <p:cNvSpPr txBox="1">
            <a:spLocks noGrp="1"/>
          </p:cNvSpPr>
          <p:nvPr>
            <p:ph type="subTitle" idx="2"/>
          </p:nvPr>
        </p:nvSpPr>
        <p:spPr>
          <a:xfrm>
            <a:off x="742700" y="2142625"/>
            <a:ext cx="2640000" cy="118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560" name="Google Shape;1727;p26"/>
          <p:cNvSpPr txBox="1">
            <a:spLocks noGrp="1"/>
          </p:cNvSpPr>
          <p:nvPr>
            <p:ph type="subTitle" idx="3"/>
          </p:nvPr>
        </p:nvSpPr>
        <p:spPr>
          <a:xfrm>
            <a:off x="742711" y="1659925"/>
            <a:ext cx="26400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3561" name="Google Shape;1728;p26"/>
          <p:cNvSpPr txBox="1">
            <a:spLocks noGrp="1"/>
          </p:cNvSpPr>
          <p:nvPr>
            <p:ph type="subTitle" idx="4"/>
          </p:nvPr>
        </p:nvSpPr>
        <p:spPr>
          <a:xfrm>
            <a:off x="5761289" y="2802925"/>
            <a:ext cx="26400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Title and text 3">
  <p:cSld name="CUSTOM_4_2">
    <p:bg>
      <p:bgPr>
        <a:solidFill>
          <a:schemeClr val="dk2"/>
        </a:solidFill>
        <a:effectLst/>
      </p:bgPr>
    </p:bg>
    <p:spTree>
      <p:nvGrpSpPr>
        <p:cNvPr id="1" name="Shape 1729"/>
        <p:cNvGrpSpPr/>
        <p:nvPr/>
      </p:nvGrpSpPr>
      <p:grpSpPr>
        <a:xfrm>
          <a:off x="0" y="0"/>
          <a:ext cx="0" cy="0"/>
          <a:chOff x="0" y="0"/>
          <a:chExt cx="0" cy="0"/>
        </a:xfrm>
      </p:grpSpPr>
      <p:grpSp>
        <p:nvGrpSpPr>
          <p:cNvPr id="959" name="Google Shape;1730;p27"/>
          <p:cNvGrpSpPr/>
          <p:nvPr/>
        </p:nvGrpSpPr>
        <p:grpSpPr>
          <a:xfrm>
            <a:off x="0" y="0"/>
            <a:ext cx="9144091" cy="5143648"/>
            <a:chOff x="0" y="0"/>
            <a:chExt cx="7440875" cy="4152456"/>
          </a:xfrm>
        </p:grpSpPr>
        <p:sp>
          <p:nvSpPr>
            <p:cNvPr id="1054905" name="Google Shape;1731;p2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06" name="Google Shape;1732;p2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07" name="Google Shape;1733;p2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08" name="Google Shape;1734;p2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09" name="Google Shape;1735;p2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0" name="Google Shape;1736;p2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1" name="Google Shape;1737;p2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2" name="Google Shape;1738;p2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3" name="Google Shape;1739;p2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4" name="Google Shape;1740;p2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5" name="Google Shape;1741;p2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6" name="Google Shape;1742;p2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7" name="Google Shape;1743;p2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8" name="Google Shape;1744;p2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19" name="Google Shape;1745;p2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0" name="Google Shape;1746;p2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1" name="Google Shape;1747;p2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2" name="Google Shape;1748;p2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3" name="Google Shape;1749;p2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4" name="Google Shape;1750;p2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5" name="Google Shape;1751;p2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6" name="Google Shape;1752;p2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7" name="Google Shape;1753;p2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8" name="Google Shape;1754;p2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29" name="Google Shape;1755;p2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0" name="Google Shape;1756;p2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1" name="Google Shape;1757;p2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2" name="Google Shape;1758;p2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3" name="Google Shape;1759;p2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4" name="Google Shape;1760;p2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5" name="Google Shape;1761;p2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6" name="Google Shape;1762;p2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7" name="Google Shape;1763;p2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8" name="Google Shape;1764;p2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39" name="Google Shape;1765;p2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0" name="Google Shape;1766;p2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1" name="Google Shape;1767;p2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2" name="Google Shape;1768;p2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3" name="Google Shape;1769;p2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4" name="Google Shape;1770;p2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5" name="Google Shape;1771;p2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6" name="Google Shape;1772;p2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7" name="Google Shape;1773;p2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8" name="Google Shape;1774;p2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49" name="Google Shape;1775;p2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0" name="Google Shape;1776;p2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1" name="Google Shape;1777;p2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2" name="Google Shape;1778;p2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3" name="Google Shape;1779;p2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4" name="Google Shape;1780;p2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5" name="Google Shape;1781;p2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6" name="Google Shape;1782;p2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7" name="Google Shape;1783;p2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8" name="Google Shape;1784;p2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59" name="Google Shape;1785;p2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0" name="Google Shape;1786;p2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1" name="Google Shape;1787;p2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2" name="Google Shape;1788;p2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3" name="Google Shape;1789;p2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4" name="Google Shape;1790;p2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5" name="Google Shape;1791;p2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6" name="Google Shape;1792;p2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1793;p27"/>
          <p:cNvGrpSpPr/>
          <p:nvPr/>
        </p:nvGrpSpPr>
        <p:grpSpPr>
          <a:xfrm>
            <a:off x="502465" y="399924"/>
            <a:ext cx="8139069" cy="4343656"/>
            <a:chOff x="916986" y="2500875"/>
            <a:chExt cx="2280618" cy="1217119"/>
          </a:xfrm>
        </p:grpSpPr>
        <p:sp>
          <p:nvSpPr>
            <p:cNvPr id="1054967" name="Google Shape;1794;p2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8" name="Google Shape;1795;p2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69" name="Google Shape;1796;p2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70" name="Google Shape;1797;p2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71" name="Google Shape;1798;p2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972" name="Google Shape;1799;p27"/>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4973" name="Google Shape;1800;p27"/>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2"/>
        </a:solidFill>
        <a:effectLst/>
      </p:bgPr>
    </p:bg>
    <p:spTree>
      <p:nvGrpSpPr>
        <p:cNvPr id="1" name="Shape 1801"/>
        <p:cNvGrpSpPr/>
        <p:nvPr/>
      </p:nvGrpSpPr>
      <p:grpSpPr>
        <a:xfrm>
          <a:off x="0" y="0"/>
          <a:ext cx="0" cy="0"/>
          <a:chOff x="0" y="0"/>
          <a:chExt cx="0" cy="0"/>
        </a:xfrm>
      </p:grpSpPr>
      <p:grpSp>
        <p:nvGrpSpPr>
          <p:cNvPr id="940" name="Google Shape;1802;p28"/>
          <p:cNvGrpSpPr/>
          <p:nvPr/>
        </p:nvGrpSpPr>
        <p:grpSpPr>
          <a:xfrm>
            <a:off x="0" y="0"/>
            <a:ext cx="9144091" cy="5143648"/>
            <a:chOff x="0" y="0"/>
            <a:chExt cx="7440875" cy="4152456"/>
          </a:xfrm>
        </p:grpSpPr>
        <p:sp>
          <p:nvSpPr>
            <p:cNvPr id="1054478" name="Google Shape;1803;p2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79" name="Google Shape;1804;p2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0" name="Google Shape;1805;p2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1" name="Google Shape;1806;p2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2" name="Google Shape;1807;p2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3" name="Google Shape;1808;p2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4" name="Google Shape;1809;p2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5" name="Google Shape;1810;p2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6" name="Google Shape;1811;p2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7" name="Google Shape;1812;p2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8" name="Google Shape;1813;p2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89" name="Google Shape;1814;p2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0" name="Google Shape;1815;p2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1" name="Google Shape;1816;p2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2" name="Google Shape;1817;p2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3" name="Google Shape;1818;p2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4" name="Google Shape;1819;p2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5" name="Google Shape;1820;p2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6" name="Google Shape;1821;p2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7" name="Google Shape;1822;p2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8" name="Google Shape;1823;p2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99" name="Google Shape;1824;p2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0" name="Google Shape;1825;p2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1" name="Google Shape;1826;p2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2" name="Google Shape;1827;p2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3" name="Google Shape;1828;p2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4" name="Google Shape;1829;p2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5" name="Google Shape;1830;p2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6" name="Google Shape;1831;p2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7" name="Google Shape;1832;p2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8" name="Google Shape;1833;p2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09" name="Google Shape;1834;p2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0" name="Google Shape;1835;p2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1" name="Google Shape;1836;p2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2" name="Google Shape;1837;p2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3" name="Google Shape;1838;p2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4" name="Google Shape;1839;p2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5" name="Google Shape;1840;p2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6" name="Google Shape;1841;p2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7" name="Google Shape;1842;p2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8" name="Google Shape;1843;p2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19" name="Google Shape;1844;p2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0" name="Google Shape;1845;p2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1" name="Google Shape;1846;p2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2" name="Google Shape;1847;p2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3" name="Google Shape;1848;p2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4" name="Google Shape;1849;p2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5" name="Google Shape;1850;p2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6" name="Google Shape;1851;p2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7" name="Google Shape;1852;p2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8" name="Google Shape;1853;p2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29" name="Google Shape;1854;p2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0" name="Google Shape;1855;p2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1" name="Google Shape;1856;p2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2" name="Google Shape;1857;p2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3" name="Google Shape;1858;p2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4" name="Google Shape;1859;p2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5" name="Google Shape;1860;p2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6" name="Google Shape;1861;p2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7" name="Google Shape;1862;p2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8" name="Google Shape;1863;p2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39" name="Google Shape;1864;p2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1865;p28"/>
          <p:cNvGrpSpPr/>
          <p:nvPr/>
        </p:nvGrpSpPr>
        <p:grpSpPr>
          <a:xfrm>
            <a:off x="192408" y="135664"/>
            <a:ext cx="8759169" cy="4872494"/>
            <a:chOff x="916986" y="2500875"/>
            <a:chExt cx="2280618" cy="1217119"/>
          </a:xfrm>
        </p:grpSpPr>
        <p:sp>
          <p:nvSpPr>
            <p:cNvPr id="1054540" name="Google Shape;1866;p2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41" name="Google Shape;1867;p2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42" name="Google Shape;1868;p2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43" name="Google Shape;1869;p2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44" name="Google Shape;1870;p2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545" name="Google Shape;1871;p28"/>
          <p:cNvSpPr txBox="1">
            <a:spLocks noGrp="1"/>
          </p:cNvSpPr>
          <p:nvPr>
            <p:ph type="title"/>
          </p:nvPr>
        </p:nvSpPr>
        <p:spPr>
          <a:xfrm>
            <a:off x="720000" y="2173590"/>
            <a:ext cx="7704000" cy="71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2015"/>
        <p:cNvGrpSpPr/>
        <p:nvPr/>
      </p:nvGrpSpPr>
      <p:grpSpPr>
        <a:xfrm>
          <a:off x="0" y="0"/>
          <a:ext cx="0" cy="0"/>
          <a:chOff x="0" y="0"/>
          <a:chExt cx="0" cy="0"/>
        </a:xfrm>
      </p:grpSpPr>
      <p:grpSp>
        <p:nvGrpSpPr>
          <p:cNvPr id="822" name="Google Shape;2016;p31"/>
          <p:cNvGrpSpPr/>
          <p:nvPr/>
        </p:nvGrpSpPr>
        <p:grpSpPr>
          <a:xfrm>
            <a:off x="0" y="0"/>
            <a:ext cx="9144091" cy="5143648"/>
            <a:chOff x="0" y="0"/>
            <a:chExt cx="7440875" cy="4152456"/>
          </a:xfrm>
        </p:grpSpPr>
        <p:sp>
          <p:nvSpPr>
            <p:cNvPr id="1052923"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24"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25"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26"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27"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28"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29"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0"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1"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2"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3"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4"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5"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6"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7"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8"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39"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0"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1"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2"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3"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4"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5"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6"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7"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8"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49"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0"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1"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2"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3"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4"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5"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6"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7"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8"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59"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0"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1"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2"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3"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4"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5"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6"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7"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8"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69"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0"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1"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2"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3"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4"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5"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6"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7"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8"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79"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0"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1"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2"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3"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4"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2079;p31"/>
          <p:cNvGrpSpPr/>
          <p:nvPr/>
        </p:nvGrpSpPr>
        <p:grpSpPr>
          <a:xfrm>
            <a:off x="173287" y="130863"/>
            <a:ext cx="8797256" cy="4881744"/>
            <a:chOff x="916986" y="2500875"/>
            <a:chExt cx="2280618" cy="1217119"/>
          </a:xfrm>
        </p:grpSpPr>
        <p:sp>
          <p:nvSpPr>
            <p:cNvPr id="1052985"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6"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7"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8"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89"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1872"/>
        <p:cNvGrpSpPr/>
        <p:nvPr/>
      </p:nvGrpSpPr>
      <p:grpSpPr>
        <a:xfrm>
          <a:off x="0" y="0"/>
          <a:ext cx="0" cy="0"/>
          <a:chOff x="0" y="0"/>
          <a:chExt cx="0" cy="0"/>
        </a:xfrm>
      </p:grpSpPr>
      <p:grpSp>
        <p:nvGrpSpPr>
          <p:cNvPr id="909" name="Google Shape;1873;p29"/>
          <p:cNvGrpSpPr/>
          <p:nvPr/>
        </p:nvGrpSpPr>
        <p:grpSpPr>
          <a:xfrm>
            <a:off x="0" y="0"/>
            <a:ext cx="9144091" cy="5143648"/>
            <a:chOff x="0" y="0"/>
            <a:chExt cx="7440875" cy="4152456"/>
          </a:xfrm>
        </p:grpSpPr>
        <p:sp>
          <p:nvSpPr>
            <p:cNvPr id="1053768" name="Google Shape;1874;p2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69" name="Google Shape;1875;p2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0" name="Google Shape;1876;p2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1" name="Google Shape;1877;p2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2" name="Google Shape;1878;p2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3" name="Google Shape;1879;p2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4" name="Google Shape;1880;p2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5" name="Google Shape;1881;p2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6" name="Google Shape;1882;p2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7" name="Google Shape;1883;p2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8" name="Google Shape;1884;p2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79" name="Google Shape;1885;p2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0" name="Google Shape;1886;p2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1" name="Google Shape;1887;p2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2" name="Google Shape;1888;p2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3" name="Google Shape;1889;p2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4" name="Google Shape;1890;p2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5" name="Google Shape;1891;p2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6" name="Google Shape;1892;p2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7" name="Google Shape;1893;p2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8" name="Google Shape;1894;p2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89" name="Google Shape;1895;p2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0" name="Google Shape;1896;p2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1" name="Google Shape;1897;p2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2" name="Google Shape;1898;p2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3" name="Google Shape;1899;p2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4" name="Google Shape;1900;p2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5" name="Google Shape;1901;p2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6" name="Google Shape;1902;p2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7" name="Google Shape;1903;p2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8" name="Google Shape;1904;p2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99" name="Google Shape;1905;p2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0" name="Google Shape;1906;p2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1" name="Google Shape;1907;p2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2" name="Google Shape;1908;p2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3" name="Google Shape;1909;p2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4" name="Google Shape;1910;p2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5" name="Google Shape;1911;p2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6" name="Google Shape;1912;p2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7" name="Google Shape;1913;p2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8" name="Google Shape;1914;p2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09" name="Google Shape;1915;p2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0" name="Google Shape;1916;p2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1" name="Google Shape;1917;p2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2" name="Google Shape;1918;p2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3" name="Google Shape;1919;p2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4" name="Google Shape;1920;p2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5" name="Google Shape;1921;p2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6" name="Google Shape;1922;p2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7" name="Google Shape;1923;p2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8" name="Google Shape;1924;p2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19" name="Google Shape;1925;p2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0" name="Google Shape;1926;p2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1" name="Google Shape;1927;p2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2" name="Google Shape;1928;p2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3" name="Google Shape;1929;p2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4" name="Google Shape;1930;p2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5" name="Google Shape;1931;p2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6" name="Google Shape;1932;p2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7" name="Google Shape;1933;p2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8" name="Google Shape;1934;p2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29" name="Google Shape;1935;p2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1936;p29"/>
          <p:cNvGrpSpPr/>
          <p:nvPr/>
        </p:nvGrpSpPr>
        <p:grpSpPr>
          <a:xfrm>
            <a:off x="502465" y="399924"/>
            <a:ext cx="8139069" cy="4343656"/>
            <a:chOff x="916986" y="2500875"/>
            <a:chExt cx="2280618" cy="1217119"/>
          </a:xfrm>
        </p:grpSpPr>
        <p:sp>
          <p:nvSpPr>
            <p:cNvPr id="1053830" name="Google Shape;1937;p2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31" name="Google Shape;1938;p2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32" name="Google Shape;1939;p2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33" name="Google Shape;1940;p2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34" name="Google Shape;1941;p2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835" name="Google Shape;1942;p29"/>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200">
                <a:solidFill>
                  <a:schemeClr val="accent1"/>
                </a:solidFill>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3836" name="Google Shape;1943;p29"/>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3837" name="Google Shape;1944;p29"/>
          <p:cNvSpPr txBox="1"/>
          <p:nvPr/>
        </p:nvSpPr>
        <p:spPr>
          <a:xfrm>
            <a:off x="1992000" y="3611950"/>
            <a:ext cx="51600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Varela Round"/>
                <a:ea typeface="Varela Round"/>
                <a:cs typeface="Varela Round"/>
                <a:sym typeface="Varela Round"/>
              </a:rPr>
              <a:t>CREDITS:</a:t>
            </a:r>
            <a:r>
              <a:rPr lang="en" sz="1200">
                <a:solidFill>
                  <a:schemeClr val="dk1"/>
                </a:solidFill>
                <a:latin typeface="Varela Round"/>
                <a:ea typeface="Varela Round"/>
                <a:cs typeface="Varela Round"/>
                <a:sym typeface="Varela Round"/>
              </a:rPr>
              <a:t> This presentation template was created by </a:t>
            </a:r>
            <a:r>
              <a:rPr lang="en" sz="1200" b="1" u="sng">
                <a:solidFill>
                  <a:schemeClr val="hlink"/>
                </a:solidFill>
                <a:latin typeface="Varela Round"/>
                <a:ea typeface="Varela Round"/>
                <a:cs typeface="Varela Round"/>
                <a:sym typeface="Varela Round"/>
                <a:hlinkClick r:id="rId2"/>
              </a:rPr>
              <a:t>Slidesgo</a:t>
            </a:r>
            <a:r>
              <a:rPr lang="en" sz="1200">
                <a:solidFill>
                  <a:schemeClr val="dk1"/>
                </a:solidFill>
                <a:latin typeface="Varela Round"/>
                <a:ea typeface="Varela Round"/>
                <a:cs typeface="Varela Round"/>
                <a:sym typeface="Varela Round"/>
              </a:rPr>
              <a:t>, and includes icons by </a:t>
            </a:r>
            <a:r>
              <a:rPr lang="en" sz="1200" b="1" u="sng">
                <a:solidFill>
                  <a:schemeClr val="dk1"/>
                </a:solidFill>
                <a:latin typeface="Varela Round"/>
                <a:ea typeface="Varela Round"/>
                <a:cs typeface="Varela Round"/>
                <a:sym typeface="Varela Round"/>
                <a:hlinkClick r:id="rId3"/>
              </a:rPr>
              <a:t>Flaticon</a:t>
            </a:r>
            <a:r>
              <a:rPr lang="en" sz="1200">
                <a:solidFill>
                  <a:schemeClr val="dk1"/>
                </a:solidFill>
                <a:latin typeface="Varela Round"/>
                <a:ea typeface="Varela Round"/>
                <a:cs typeface="Varela Round"/>
                <a:sym typeface="Varela Round"/>
              </a:rPr>
              <a:t>, and infographics &amp; images by </a:t>
            </a:r>
            <a:r>
              <a:rPr lang="en" sz="1200" b="1" u="sng">
                <a:solidFill>
                  <a:schemeClr val="dk1"/>
                </a:solidFill>
                <a:latin typeface="Varela Round"/>
                <a:ea typeface="Varela Round"/>
                <a:cs typeface="Varela Round"/>
                <a:sym typeface="Varela Round"/>
                <a:hlinkClick r:id="rId4"/>
              </a:rPr>
              <a:t>Freepik</a:t>
            </a:r>
            <a:r>
              <a:rPr lang="en" sz="1200" u="sng">
                <a:solidFill>
                  <a:schemeClr val="dk1"/>
                </a:solidFill>
                <a:latin typeface="Varela Round"/>
                <a:ea typeface="Varela Round"/>
                <a:cs typeface="Varela Round"/>
                <a:sym typeface="Varela Round"/>
              </a:rPr>
              <a:t> </a:t>
            </a:r>
            <a:endParaRPr sz="1200" b="1" u="sng">
              <a:solidFill>
                <a:schemeClr val="dk1"/>
              </a:solidFill>
              <a:latin typeface="Varela Round"/>
              <a:ea typeface="Varela Round"/>
              <a:cs typeface="Varela Round"/>
              <a:sym typeface="Varela Roun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1945"/>
        <p:cNvGrpSpPr/>
        <p:nvPr/>
      </p:nvGrpSpPr>
      <p:grpSpPr>
        <a:xfrm>
          <a:off x="0" y="0"/>
          <a:ext cx="0" cy="0"/>
          <a:chOff x="0" y="0"/>
          <a:chExt cx="0" cy="0"/>
        </a:xfrm>
      </p:grpSpPr>
      <p:grpSp>
        <p:nvGrpSpPr>
          <p:cNvPr id="903" name="Google Shape;1946;p30"/>
          <p:cNvGrpSpPr/>
          <p:nvPr/>
        </p:nvGrpSpPr>
        <p:grpSpPr>
          <a:xfrm>
            <a:off x="0" y="0"/>
            <a:ext cx="9144091" cy="5143648"/>
            <a:chOff x="0" y="0"/>
            <a:chExt cx="7440875" cy="4152456"/>
          </a:xfrm>
        </p:grpSpPr>
        <p:sp>
          <p:nvSpPr>
            <p:cNvPr id="1053632"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3"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4"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5"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6"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7"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8"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39"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0"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1"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2"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3"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4"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5"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6"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7"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8"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49"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0"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1"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2"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3"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4"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5"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6"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7"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8"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59"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0"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1"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2"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3"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4"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5"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6"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7"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8"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69"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0"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1"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2"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3"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4"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5"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6"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7"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8"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79"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0"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1"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2"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3"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4"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5"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6"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7"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8"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89"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0"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1"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2"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3"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2009;p30"/>
          <p:cNvGrpSpPr/>
          <p:nvPr/>
        </p:nvGrpSpPr>
        <p:grpSpPr>
          <a:xfrm>
            <a:off x="502465" y="399924"/>
            <a:ext cx="8139069" cy="4343656"/>
            <a:chOff x="916986" y="2500875"/>
            <a:chExt cx="2280618" cy="1217119"/>
          </a:xfrm>
        </p:grpSpPr>
        <p:sp>
          <p:nvSpPr>
            <p:cNvPr id="1053694"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5"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6"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7"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98"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2015"/>
        <p:cNvGrpSpPr/>
        <p:nvPr/>
      </p:nvGrpSpPr>
      <p:grpSpPr>
        <a:xfrm>
          <a:off x="0" y="0"/>
          <a:ext cx="0" cy="0"/>
          <a:chOff x="0" y="0"/>
          <a:chExt cx="0" cy="0"/>
        </a:xfrm>
      </p:grpSpPr>
      <p:grpSp>
        <p:nvGrpSpPr>
          <p:cNvPr id="968" name="Google Shape;2016;p31"/>
          <p:cNvGrpSpPr/>
          <p:nvPr/>
        </p:nvGrpSpPr>
        <p:grpSpPr>
          <a:xfrm>
            <a:off x="0" y="0"/>
            <a:ext cx="9144091" cy="5143648"/>
            <a:chOff x="0" y="0"/>
            <a:chExt cx="7440875" cy="4152456"/>
          </a:xfrm>
        </p:grpSpPr>
        <p:sp>
          <p:nvSpPr>
            <p:cNvPr id="1055119"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0"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1"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2"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3"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4"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5"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6"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7"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8"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29"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0"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1"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2"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3"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4"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5"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6"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7"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8"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39"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0"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1"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2"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3"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4"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5"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6"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7"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8"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49"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0"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1"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2"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3"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4"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5"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6"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7"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8"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59"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0"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1"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2"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3"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4"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5"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6"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7"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8"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69"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0"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1"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2"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3"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4"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5"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6"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7"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8"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79"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80"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2079;p31"/>
          <p:cNvGrpSpPr/>
          <p:nvPr/>
        </p:nvGrpSpPr>
        <p:grpSpPr>
          <a:xfrm>
            <a:off x="173287" y="130863"/>
            <a:ext cx="8797256" cy="4881744"/>
            <a:chOff x="916986" y="2500875"/>
            <a:chExt cx="2280618" cy="1217119"/>
          </a:xfrm>
        </p:grpSpPr>
        <p:sp>
          <p:nvSpPr>
            <p:cNvPr id="1055181"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82"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83"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84"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85"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8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2089"/>
        <p:cNvGrpSpPr/>
        <p:nvPr/>
      </p:nvGrpSpPr>
      <p:grpSpPr>
        <a:xfrm>
          <a:off x="0" y="0"/>
          <a:ext cx="0" cy="0"/>
          <a:chOff x="0" y="0"/>
          <a:chExt cx="0" cy="0"/>
        </a:xfrm>
      </p:grpSpPr>
      <p:sp>
        <p:nvSpPr>
          <p:cNvPr id="1057418" name="Google Shape;2090;p34"/>
          <p:cNvSpPr txBox="1">
            <a:spLocks noGrp="1"/>
          </p:cNvSpPr>
          <p:nvPr>
            <p:ph type="title"/>
          </p:nvPr>
        </p:nvSpPr>
        <p:spPr>
          <a:xfrm>
            <a:off x="716700" y="511025"/>
            <a:ext cx="77106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lvl2pPr>
            <a:lvl3pPr lvl="2" rtl="0">
              <a:spcBef>
                <a:spcPts val="0"/>
              </a:spcBef>
              <a:spcAft>
                <a:spcPts val="0"/>
              </a:spcAft>
              <a:buSzPts val="2400"/>
              <a:buNone/>
            </a:lvl3pPr>
            <a:lvl4pPr lvl="3" rtl="0">
              <a:spcBef>
                <a:spcPts val="0"/>
              </a:spcBef>
              <a:spcAft>
                <a:spcPts val="0"/>
              </a:spcAft>
              <a:buSzPts val="2400"/>
              <a:buNone/>
            </a:lvl4pPr>
            <a:lvl5pPr lvl="4" rtl="0">
              <a:spcBef>
                <a:spcPts val="0"/>
              </a:spcBef>
              <a:spcAft>
                <a:spcPts val="0"/>
              </a:spcAft>
              <a:buSzPts val="2400"/>
              <a:buNone/>
            </a:lvl5pPr>
            <a:lvl6pPr lvl="5" rtl="0">
              <a:spcBef>
                <a:spcPts val="0"/>
              </a:spcBef>
              <a:spcAft>
                <a:spcPts val="0"/>
              </a:spcAft>
              <a:buSzPts val="2400"/>
              <a:buNone/>
            </a:lvl6pPr>
            <a:lvl7pPr lvl="6" rtl="0">
              <a:spcBef>
                <a:spcPts val="0"/>
              </a:spcBef>
              <a:spcAft>
                <a:spcPts val="0"/>
              </a:spcAft>
              <a:buSzPts val="2400"/>
              <a:buNone/>
            </a:lvl7pPr>
            <a:lvl8pPr lvl="7" rtl="0">
              <a:spcBef>
                <a:spcPts val="0"/>
              </a:spcBef>
              <a:spcAft>
                <a:spcPts val="0"/>
              </a:spcAft>
              <a:buSzPts val="2400"/>
              <a:buNone/>
            </a:lvl8pPr>
            <a:lvl9pPr lvl="8" rtl="0">
              <a:spcBef>
                <a:spcPts val="0"/>
              </a:spcBef>
              <a:spcAft>
                <a:spcPts val="0"/>
              </a:spcAft>
              <a:buSzPts val="2400"/>
              <a:bu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57"/>
        <p:cNvGrpSpPr/>
        <p:nvPr/>
      </p:nvGrpSpPr>
      <p:grpSpPr>
        <a:xfrm>
          <a:off x="0" y="0"/>
          <a:ext cx="0" cy="0"/>
          <a:chOff x="0" y="0"/>
          <a:chExt cx="0" cy="0"/>
        </a:xfrm>
      </p:grpSpPr>
      <p:grpSp>
        <p:nvGrpSpPr>
          <p:cNvPr id="373" name="Google Shape;158;p4"/>
          <p:cNvGrpSpPr/>
          <p:nvPr/>
        </p:nvGrpSpPr>
        <p:grpSpPr>
          <a:xfrm>
            <a:off x="0" y="0"/>
            <a:ext cx="9144091" cy="5143648"/>
            <a:chOff x="0" y="0"/>
            <a:chExt cx="7440875" cy="4152456"/>
          </a:xfrm>
        </p:grpSpPr>
        <p:sp>
          <p:nvSpPr>
            <p:cNvPr id="1049470" name="Google Shape;159;p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1" name="Google Shape;160;p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2" name="Google Shape;161;p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3" name="Google Shape;162;p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4" name="Google Shape;163;p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5" name="Google Shape;164;p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6" name="Google Shape;165;p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7" name="Google Shape;166;p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8" name="Google Shape;167;p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9" name="Google Shape;168;p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0" name="Google Shape;169;p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1" name="Google Shape;170;p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2" name="Google Shape;171;p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3" name="Google Shape;172;p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4" name="Google Shape;173;p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5" name="Google Shape;174;p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6" name="Google Shape;175;p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7" name="Google Shape;176;p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8" name="Google Shape;177;p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9" name="Google Shape;178;p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0" name="Google Shape;179;p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1" name="Google Shape;180;p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2" name="Google Shape;181;p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3" name="Google Shape;182;p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4" name="Google Shape;183;p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5" name="Google Shape;184;p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6" name="Google Shape;185;p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7" name="Google Shape;186;p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8" name="Google Shape;187;p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9" name="Google Shape;188;p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0" name="Google Shape;189;p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1" name="Google Shape;190;p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2" name="Google Shape;191;p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3" name="Google Shape;192;p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4" name="Google Shape;193;p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5" name="Google Shape;194;p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6" name="Google Shape;195;p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7" name="Google Shape;196;p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8" name="Google Shape;197;p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09" name="Google Shape;198;p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0" name="Google Shape;199;p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1" name="Google Shape;200;p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2" name="Google Shape;201;p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3" name="Google Shape;202;p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4" name="Google Shape;203;p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5" name="Google Shape;204;p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6" name="Google Shape;205;p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7" name="Google Shape;206;p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8" name="Google Shape;207;p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19" name="Google Shape;208;p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0" name="Google Shape;209;p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1" name="Google Shape;210;p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2" name="Google Shape;211;p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3" name="Google Shape;212;p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4" name="Google Shape;213;p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5" name="Google Shape;214;p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6" name="Google Shape;215;p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7" name="Google Shape;216;p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8" name="Google Shape;217;p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29" name="Google Shape;218;p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0" name="Google Shape;219;p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1" name="Google Shape;220;p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221;p4"/>
          <p:cNvGrpSpPr/>
          <p:nvPr/>
        </p:nvGrpSpPr>
        <p:grpSpPr>
          <a:xfrm>
            <a:off x="192408" y="135664"/>
            <a:ext cx="8759169" cy="4872494"/>
            <a:chOff x="916986" y="2500875"/>
            <a:chExt cx="2280618" cy="1217119"/>
          </a:xfrm>
        </p:grpSpPr>
        <p:sp>
          <p:nvSpPr>
            <p:cNvPr id="1049532" name="Google Shape;222;p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3" name="Google Shape;223;p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4" name="Google Shape;224;p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5" name="Google Shape;225;p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36" name="Google Shape;226;p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537" name="Google Shape;227;p4"/>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49538" name="Google Shape;228;p4"/>
          <p:cNvSpPr txBox="1">
            <a:spLocks noGrp="1"/>
          </p:cNvSpPr>
          <p:nvPr>
            <p:ph type="body" idx="1"/>
          </p:nvPr>
        </p:nvSpPr>
        <p:spPr>
          <a:xfrm>
            <a:off x="720000" y="1215750"/>
            <a:ext cx="7002600" cy="382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lvl1pPr>
            <a:lvl2pPr marL="914400" lvl="1" indent="-317500" rtl="0">
              <a:lnSpc>
                <a:spcPct val="100000"/>
              </a:lnSpc>
              <a:spcBef>
                <a:spcPts val="0"/>
              </a:spcBef>
              <a:spcAft>
                <a:spcPts val="0"/>
              </a:spcAft>
              <a:buSzPts val="1400"/>
              <a:buFont typeface="Nunito Light"/>
              <a:buChar char="○"/>
            </a:lvl2pPr>
            <a:lvl3pPr marL="1371600" lvl="2" indent="-317500" rtl="0">
              <a:lnSpc>
                <a:spcPct val="100000"/>
              </a:lnSpc>
              <a:spcBef>
                <a:spcPts val="0"/>
              </a:spcBef>
              <a:spcAft>
                <a:spcPts val="0"/>
              </a:spcAft>
              <a:buSzPts val="1400"/>
              <a:buFont typeface="Nunito Light"/>
              <a:buChar char="■"/>
            </a:lvl3pPr>
            <a:lvl4pPr marL="1828800" lvl="3" indent="-317500" rtl="0">
              <a:lnSpc>
                <a:spcPct val="100000"/>
              </a:lnSpc>
              <a:spcBef>
                <a:spcPts val="0"/>
              </a:spcBef>
              <a:spcAft>
                <a:spcPts val="0"/>
              </a:spcAft>
              <a:buSzPts val="1400"/>
              <a:buFont typeface="Nunito Light"/>
              <a:buChar char="●"/>
            </a:lvl4pPr>
            <a:lvl5pPr marL="2286000" lvl="4" indent="-317500" rtl="0">
              <a:lnSpc>
                <a:spcPct val="100000"/>
              </a:lnSpc>
              <a:spcBef>
                <a:spcPts val="0"/>
              </a:spcBef>
              <a:spcAft>
                <a:spcPts val="0"/>
              </a:spcAft>
              <a:buSzPts val="1400"/>
              <a:buFont typeface="Nunito Light"/>
              <a:buChar char="○"/>
            </a:lvl5pPr>
            <a:lvl6pPr marL="2743200" lvl="5" indent="-317500" rtl="0">
              <a:lnSpc>
                <a:spcPct val="100000"/>
              </a:lnSpc>
              <a:spcBef>
                <a:spcPts val="0"/>
              </a:spcBef>
              <a:spcAft>
                <a:spcPts val="0"/>
              </a:spcAft>
              <a:buSzPts val="1400"/>
              <a:buFont typeface="Nunito Light"/>
              <a:buChar char="■"/>
            </a:lvl6pPr>
            <a:lvl7pPr marL="3200400" lvl="6" indent="-317500" rtl="0">
              <a:lnSpc>
                <a:spcPct val="100000"/>
              </a:lnSpc>
              <a:spcBef>
                <a:spcPts val="0"/>
              </a:spcBef>
              <a:spcAft>
                <a:spcPts val="0"/>
              </a:spcAft>
              <a:buSzPts val="1400"/>
              <a:buFont typeface="Nunito Light"/>
              <a:buChar char="●"/>
            </a:lvl7pPr>
            <a:lvl8pPr marL="3657600" lvl="7" indent="-317500" rtl="0">
              <a:lnSpc>
                <a:spcPct val="100000"/>
              </a:lnSpc>
              <a:spcBef>
                <a:spcPts val="0"/>
              </a:spcBef>
              <a:spcAft>
                <a:spcPts val="0"/>
              </a:spcAft>
              <a:buSzPts val="1400"/>
              <a:buFont typeface="Nunito Light"/>
              <a:buChar char="○"/>
            </a:lvl8pPr>
            <a:lvl9pPr marL="4114800" lvl="8" indent="-317500" rtl="0">
              <a:lnSpc>
                <a:spcPct val="100000"/>
              </a:lnSpc>
              <a:spcBef>
                <a:spcPts val="0"/>
              </a:spcBef>
              <a:spcAft>
                <a:spcPts val="0"/>
              </a:spcAft>
              <a:buSzPts val="1400"/>
              <a:buFont typeface="Nunito Light"/>
              <a:buChar cha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1137" name="Google Shape;9;p2"/>
          <p:cNvGrpSpPr/>
          <p:nvPr/>
        </p:nvGrpSpPr>
        <p:grpSpPr>
          <a:xfrm>
            <a:off x="0" y="0"/>
            <a:ext cx="9144091" cy="5143648"/>
            <a:chOff x="0" y="0"/>
            <a:chExt cx="7440875" cy="4152456"/>
          </a:xfrm>
        </p:grpSpPr>
        <p:sp>
          <p:nvSpPr>
            <p:cNvPr id="1056104"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05"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06"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07"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08"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09"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0"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1"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2"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3"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4"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5"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6"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7"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8"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19"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0"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1"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2"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3"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4"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5"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6"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7"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8"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29"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0"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1"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2"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3"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4"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5"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6"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7"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8"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39"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0"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1"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2"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3"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4"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5"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6"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7"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8"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49"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0"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1"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2"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3"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4"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5"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6"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7"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8"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59"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0"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1"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2"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3"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4"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5"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72;p2"/>
          <p:cNvGrpSpPr/>
          <p:nvPr/>
        </p:nvGrpSpPr>
        <p:grpSpPr>
          <a:xfrm>
            <a:off x="502465" y="399924"/>
            <a:ext cx="8139069" cy="4343656"/>
            <a:chOff x="916986" y="2500875"/>
            <a:chExt cx="2280618" cy="1217119"/>
          </a:xfrm>
        </p:grpSpPr>
        <p:sp>
          <p:nvSpPr>
            <p:cNvPr id="1056166"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7"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8"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69"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70"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171" name="Google Shape;78;p2"/>
          <p:cNvSpPr txBox="1">
            <a:spLocks noGrp="1"/>
          </p:cNvSpPr>
          <p:nvPr>
            <p:ph type="ctrTitle"/>
          </p:nvPr>
        </p:nvSpPr>
        <p:spPr>
          <a:xfrm>
            <a:off x="1920100" y="1584325"/>
            <a:ext cx="5304000" cy="18072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6172" name="Google Shape;79;p2"/>
          <p:cNvSpPr txBox="1">
            <a:spLocks noGrp="1"/>
          </p:cNvSpPr>
          <p:nvPr>
            <p:ph type="subTitle" idx="1"/>
          </p:nvPr>
        </p:nvSpPr>
        <p:spPr>
          <a:xfrm>
            <a:off x="1920025" y="3432600"/>
            <a:ext cx="5304000" cy="373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56173" name="Google Shape;80;p2"/>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74" name="Google Shape;81;p2"/>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82"/>
        <p:cNvGrpSpPr/>
        <p:nvPr/>
      </p:nvGrpSpPr>
      <p:grpSpPr>
        <a:xfrm>
          <a:off x="0" y="0"/>
          <a:ext cx="0" cy="0"/>
          <a:chOff x="0" y="0"/>
          <a:chExt cx="0" cy="0"/>
        </a:xfrm>
      </p:grpSpPr>
      <p:grpSp>
        <p:nvGrpSpPr>
          <p:cNvPr id="1168" name="Google Shape;83;p3"/>
          <p:cNvGrpSpPr/>
          <p:nvPr/>
        </p:nvGrpSpPr>
        <p:grpSpPr>
          <a:xfrm>
            <a:off x="0" y="0"/>
            <a:ext cx="9144091" cy="5143648"/>
            <a:chOff x="0" y="0"/>
            <a:chExt cx="7440875" cy="4152456"/>
          </a:xfrm>
        </p:grpSpPr>
        <p:sp>
          <p:nvSpPr>
            <p:cNvPr id="105680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0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0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0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0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0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1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2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3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4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5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46;p3"/>
          <p:cNvGrpSpPr/>
          <p:nvPr/>
        </p:nvGrpSpPr>
        <p:grpSpPr>
          <a:xfrm>
            <a:off x="502465" y="399924"/>
            <a:ext cx="8139069" cy="4343656"/>
            <a:chOff x="916986" y="2500875"/>
            <a:chExt cx="2280618" cy="1217119"/>
          </a:xfrm>
        </p:grpSpPr>
        <p:sp>
          <p:nvSpPr>
            <p:cNvPr id="1056866"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7"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8"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69"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70"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871" name="Google Shape;152;p3"/>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56872" name="Google Shape;153;p3"/>
          <p:cNvSpPr txBox="1">
            <a:spLocks noGrp="1"/>
          </p:cNvSpPr>
          <p:nvPr>
            <p:ph type="title" idx="2" hasCustomPrompt="1"/>
          </p:nvPr>
        </p:nvSpPr>
        <p:spPr>
          <a:xfrm>
            <a:off x="1291500" y="12415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6873" name="Google Shape;154;p3"/>
          <p:cNvSpPr txBox="1">
            <a:spLocks noGrp="1"/>
          </p:cNvSpPr>
          <p:nvPr>
            <p:ph type="subTitle" idx="1"/>
          </p:nvPr>
        </p:nvSpPr>
        <p:spPr>
          <a:xfrm>
            <a:off x="1291500" y="3360725"/>
            <a:ext cx="4320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6874" name="Google Shape;155;p3"/>
          <p:cNvSpPr/>
          <p:nvPr/>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75" name="Google Shape;156;p3"/>
          <p:cNvSpPr/>
          <p:nvPr/>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57"/>
        <p:cNvGrpSpPr/>
        <p:nvPr/>
      </p:nvGrpSpPr>
      <p:grpSpPr>
        <a:xfrm>
          <a:off x="0" y="0"/>
          <a:ext cx="0" cy="0"/>
          <a:chOff x="0" y="0"/>
          <a:chExt cx="0" cy="0"/>
        </a:xfrm>
      </p:grpSpPr>
      <p:grpSp>
        <p:nvGrpSpPr>
          <p:cNvPr id="1156" name="Google Shape;158;p4"/>
          <p:cNvGrpSpPr/>
          <p:nvPr/>
        </p:nvGrpSpPr>
        <p:grpSpPr>
          <a:xfrm>
            <a:off x="0" y="0"/>
            <a:ext cx="9144091" cy="5143648"/>
            <a:chOff x="0" y="0"/>
            <a:chExt cx="7440875" cy="4152456"/>
          </a:xfrm>
        </p:grpSpPr>
        <p:sp>
          <p:nvSpPr>
            <p:cNvPr id="1056521" name="Google Shape;159;p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2" name="Google Shape;160;p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3" name="Google Shape;161;p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4" name="Google Shape;162;p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5" name="Google Shape;163;p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6" name="Google Shape;164;p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7" name="Google Shape;165;p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8" name="Google Shape;166;p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29" name="Google Shape;167;p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0" name="Google Shape;168;p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1" name="Google Shape;169;p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2" name="Google Shape;170;p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3" name="Google Shape;171;p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4" name="Google Shape;172;p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5" name="Google Shape;173;p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6" name="Google Shape;174;p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7" name="Google Shape;175;p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8" name="Google Shape;176;p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39" name="Google Shape;177;p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0" name="Google Shape;178;p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1" name="Google Shape;179;p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2" name="Google Shape;180;p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3" name="Google Shape;181;p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4" name="Google Shape;182;p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5" name="Google Shape;183;p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6" name="Google Shape;184;p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7" name="Google Shape;185;p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8" name="Google Shape;186;p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49" name="Google Shape;187;p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0" name="Google Shape;188;p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1" name="Google Shape;189;p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2" name="Google Shape;190;p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3" name="Google Shape;191;p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4" name="Google Shape;192;p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5" name="Google Shape;193;p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6" name="Google Shape;194;p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7" name="Google Shape;195;p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8" name="Google Shape;196;p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59" name="Google Shape;197;p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0" name="Google Shape;198;p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1" name="Google Shape;199;p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2" name="Google Shape;200;p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3" name="Google Shape;201;p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4" name="Google Shape;202;p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5" name="Google Shape;203;p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6" name="Google Shape;204;p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7" name="Google Shape;205;p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8" name="Google Shape;206;p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69" name="Google Shape;207;p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0" name="Google Shape;208;p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1" name="Google Shape;209;p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2" name="Google Shape;210;p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3" name="Google Shape;211;p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4" name="Google Shape;212;p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5" name="Google Shape;213;p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6" name="Google Shape;214;p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7" name="Google Shape;215;p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8" name="Google Shape;216;p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79" name="Google Shape;217;p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80" name="Google Shape;218;p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81" name="Google Shape;219;p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82" name="Google Shape;220;p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221;p4"/>
          <p:cNvGrpSpPr/>
          <p:nvPr/>
        </p:nvGrpSpPr>
        <p:grpSpPr>
          <a:xfrm>
            <a:off x="192408" y="135664"/>
            <a:ext cx="8759169" cy="4872494"/>
            <a:chOff x="916986" y="2500875"/>
            <a:chExt cx="2280618" cy="1217119"/>
          </a:xfrm>
        </p:grpSpPr>
        <p:sp>
          <p:nvSpPr>
            <p:cNvPr id="1056583" name="Google Shape;222;p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84" name="Google Shape;223;p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85" name="Google Shape;224;p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86" name="Google Shape;225;p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87" name="Google Shape;226;p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588" name="Google Shape;227;p4"/>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589" name="Google Shape;228;p4"/>
          <p:cNvSpPr txBox="1">
            <a:spLocks noGrp="1"/>
          </p:cNvSpPr>
          <p:nvPr>
            <p:ph type="body" idx="1"/>
          </p:nvPr>
        </p:nvSpPr>
        <p:spPr>
          <a:xfrm>
            <a:off x="720000" y="1215750"/>
            <a:ext cx="7002600" cy="382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lvl1pPr>
            <a:lvl2pPr marL="914400" lvl="1" indent="-317500" rtl="0">
              <a:lnSpc>
                <a:spcPct val="100000"/>
              </a:lnSpc>
              <a:spcBef>
                <a:spcPts val="0"/>
              </a:spcBef>
              <a:spcAft>
                <a:spcPts val="0"/>
              </a:spcAft>
              <a:buSzPts val="1400"/>
              <a:buFont typeface="Nunito Light"/>
              <a:buChar char="○"/>
            </a:lvl2pPr>
            <a:lvl3pPr marL="1371600" lvl="2" indent="-317500" rtl="0">
              <a:lnSpc>
                <a:spcPct val="100000"/>
              </a:lnSpc>
              <a:spcBef>
                <a:spcPts val="0"/>
              </a:spcBef>
              <a:spcAft>
                <a:spcPts val="0"/>
              </a:spcAft>
              <a:buSzPts val="1400"/>
              <a:buFont typeface="Nunito Light"/>
              <a:buChar char="■"/>
            </a:lvl3pPr>
            <a:lvl4pPr marL="1828800" lvl="3" indent="-317500" rtl="0">
              <a:lnSpc>
                <a:spcPct val="100000"/>
              </a:lnSpc>
              <a:spcBef>
                <a:spcPts val="0"/>
              </a:spcBef>
              <a:spcAft>
                <a:spcPts val="0"/>
              </a:spcAft>
              <a:buSzPts val="1400"/>
              <a:buFont typeface="Nunito Light"/>
              <a:buChar char="●"/>
            </a:lvl4pPr>
            <a:lvl5pPr marL="2286000" lvl="4" indent="-317500" rtl="0">
              <a:lnSpc>
                <a:spcPct val="100000"/>
              </a:lnSpc>
              <a:spcBef>
                <a:spcPts val="0"/>
              </a:spcBef>
              <a:spcAft>
                <a:spcPts val="0"/>
              </a:spcAft>
              <a:buSzPts val="1400"/>
              <a:buFont typeface="Nunito Light"/>
              <a:buChar char="○"/>
            </a:lvl5pPr>
            <a:lvl6pPr marL="2743200" lvl="5" indent="-317500" rtl="0">
              <a:lnSpc>
                <a:spcPct val="100000"/>
              </a:lnSpc>
              <a:spcBef>
                <a:spcPts val="0"/>
              </a:spcBef>
              <a:spcAft>
                <a:spcPts val="0"/>
              </a:spcAft>
              <a:buSzPts val="1400"/>
              <a:buFont typeface="Nunito Light"/>
              <a:buChar char="■"/>
            </a:lvl6pPr>
            <a:lvl7pPr marL="3200400" lvl="6" indent="-317500" rtl="0">
              <a:lnSpc>
                <a:spcPct val="100000"/>
              </a:lnSpc>
              <a:spcBef>
                <a:spcPts val="0"/>
              </a:spcBef>
              <a:spcAft>
                <a:spcPts val="0"/>
              </a:spcAft>
              <a:buSzPts val="1400"/>
              <a:buFont typeface="Nunito Light"/>
              <a:buChar char="●"/>
            </a:lvl7pPr>
            <a:lvl8pPr marL="3657600" lvl="7" indent="-317500" rtl="0">
              <a:lnSpc>
                <a:spcPct val="100000"/>
              </a:lnSpc>
              <a:spcBef>
                <a:spcPts val="0"/>
              </a:spcBef>
              <a:spcAft>
                <a:spcPts val="0"/>
              </a:spcAft>
              <a:buSzPts val="1400"/>
              <a:buFont typeface="Nunito Light"/>
              <a:buChar char="○"/>
            </a:lvl8pPr>
            <a:lvl9pPr marL="4114800" lvl="8" indent="-317500" rtl="0">
              <a:lnSpc>
                <a:spcPct val="100000"/>
              </a:lnSpc>
              <a:spcBef>
                <a:spcPts val="0"/>
              </a:spcBef>
              <a:spcAft>
                <a:spcPts val="0"/>
              </a:spcAft>
              <a:buSzPts val="1400"/>
              <a:buFont typeface="Nunito Light"/>
              <a:buChar cha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29"/>
        <p:cNvGrpSpPr/>
        <p:nvPr/>
      </p:nvGrpSpPr>
      <p:grpSpPr>
        <a:xfrm>
          <a:off x="0" y="0"/>
          <a:ext cx="0" cy="0"/>
          <a:chOff x="0" y="0"/>
          <a:chExt cx="0" cy="0"/>
        </a:xfrm>
      </p:grpSpPr>
      <p:grpSp>
        <p:nvGrpSpPr>
          <p:cNvPr id="1174" name="Google Shape;230;p5"/>
          <p:cNvGrpSpPr/>
          <p:nvPr/>
        </p:nvGrpSpPr>
        <p:grpSpPr>
          <a:xfrm>
            <a:off x="0" y="0"/>
            <a:ext cx="9144091" cy="5143648"/>
            <a:chOff x="0" y="0"/>
            <a:chExt cx="7440875" cy="4152456"/>
          </a:xfrm>
        </p:grpSpPr>
        <p:sp>
          <p:nvSpPr>
            <p:cNvPr id="1056953" name="Google Shape;231;p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54" name="Google Shape;232;p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55" name="Google Shape;233;p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56" name="Google Shape;234;p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57" name="Google Shape;235;p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58" name="Google Shape;236;p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59" name="Google Shape;237;p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0" name="Google Shape;238;p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1" name="Google Shape;239;p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2" name="Google Shape;240;p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3" name="Google Shape;241;p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4" name="Google Shape;242;p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5" name="Google Shape;243;p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6" name="Google Shape;244;p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7" name="Google Shape;245;p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8" name="Google Shape;246;p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69" name="Google Shape;247;p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0" name="Google Shape;248;p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1" name="Google Shape;249;p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2" name="Google Shape;250;p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3" name="Google Shape;251;p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4" name="Google Shape;252;p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5" name="Google Shape;253;p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6" name="Google Shape;254;p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7" name="Google Shape;255;p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8" name="Google Shape;256;p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79" name="Google Shape;257;p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0" name="Google Shape;258;p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1" name="Google Shape;259;p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2" name="Google Shape;260;p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3" name="Google Shape;261;p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4" name="Google Shape;262;p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5" name="Google Shape;263;p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6" name="Google Shape;264;p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7" name="Google Shape;265;p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8" name="Google Shape;266;p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89" name="Google Shape;267;p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0" name="Google Shape;268;p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1" name="Google Shape;269;p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2" name="Google Shape;270;p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3" name="Google Shape;271;p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4" name="Google Shape;272;p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5" name="Google Shape;273;p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6" name="Google Shape;274;p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7" name="Google Shape;275;p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8" name="Google Shape;276;p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99" name="Google Shape;277;p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0" name="Google Shape;278;p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1" name="Google Shape;279;p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2" name="Google Shape;280;p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3" name="Google Shape;281;p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4" name="Google Shape;282;p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5" name="Google Shape;283;p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6" name="Google Shape;284;p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7" name="Google Shape;285;p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8" name="Google Shape;286;p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09" name="Google Shape;287;p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0" name="Google Shape;288;p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1" name="Google Shape;289;p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2" name="Google Shape;290;p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3" name="Google Shape;291;p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4" name="Google Shape;292;p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293;p5"/>
          <p:cNvGrpSpPr/>
          <p:nvPr/>
        </p:nvGrpSpPr>
        <p:grpSpPr>
          <a:xfrm>
            <a:off x="192408" y="135664"/>
            <a:ext cx="8759169" cy="4872494"/>
            <a:chOff x="916986" y="2500875"/>
            <a:chExt cx="2280618" cy="1217119"/>
          </a:xfrm>
        </p:grpSpPr>
        <p:sp>
          <p:nvSpPr>
            <p:cNvPr id="1057015" name="Google Shape;294;p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6" name="Google Shape;295;p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7" name="Google Shape;296;p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8" name="Google Shape;297;p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19" name="Google Shape;298;p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020" name="Google Shape;29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7021" name="Google Shape;300;p5"/>
          <p:cNvSpPr txBox="1">
            <a:spLocks noGrp="1"/>
          </p:cNvSpPr>
          <p:nvPr>
            <p:ph type="subTitle" idx="1"/>
          </p:nvPr>
        </p:nvSpPr>
        <p:spPr>
          <a:xfrm>
            <a:off x="5055284" y="36190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7022" name="Google Shape;301;p5"/>
          <p:cNvSpPr txBox="1">
            <a:spLocks noGrp="1"/>
          </p:cNvSpPr>
          <p:nvPr>
            <p:ph type="subTitle" idx="2"/>
          </p:nvPr>
        </p:nvSpPr>
        <p:spPr>
          <a:xfrm>
            <a:off x="1583300" y="36190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7023" name="Google Shape;302;p5"/>
          <p:cNvSpPr txBox="1">
            <a:spLocks noGrp="1"/>
          </p:cNvSpPr>
          <p:nvPr>
            <p:ph type="subTitle" idx="3"/>
          </p:nvPr>
        </p:nvSpPr>
        <p:spPr>
          <a:xfrm>
            <a:off x="50552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7024" name="Google Shape;303;p5"/>
          <p:cNvSpPr txBox="1">
            <a:spLocks noGrp="1"/>
          </p:cNvSpPr>
          <p:nvPr>
            <p:ph type="subTitle" idx="4"/>
          </p:nvPr>
        </p:nvSpPr>
        <p:spPr>
          <a:xfrm>
            <a:off x="15830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04"/>
        <p:cNvGrpSpPr/>
        <p:nvPr/>
      </p:nvGrpSpPr>
      <p:grpSpPr>
        <a:xfrm>
          <a:off x="0" y="0"/>
          <a:ext cx="0" cy="0"/>
          <a:chOff x="0" y="0"/>
          <a:chExt cx="0" cy="0"/>
        </a:xfrm>
      </p:grpSpPr>
      <p:grpSp>
        <p:nvGrpSpPr>
          <p:cNvPr id="254" name="Google Shape;305;p6"/>
          <p:cNvGrpSpPr/>
          <p:nvPr/>
        </p:nvGrpSpPr>
        <p:grpSpPr>
          <a:xfrm>
            <a:off x="0" y="0"/>
            <a:ext cx="9144091" cy="5143648"/>
            <a:chOff x="0" y="0"/>
            <a:chExt cx="7440875" cy="4152456"/>
          </a:xfrm>
        </p:grpSpPr>
        <p:sp>
          <p:nvSpPr>
            <p:cNvPr id="1048578" name="Google Shape;306;p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79" name="Google Shape;307;p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0" name="Google Shape;308;p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1" name="Google Shape;309;p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2" name="Google Shape;310;p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3" name="Google Shape;311;p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4" name="Google Shape;312;p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5" name="Google Shape;313;p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6" name="Google Shape;314;p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7" name="Google Shape;315;p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8" name="Google Shape;316;p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9" name="Google Shape;317;p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0" name="Google Shape;318;p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1" name="Google Shape;319;p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2" name="Google Shape;320;p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3" name="Google Shape;321;p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4" name="Google Shape;322;p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5" name="Google Shape;323;p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6" name="Google Shape;324;p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7" name="Google Shape;325;p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8" name="Google Shape;326;p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9" name="Google Shape;327;p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0" name="Google Shape;328;p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1" name="Google Shape;329;p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2" name="Google Shape;330;p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3" name="Google Shape;331;p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4" name="Google Shape;332;p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5" name="Google Shape;333;p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6" name="Google Shape;334;p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7" name="Google Shape;335;p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8" name="Google Shape;336;p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9" name="Google Shape;337;p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0" name="Google Shape;338;p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339;p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2" name="Google Shape;340;p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3" name="Google Shape;341;p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4" name="Google Shape;342;p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5" name="Google Shape;343;p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6" name="Google Shape;344;p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7" name="Google Shape;345;p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8" name="Google Shape;346;p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9" name="Google Shape;347;p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0" name="Google Shape;348;p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1" name="Google Shape;349;p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2" name="Google Shape;350;p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3" name="Google Shape;351;p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4" name="Google Shape;352;p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5" name="Google Shape;353;p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6" name="Google Shape;354;p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7" name="Google Shape;355;p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8" name="Google Shape;356;p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9" name="Google Shape;357;p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0" name="Google Shape;358;p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1" name="Google Shape;359;p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360;p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3" name="Google Shape;361;p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4" name="Google Shape;362;p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5" name="Google Shape;363;p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6" name="Google Shape;364;p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7" name="Google Shape;365;p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8" name="Google Shape;366;p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9" name="Google Shape;367;p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368;p6"/>
          <p:cNvGrpSpPr/>
          <p:nvPr/>
        </p:nvGrpSpPr>
        <p:grpSpPr>
          <a:xfrm>
            <a:off x="192408" y="135664"/>
            <a:ext cx="8759169" cy="4872494"/>
            <a:chOff x="916986" y="2500875"/>
            <a:chExt cx="2280618" cy="1217119"/>
          </a:xfrm>
        </p:grpSpPr>
        <p:sp>
          <p:nvSpPr>
            <p:cNvPr id="1048640" name="Google Shape;369;p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1" name="Google Shape;370;p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2" name="Google Shape;371;p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3" name="Google Shape;372;p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4" name="Google Shape;373;p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45"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75"/>
        <p:cNvGrpSpPr/>
        <p:nvPr/>
      </p:nvGrpSpPr>
      <p:grpSpPr>
        <a:xfrm>
          <a:off x="0" y="0"/>
          <a:ext cx="0" cy="0"/>
          <a:chOff x="0" y="0"/>
          <a:chExt cx="0" cy="0"/>
        </a:xfrm>
      </p:grpSpPr>
      <p:grpSp>
        <p:nvGrpSpPr>
          <p:cNvPr id="1134" name="Google Shape;376;p7"/>
          <p:cNvGrpSpPr/>
          <p:nvPr/>
        </p:nvGrpSpPr>
        <p:grpSpPr>
          <a:xfrm>
            <a:off x="0" y="0"/>
            <a:ext cx="9144091" cy="5143648"/>
            <a:chOff x="0" y="0"/>
            <a:chExt cx="7440875" cy="4152456"/>
          </a:xfrm>
        </p:grpSpPr>
        <p:sp>
          <p:nvSpPr>
            <p:cNvPr id="1056035" name="Google Shape;377;p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36" name="Google Shape;378;p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37" name="Google Shape;379;p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38" name="Google Shape;380;p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39" name="Google Shape;381;p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0" name="Google Shape;382;p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1" name="Google Shape;383;p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2" name="Google Shape;384;p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3" name="Google Shape;385;p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4" name="Google Shape;386;p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5" name="Google Shape;387;p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6" name="Google Shape;388;p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7" name="Google Shape;389;p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8" name="Google Shape;390;p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49" name="Google Shape;391;p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0" name="Google Shape;392;p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1" name="Google Shape;393;p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2" name="Google Shape;394;p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3" name="Google Shape;395;p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4" name="Google Shape;396;p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5" name="Google Shape;397;p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6" name="Google Shape;398;p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7" name="Google Shape;399;p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8" name="Google Shape;400;p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59" name="Google Shape;401;p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0" name="Google Shape;402;p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1" name="Google Shape;403;p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2" name="Google Shape;404;p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3" name="Google Shape;405;p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4" name="Google Shape;406;p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5" name="Google Shape;407;p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6" name="Google Shape;408;p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7" name="Google Shape;409;p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8" name="Google Shape;410;p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69" name="Google Shape;411;p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0" name="Google Shape;412;p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1" name="Google Shape;413;p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2" name="Google Shape;414;p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3" name="Google Shape;415;p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4" name="Google Shape;416;p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5" name="Google Shape;417;p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6" name="Google Shape;418;p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7" name="Google Shape;419;p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8" name="Google Shape;420;p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79" name="Google Shape;421;p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0" name="Google Shape;422;p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1" name="Google Shape;423;p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2" name="Google Shape;424;p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3" name="Google Shape;425;p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4" name="Google Shape;426;p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5" name="Google Shape;427;p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6" name="Google Shape;428;p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7" name="Google Shape;429;p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8" name="Google Shape;430;p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89" name="Google Shape;431;p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0" name="Google Shape;432;p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1" name="Google Shape;433;p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2" name="Google Shape;434;p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3" name="Google Shape;435;p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4" name="Google Shape;436;p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5" name="Google Shape;437;p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6" name="Google Shape;438;p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439;p7"/>
          <p:cNvGrpSpPr/>
          <p:nvPr/>
        </p:nvGrpSpPr>
        <p:grpSpPr>
          <a:xfrm>
            <a:off x="192408" y="135664"/>
            <a:ext cx="8759169" cy="4872494"/>
            <a:chOff x="916986" y="2500875"/>
            <a:chExt cx="2280618" cy="1217119"/>
          </a:xfrm>
        </p:grpSpPr>
        <p:sp>
          <p:nvSpPr>
            <p:cNvPr id="1056097" name="Google Shape;440;p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8" name="Google Shape;441;p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99" name="Google Shape;442;p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00" name="Google Shape;443;p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01" name="Google Shape;444;p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102" name="Google Shape;4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103" name="Google Shape;44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lvl1pPr>
            <a:lvl2pPr lvl="1" algn="ctr" rtl="0">
              <a:lnSpc>
                <a:spcPct val="100000"/>
              </a:lnSpc>
              <a:spcBef>
                <a:spcPts val="0"/>
              </a:spcBef>
              <a:spcAft>
                <a:spcPts val="0"/>
              </a:spcAft>
              <a:buClr>
                <a:srgbClr val="E76A28"/>
              </a:buClr>
              <a:buSzPts val="1600"/>
              <a:buFont typeface="Nunito Light"/>
              <a:buChar char="○"/>
            </a:lvl2pPr>
            <a:lvl3pPr lvl="2" algn="ctr" rtl="0">
              <a:lnSpc>
                <a:spcPct val="100000"/>
              </a:lnSpc>
              <a:spcBef>
                <a:spcPts val="0"/>
              </a:spcBef>
              <a:spcAft>
                <a:spcPts val="0"/>
              </a:spcAft>
              <a:buClr>
                <a:srgbClr val="E76A28"/>
              </a:buClr>
              <a:buSzPts val="1500"/>
              <a:buFont typeface="Nunito Light"/>
              <a:buChar char="■"/>
            </a:lvl3pPr>
            <a:lvl4pPr lvl="3" algn="ctr" rtl="0">
              <a:lnSpc>
                <a:spcPct val="100000"/>
              </a:lnSpc>
              <a:spcBef>
                <a:spcPts val="0"/>
              </a:spcBef>
              <a:spcAft>
                <a:spcPts val="0"/>
              </a:spcAft>
              <a:buClr>
                <a:srgbClr val="E76A28"/>
              </a:buClr>
              <a:buSzPts val="1500"/>
              <a:buFont typeface="Nunito Light"/>
              <a:buChar char="●"/>
            </a:lvl4pPr>
            <a:lvl5pPr lvl="4" algn="ctr" rtl="0">
              <a:lnSpc>
                <a:spcPct val="100000"/>
              </a:lnSpc>
              <a:spcBef>
                <a:spcPts val="0"/>
              </a:spcBef>
              <a:spcAft>
                <a:spcPts val="0"/>
              </a:spcAft>
              <a:buClr>
                <a:srgbClr val="E76A28"/>
              </a:buClr>
              <a:buSzPts val="1400"/>
              <a:buFont typeface="Nunito Light"/>
              <a:buChar char="○"/>
            </a:lvl5pPr>
            <a:lvl6pPr lvl="5" algn="ctr" rtl="0">
              <a:lnSpc>
                <a:spcPct val="100000"/>
              </a:lnSpc>
              <a:spcBef>
                <a:spcPts val="0"/>
              </a:spcBef>
              <a:spcAft>
                <a:spcPts val="0"/>
              </a:spcAft>
              <a:buClr>
                <a:srgbClr val="999999"/>
              </a:buClr>
              <a:buSzPts val="1400"/>
              <a:buFont typeface="Nunito Light"/>
              <a:buChar char="■"/>
            </a:lvl6pPr>
            <a:lvl7pPr lvl="6" algn="ctr" rtl="0">
              <a:lnSpc>
                <a:spcPct val="100000"/>
              </a:lnSpc>
              <a:spcBef>
                <a:spcPts val="0"/>
              </a:spcBef>
              <a:spcAft>
                <a:spcPts val="0"/>
              </a:spcAft>
              <a:buClr>
                <a:srgbClr val="999999"/>
              </a:buClr>
              <a:buSzPts val="1300"/>
              <a:buFont typeface="Nunito Light"/>
              <a:buChar char="●"/>
            </a:lvl7pPr>
            <a:lvl8pPr lvl="7" algn="ctr" rtl="0">
              <a:lnSpc>
                <a:spcPct val="100000"/>
              </a:lnSpc>
              <a:spcBef>
                <a:spcPts val="0"/>
              </a:spcBef>
              <a:spcAft>
                <a:spcPts val="0"/>
              </a:spcAft>
              <a:buClr>
                <a:srgbClr val="999999"/>
              </a:buClr>
              <a:buSzPts val="1300"/>
              <a:buFont typeface="Nunito Light"/>
              <a:buChar char="○"/>
            </a:lvl8pPr>
            <a:lvl9pPr lvl="8" algn="ctr" rtl="0">
              <a:lnSpc>
                <a:spcPct val="100000"/>
              </a:lnSpc>
              <a:spcBef>
                <a:spcPts val="0"/>
              </a:spcBef>
              <a:spcAft>
                <a:spcPts val="0"/>
              </a:spcAft>
              <a:buClr>
                <a:srgbClr val="999999"/>
              </a:buClr>
              <a:buSzPts val="1400"/>
              <a:buFont typeface="Nunito Light"/>
              <a:buChar cha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47"/>
        <p:cNvGrpSpPr/>
        <p:nvPr/>
      </p:nvGrpSpPr>
      <p:grpSpPr>
        <a:xfrm>
          <a:off x="0" y="0"/>
          <a:ext cx="0" cy="0"/>
          <a:chOff x="0" y="0"/>
          <a:chExt cx="0" cy="0"/>
        </a:xfrm>
      </p:grpSpPr>
      <p:grpSp>
        <p:nvGrpSpPr>
          <p:cNvPr id="1162" name="Google Shape;448;p8"/>
          <p:cNvGrpSpPr/>
          <p:nvPr/>
        </p:nvGrpSpPr>
        <p:grpSpPr>
          <a:xfrm>
            <a:off x="0" y="0"/>
            <a:ext cx="9144091" cy="5143648"/>
            <a:chOff x="0" y="0"/>
            <a:chExt cx="7440875" cy="4152456"/>
          </a:xfrm>
        </p:grpSpPr>
        <p:sp>
          <p:nvSpPr>
            <p:cNvPr id="1056660" name="Google Shape;449;p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1" name="Google Shape;450;p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2" name="Google Shape;451;p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3" name="Google Shape;452;p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4" name="Google Shape;453;p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5" name="Google Shape;454;p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6" name="Google Shape;455;p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7" name="Google Shape;456;p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8" name="Google Shape;457;p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69" name="Google Shape;458;p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0" name="Google Shape;459;p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1" name="Google Shape;460;p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2" name="Google Shape;461;p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3" name="Google Shape;462;p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4" name="Google Shape;463;p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5" name="Google Shape;464;p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6" name="Google Shape;465;p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7" name="Google Shape;466;p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8" name="Google Shape;467;p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79" name="Google Shape;468;p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0" name="Google Shape;469;p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1" name="Google Shape;470;p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2" name="Google Shape;471;p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3" name="Google Shape;472;p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4" name="Google Shape;473;p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5" name="Google Shape;474;p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6" name="Google Shape;475;p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7" name="Google Shape;476;p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8" name="Google Shape;477;p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89" name="Google Shape;478;p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0" name="Google Shape;479;p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1" name="Google Shape;480;p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2" name="Google Shape;481;p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3" name="Google Shape;482;p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4" name="Google Shape;483;p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5" name="Google Shape;484;p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6" name="Google Shape;485;p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7" name="Google Shape;486;p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8" name="Google Shape;487;p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99" name="Google Shape;488;p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0" name="Google Shape;489;p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1" name="Google Shape;490;p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2" name="Google Shape;491;p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3" name="Google Shape;492;p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4" name="Google Shape;493;p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5" name="Google Shape;494;p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6" name="Google Shape;495;p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7" name="Google Shape;496;p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8" name="Google Shape;497;p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09" name="Google Shape;498;p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0" name="Google Shape;499;p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1" name="Google Shape;500;p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2" name="Google Shape;501;p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3" name="Google Shape;502;p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4" name="Google Shape;503;p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5" name="Google Shape;504;p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6" name="Google Shape;505;p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7" name="Google Shape;506;p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8" name="Google Shape;507;p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19" name="Google Shape;508;p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20" name="Google Shape;509;p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21" name="Google Shape;510;p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511;p8"/>
          <p:cNvGrpSpPr/>
          <p:nvPr/>
        </p:nvGrpSpPr>
        <p:grpSpPr>
          <a:xfrm>
            <a:off x="502465" y="399924"/>
            <a:ext cx="8139069" cy="4343656"/>
            <a:chOff x="916986" y="2500875"/>
            <a:chExt cx="2280618" cy="1217119"/>
          </a:xfrm>
        </p:grpSpPr>
        <p:sp>
          <p:nvSpPr>
            <p:cNvPr id="1056722" name="Google Shape;512;p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23" name="Google Shape;513;p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24" name="Google Shape;514;p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25" name="Google Shape;515;p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26" name="Google Shape;516;p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727" name="Google Shape;517;p8"/>
          <p:cNvSpPr txBox="1">
            <a:spLocks noGrp="1"/>
          </p:cNvSpPr>
          <p:nvPr>
            <p:ph type="title"/>
          </p:nvPr>
        </p:nvSpPr>
        <p:spPr>
          <a:xfrm>
            <a:off x="1768500" y="2388325"/>
            <a:ext cx="5607000" cy="1658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56728" name="Google Shape;518;p8"/>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29" name="Google Shape;519;p8"/>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20"/>
        <p:cNvGrpSpPr/>
        <p:nvPr/>
      </p:nvGrpSpPr>
      <p:grpSpPr>
        <a:xfrm>
          <a:off x="0" y="0"/>
          <a:ext cx="0" cy="0"/>
          <a:chOff x="0" y="0"/>
          <a:chExt cx="0" cy="0"/>
        </a:xfrm>
      </p:grpSpPr>
      <p:grpSp>
        <p:nvGrpSpPr>
          <p:cNvPr id="1180" name="Google Shape;521;p9"/>
          <p:cNvGrpSpPr/>
          <p:nvPr/>
        </p:nvGrpSpPr>
        <p:grpSpPr>
          <a:xfrm>
            <a:off x="0" y="0"/>
            <a:ext cx="9144091" cy="5143648"/>
            <a:chOff x="0" y="0"/>
            <a:chExt cx="7440875" cy="4152456"/>
          </a:xfrm>
        </p:grpSpPr>
        <p:sp>
          <p:nvSpPr>
            <p:cNvPr id="1057092" name="Google Shape;522;p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3" name="Google Shape;523;p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4" name="Google Shape;524;p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5" name="Google Shape;525;p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6" name="Google Shape;526;p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7" name="Google Shape;527;p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8" name="Google Shape;528;p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9" name="Google Shape;529;p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0" name="Google Shape;530;p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1" name="Google Shape;531;p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2" name="Google Shape;532;p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3" name="Google Shape;533;p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4" name="Google Shape;534;p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5" name="Google Shape;535;p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6" name="Google Shape;536;p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7" name="Google Shape;537;p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8" name="Google Shape;538;p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09" name="Google Shape;539;p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0" name="Google Shape;540;p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1" name="Google Shape;541;p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2" name="Google Shape;542;p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3" name="Google Shape;543;p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4" name="Google Shape;544;p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5" name="Google Shape;545;p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6" name="Google Shape;546;p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7" name="Google Shape;547;p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8" name="Google Shape;548;p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19" name="Google Shape;549;p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0" name="Google Shape;550;p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1" name="Google Shape;551;p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2" name="Google Shape;552;p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3" name="Google Shape;553;p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4" name="Google Shape;554;p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5" name="Google Shape;555;p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6" name="Google Shape;556;p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7" name="Google Shape;557;p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8" name="Google Shape;558;p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29" name="Google Shape;559;p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0" name="Google Shape;560;p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1" name="Google Shape;561;p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2" name="Google Shape;562;p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3" name="Google Shape;563;p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4" name="Google Shape;564;p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5" name="Google Shape;565;p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6" name="Google Shape;566;p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7" name="Google Shape;567;p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8" name="Google Shape;568;p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39" name="Google Shape;569;p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0" name="Google Shape;570;p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1" name="Google Shape;571;p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2" name="Google Shape;572;p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3" name="Google Shape;573;p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4" name="Google Shape;574;p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5" name="Google Shape;575;p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6" name="Google Shape;576;p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7" name="Google Shape;577;p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8" name="Google Shape;578;p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49" name="Google Shape;579;p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0" name="Google Shape;580;p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1" name="Google Shape;581;p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2" name="Google Shape;582;p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3" name="Google Shape;583;p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584;p9"/>
          <p:cNvGrpSpPr/>
          <p:nvPr/>
        </p:nvGrpSpPr>
        <p:grpSpPr>
          <a:xfrm>
            <a:off x="502465" y="399924"/>
            <a:ext cx="8139069" cy="4343656"/>
            <a:chOff x="916986" y="2500875"/>
            <a:chExt cx="2280618" cy="1217119"/>
          </a:xfrm>
        </p:grpSpPr>
        <p:sp>
          <p:nvSpPr>
            <p:cNvPr id="1057154" name="Google Shape;585;p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5" name="Google Shape;586;p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6" name="Google Shape;587;p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7" name="Google Shape;588;p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58" name="Google Shape;589;p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159" name="Google Shape;590;p9"/>
          <p:cNvSpPr txBox="1">
            <a:spLocks noGrp="1"/>
          </p:cNvSpPr>
          <p:nvPr>
            <p:ph type="title"/>
          </p:nvPr>
        </p:nvSpPr>
        <p:spPr>
          <a:xfrm>
            <a:off x="2135550" y="1058588"/>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solidFill>
                  <a:schemeClr val="accent1"/>
                </a:solidFill>
              </a:defRPr>
            </a:lvl1pPr>
            <a:lvl2pPr lvl="1" algn="ctr" rtl="0">
              <a:spcBef>
                <a:spcPts val="0"/>
              </a:spcBef>
              <a:spcAft>
                <a:spcPts val="0"/>
              </a:spcAft>
              <a:buSzPts val="3500"/>
              <a:buNone/>
            </a:lvl2pPr>
            <a:lvl3pPr lvl="2" algn="ctr" rtl="0">
              <a:spcBef>
                <a:spcPts val="0"/>
              </a:spcBef>
              <a:spcAft>
                <a:spcPts val="0"/>
              </a:spcAft>
              <a:buSzPts val="3500"/>
              <a:buNone/>
            </a:lvl3pPr>
            <a:lvl4pPr lvl="3" algn="ctr" rtl="0">
              <a:spcBef>
                <a:spcPts val="0"/>
              </a:spcBef>
              <a:spcAft>
                <a:spcPts val="0"/>
              </a:spcAft>
              <a:buSzPts val="3500"/>
              <a:buNone/>
            </a:lvl4pPr>
            <a:lvl5pPr lvl="4" algn="ctr" rtl="0">
              <a:spcBef>
                <a:spcPts val="0"/>
              </a:spcBef>
              <a:spcAft>
                <a:spcPts val="0"/>
              </a:spcAft>
              <a:buSzPts val="3500"/>
              <a:buNone/>
            </a:lvl5pPr>
            <a:lvl6pPr lvl="5" algn="ctr" rtl="0">
              <a:spcBef>
                <a:spcPts val="0"/>
              </a:spcBef>
              <a:spcAft>
                <a:spcPts val="0"/>
              </a:spcAft>
              <a:buSzPts val="3500"/>
              <a:buNone/>
            </a:lvl6pPr>
            <a:lvl7pPr lvl="6" algn="ctr" rtl="0">
              <a:spcBef>
                <a:spcPts val="0"/>
              </a:spcBef>
              <a:spcAft>
                <a:spcPts val="0"/>
              </a:spcAft>
              <a:buSzPts val="3500"/>
              <a:buNone/>
            </a:lvl7pPr>
            <a:lvl8pPr lvl="7" algn="ctr" rtl="0">
              <a:spcBef>
                <a:spcPts val="0"/>
              </a:spcBef>
              <a:spcAft>
                <a:spcPts val="0"/>
              </a:spcAft>
              <a:buSzPts val="3500"/>
              <a:buNone/>
            </a:lvl8pPr>
            <a:lvl9pPr lvl="8" algn="ctr" rtl="0">
              <a:spcBef>
                <a:spcPts val="0"/>
              </a:spcBef>
              <a:spcAft>
                <a:spcPts val="0"/>
              </a:spcAft>
              <a:buSzPts val="3500"/>
              <a:buNone/>
            </a:lvl9pPr>
          </a:lstStyle>
          <a:p>
            <a:endParaRPr/>
          </a:p>
        </p:txBody>
      </p:sp>
      <p:sp>
        <p:nvSpPr>
          <p:cNvPr id="1057160" name="Google Shape;591;p9"/>
          <p:cNvSpPr txBox="1">
            <a:spLocks noGrp="1"/>
          </p:cNvSpPr>
          <p:nvPr>
            <p:ph type="subTitle" idx="1"/>
          </p:nvPr>
        </p:nvSpPr>
        <p:spPr>
          <a:xfrm>
            <a:off x="2135550" y="3064250"/>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2"/>
        <p:cNvGrpSpPr/>
        <p:nvPr/>
      </p:nvGrpSpPr>
      <p:grpSpPr>
        <a:xfrm>
          <a:off x="0" y="0"/>
          <a:ext cx="0" cy="0"/>
          <a:chOff x="0" y="0"/>
          <a:chExt cx="0" cy="0"/>
        </a:xfrm>
      </p:grpSpPr>
      <p:sp>
        <p:nvSpPr>
          <p:cNvPr id="1055892" name="Google Shape;593;p10"/>
          <p:cNvSpPr txBox="1">
            <a:spLocks noGrp="1"/>
          </p:cNvSpPr>
          <p:nvPr>
            <p:ph type="title"/>
          </p:nvPr>
        </p:nvSpPr>
        <p:spPr>
          <a:xfrm>
            <a:off x="1118100" y="4014450"/>
            <a:ext cx="69078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sz="3000">
                <a:highlight>
                  <a:schemeClr val="dk2"/>
                </a:highlight>
              </a:defRPr>
            </a:lvl1pPr>
            <a:lvl2pPr lvl="1" algn="ctr" rtl="0">
              <a:spcBef>
                <a:spcPts val="0"/>
              </a:spcBef>
              <a:spcAft>
                <a:spcPts val="0"/>
              </a:spcAft>
              <a:buSzPts val="3500"/>
              <a:buNone/>
            </a:lvl2pPr>
            <a:lvl3pPr lvl="2" algn="ctr" rtl="0">
              <a:spcBef>
                <a:spcPts val="0"/>
              </a:spcBef>
              <a:spcAft>
                <a:spcPts val="0"/>
              </a:spcAft>
              <a:buSzPts val="3500"/>
              <a:buNone/>
            </a:lvl3pPr>
            <a:lvl4pPr lvl="3" algn="ctr" rtl="0">
              <a:spcBef>
                <a:spcPts val="0"/>
              </a:spcBef>
              <a:spcAft>
                <a:spcPts val="0"/>
              </a:spcAft>
              <a:buSzPts val="3500"/>
              <a:buNone/>
            </a:lvl4pPr>
            <a:lvl5pPr lvl="4" algn="ctr" rtl="0">
              <a:spcBef>
                <a:spcPts val="0"/>
              </a:spcBef>
              <a:spcAft>
                <a:spcPts val="0"/>
              </a:spcAft>
              <a:buSzPts val="3500"/>
              <a:buNone/>
            </a:lvl5pPr>
            <a:lvl6pPr lvl="5" algn="ctr" rtl="0">
              <a:spcBef>
                <a:spcPts val="0"/>
              </a:spcBef>
              <a:spcAft>
                <a:spcPts val="0"/>
              </a:spcAft>
              <a:buSzPts val="3500"/>
              <a:buNone/>
            </a:lvl6pPr>
            <a:lvl7pPr lvl="6" algn="ctr" rtl="0">
              <a:spcBef>
                <a:spcPts val="0"/>
              </a:spcBef>
              <a:spcAft>
                <a:spcPts val="0"/>
              </a:spcAft>
              <a:buSzPts val="3500"/>
              <a:buNone/>
            </a:lvl7pPr>
            <a:lvl8pPr lvl="7" algn="ctr" rtl="0">
              <a:spcBef>
                <a:spcPts val="0"/>
              </a:spcBef>
              <a:spcAft>
                <a:spcPts val="0"/>
              </a:spcAft>
              <a:buSzPts val="3500"/>
              <a:buNone/>
            </a:lvl8pPr>
            <a:lvl9pPr lvl="8" algn="ctr" rtl="0">
              <a:spcBef>
                <a:spcPts val="0"/>
              </a:spcBef>
              <a:spcAft>
                <a:spcPts val="0"/>
              </a:spcAft>
              <a:buSzPts val="3500"/>
              <a:buNone/>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94"/>
        <p:cNvGrpSpPr/>
        <p:nvPr/>
      </p:nvGrpSpPr>
      <p:grpSpPr>
        <a:xfrm>
          <a:off x="0" y="0"/>
          <a:ext cx="0" cy="0"/>
          <a:chOff x="0" y="0"/>
          <a:chExt cx="0" cy="0"/>
        </a:xfrm>
      </p:grpSpPr>
      <p:grpSp>
        <p:nvGrpSpPr>
          <p:cNvPr id="1149" name="Google Shape;595;p11"/>
          <p:cNvGrpSpPr/>
          <p:nvPr/>
        </p:nvGrpSpPr>
        <p:grpSpPr>
          <a:xfrm>
            <a:off x="0" y="0"/>
            <a:ext cx="9144091" cy="5143648"/>
            <a:chOff x="0" y="0"/>
            <a:chExt cx="7440875" cy="4152456"/>
          </a:xfrm>
        </p:grpSpPr>
        <p:sp>
          <p:nvSpPr>
            <p:cNvPr id="1056383" name="Google Shape;596;p1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4" name="Google Shape;597;p1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5" name="Google Shape;598;p1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6" name="Google Shape;599;p1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7" name="Google Shape;600;p1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8" name="Google Shape;601;p1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9" name="Google Shape;602;p1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0" name="Google Shape;603;p1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1" name="Google Shape;604;p1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2" name="Google Shape;605;p1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3" name="Google Shape;606;p1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4" name="Google Shape;607;p1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5" name="Google Shape;608;p1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6" name="Google Shape;609;p1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7" name="Google Shape;610;p1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8" name="Google Shape;611;p1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99" name="Google Shape;612;p1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0" name="Google Shape;613;p1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1" name="Google Shape;614;p1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2" name="Google Shape;615;p1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3" name="Google Shape;616;p1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4" name="Google Shape;617;p1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5" name="Google Shape;618;p1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6" name="Google Shape;619;p1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7" name="Google Shape;620;p1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8" name="Google Shape;621;p1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09" name="Google Shape;622;p1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0" name="Google Shape;623;p1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1" name="Google Shape;624;p1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2" name="Google Shape;625;p1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3" name="Google Shape;626;p1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4" name="Google Shape;627;p1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5" name="Google Shape;628;p1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6" name="Google Shape;629;p1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7" name="Google Shape;630;p1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8" name="Google Shape;631;p1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19" name="Google Shape;632;p1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0" name="Google Shape;633;p1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1" name="Google Shape;634;p1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2" name="Google Shape;635;p1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3" name="Google Shape;636;p1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4" name="Google Shape;637;p1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5" name="Google Shape;638;p1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6" name="Google Shape;639;p1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7" name="Google Shape;640;p1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8" name="Google Shape;641;p1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29" name="Google Shape;642;p1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0" name="Google Shape;643;p1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1" name="Google Shape;644;p1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2" name="Google Shape;645;p1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3" name="Google Shape;646;p1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4" name="Google Shape;647;p1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5" name="Google Shape;648;p1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6" name="Google Shape;649;p1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7" name="Google Shape;650;p1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8" name="Google Shape;651;p1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39" name="Google Shape;652;p1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0" name="Google Shape;653;p1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1" name="Google Shape;654;p1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2" name="Google Shape;655;p1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3" name="Google Shape;656;p1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4" name="Google Shape;657;p1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658;p11"/>
          <p:cNvGrpSpPr/>
          <p:nvPr/>
        </p:nvGrpSpPr>
        <p:grpSpPr>
          <a:xfrm>
            <a:off x="502465" y="399924"/>
            <a:ext cx="8139069" cy="4343656"/>
            <a:chOff x="916986" y="2500875"/>
            <a:chExt cx="2280618" cy="1217119"/>
          </a:xfrm>
        </p:grpSpPr>
        <p:sp>
          <p:nvSpPr>
            <p:cNvPr id="1056445" name="Google Shape;659;p1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6" name="Google Shape;660;p1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7" name="Google Shape;661;p1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8" name="Google Shape;662;p1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49" name="Google Shape;663;p1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450" name="Google Shape;664;p11"/>
          <p:cNvSpPr txBox="1">
            <a:spLocks noGrp="1"/>
          </p:cNvSpPr>
          <p:nvPr>
            <p:ph type="title" hasCustomPrompt="1"/>
          </p:nvPr>
        </p:nvSpPr>
        <p:spPr>
          <a:xfrm>
            <a:off x="1284000" y="1092213"/>
            <a:ext cx="6576000" cy="1297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2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56451" name="Google Shape;665;p1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900">
                <a:highlight>
                  <a:schemeClr val="dk2"/>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29"/>
        <p:cNvGrpSpPr/>
        <p:nvPr/>
      </p:nvGrpSpPr>
      <p:grpSpPr>
        <a:xfrm>
          <a:off x="0" y="0"/>
          <a:ext cx="0" cy="0"/>
          <a:chOff x="0" y="0"/>
          <a:chExt cx="0" cy="0"/>
        </a:xfrm>
      </p:grpSpPr>
      <p:grpSp>
        <p:nvGrpSpPr>
          <p:cNvPr id="596" name="Google Shape;230;p5"/>
          <p:cNvGrpSpPr/>
          <p:nvPr/>
        </p:nvGrpSpPr>
        <p:grpSpPr>
          <a:xfrm>
            <a:off x="0" y="0"/>
            <a:ext cx="9144091" cy="5143648"/>
            <a:chOff x="0" y="0"/>
            <a:chExt cx="7440875" cy="4152456"/>
          </a:xfrm>
        </p:grpSpPr>
        <p:sp>
          <p:nvSpPr>
            <p:cNvPr id="1051819" name="Google Shape;231;p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0" name="Google Shape;232;p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1" name="Google Shape;233;p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2" name="Google Shape;234;p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3" name="Google Shape;235;p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4" name="Google Shape;236;p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5" name="Google Shape;237;p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6" name="Google Shape;238;p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7" name="Google Shape;239;p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8" name="Google Shape;240;p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29" name="Google Shape;241;p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0" name="Google Shape;242;p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1" name="Google Shape;243;p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2" name="Google Shape;244;p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3" name="Google Shape;245;p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4" name="Google Shape;246;p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5" name="Google Shape;247;p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6" name="Google Shape;248;p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7" name="Google Shape;249;p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8" name="Google Shape;250;p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39" name="Google Shape;251;p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0" name="Google Shape;252;p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1" name="Google Shape;253;p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2" name="Google Shape;254;p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3" name="Google Shape;255;p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4" name="Google Shape;256;p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5" name="Google Shape;257;p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6" name="Google Shape;258;p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7" name="Google Shape;259;p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8" name="Google Shape;260;p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49" name="Google Shape;261;p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0" name="Google Shape;262;p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1" name="Google Shape;263;p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2" name="Google Shape;264;p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3" name="Google Shape;265;p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4" name="Google Shape;266;p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5" name="Google Shape;267;p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6" name="Google Shape;268;p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7" name="Google Shape;269;p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8" name="Google Shape;270;p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59" name="Google Shape;271;p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0" name="Google Shape;272;p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1" name="Google Shape;273;p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2" name="Google Shape;274;p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3" name="Google Shape;275;p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4" name="Google Shape;276;p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5" name="Google Shape;277;p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6" name="Google Shape;278;p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7" name="Google Shape;279;p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8" name="Google Shape;280;p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69" name="Google Shape;281;p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0" name="Google Shape;282;p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1" name="Google Shape;283;p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2" name="Google Shape;284;p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3" name="Google Shape;285;p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4" name="Google Shape;286;p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5" name="Google Shape;287;p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6" name="Google Shape;288;p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7" name="Google Shape;289;p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8" name="Google Shape;290;p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79" name="Google Shape;291;p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80" name="Google Shape;292;p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293;p5"/>
          <p:cNvGrpSpPr/>
          <p:nvPr/>
        </p:nvGrpSpPr>
        <p:grpSpPr>
          <a:xfrm>
            <a:off x="192408" y="135664"/>
            <a:ext cx="8759169" cy="4872494"/>
            <a:chOff x="916986" y="2500875"/>
            <a:chExt cx="2280618" cy="1217119"/>
          </a:xfrm>
        </p:grpSpPr>
        <p:sp>
          <p:nvSpPr>
            <p:cNvPr id="1051881" name="Google Shape;294;p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82" name="Google Shape;295;p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83" name="Google Shape;296;p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84" name="Google Shape;297;p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85" name="Google Shape;298;p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886" name="Google Shape;29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1887" name="Google Shape;300;p5"/>
          <p:cNvSpPr txBox="1">
            <a:spLocks noGrp="1"/>
          </p:cNvSpPr>
          <p:nvPr>
            <p:ph type="subTitle" idx="1"/>
          </p:nvPr>
        </p:nvSpPr>
        <p:spPr>
          <a:xfrm>
            <a:off x="5055284" y="36190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1888" name="Google Shape;301;p5"/>
          <p:cNvSpPr txBox="1">
            <a:spLocks noGrp="1"/>
          </p:cNvSpPr>
          <p:nvPr>
            <p:ph type="subTitle" idx="2"/>
          </p:nvPr>
        </p:nvSpPr>
        <p:spPr>
          <a:xfrm>
            <a:off x="1583300" y="36190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1889" name="Google Shape;302;p5"/>
          <p:cNvSpPr txBox="1">
            <a:spLocks noGrp="1"/>
          </p:cNvSpPr>
          <p:nvPr>
            <p:ph type="subTitle" idx="3"/>
          </p:nvPr>
        </p:nvSpPr>
        <p:spPr>
          <a:xfrm>
            <a:off x="50552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1890" name="Google Shape;303;p5"/>
          <p:cNvSpPr txBox="1">
            <a:spLocks noGrp="1"/>
          </p:cNvSpPr>
          <p:nvPr>
            <p:ph type="subTitle" idx="4"/>
          </p:nvPr>
        </p:nvSpPr>
        <p:spPr>
          <a:xfrm>
            <a:off x="15830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667"/>
        <p:cNvGrpSpPr/>
        <p:nvPr/>
      </p:nvGrpSpPr>
      <p:grpSpPr>
        <a:xfrm>
          <a:off x="0" y="0"/>
          <a:ext cx="0" cy="0"/>
          <a:chOff x="0" y="0"/>
          <a:chExt cx="0" cy="0"/>
        </a:xfrm>
      </p:grpSpPr>
      <p:grpSp>
        <p:nvGrpSpPr>
          <p:cNvPr id="1186" name="Google Shape;668;p13"/>
          <p:cNvGrpSpPr/>
          <p:nvPr/>
        </p:nvGrpSpPr>
        <p:grpSpPr>
          <a:xfrm>
            <a:off x="0" y="0"/>
            <a:ext cx="9144091" cy="5143648"/>
            <a:chOff x="0" y="0"/>
            <a:chExt cx="7440875" cy="4152456"/>
          </a:xfrm>
        </p:grpSpPr>
        <p:sp>
          <p:nvSpPr>
            <p:cNvPr id="1057237" name="Google Shape;669;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38" name="Google Shape;670;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39" name="Google Shape;671;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0" name="Google Shape;672;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1" name="Google Shape;673;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2" name="Google Shape;674;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3" name="Google Shape;675;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4" name="Google Shape;676;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5" name="Google Shape;677;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6" name="Google Shape;678;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7" name="Google Shape;679;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8" name="Google Shape;680;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49" name="Google Shape;681;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0" name="Google Shape;682;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1" name="Google Shape;683;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2" name="Google Shape;684;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3" name="Google Shape;685;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4" name="Google Shape;686;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5" name="Google Shape;687;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6" name="Google Shape;688;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7" name="Google Shape;689;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8" name="Google Shape;690;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59" name="Google Shape;691;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0" name="Google Shape;692;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1" name="Google Shape;693;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2" name="Google Shape;694;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3" name="Google Shape;695;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4" name="Google Shape;696;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5" name="Google Shape;697;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6" name="Google Shape;698;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7" name="Google Shape;699;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8" name="Google Shape;700;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69" name="Google Shape;701;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0" name="Google Shape;702;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1" name="Google Shape;703;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2" name="Google Shape;704;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3" name="Google Shape;705;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4" name="Google Shape;706;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5" name="Google Shape;707;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6" name="Google Shape;708;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7" name="Google Shape;709;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8" name="Google Shape;710;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79" name="Google Shape;711;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0" name="Google Shape;712;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1" name="Google Shape;713;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2" name="Google Shape;714;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3" name="Google Shape;715;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4" name="Google Shape;716;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5" name="Google Shape;717;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6" name="Google Shape;718;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7" name="Google Shape;719;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8" name="Google Shape;720;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89" name="Google Shape;721;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0" name="Google Shape;722;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1" name="Google Shape;723;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2" name="Google Shape;724;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3" name="Google Shape;725;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4" name="Google Shape;726;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5" name="Google Shape;727;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6" name="Google Shape;728;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7" name="Google Shape;729;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98" name="Google Shape;730;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731;p13"/>
          <p:cNvGrpSpPr/>
          <p:nvPr/>
        </p:nvGrpSpPr>
        <p:grpSpPr>
          <a:xfrm>
            <a:off x="192408" y="135664"/>
            <a:ext cx="8759169" cy="4872494"/>
            <a:chOff x="916986" y="2500875"/>
            <a:chExt cx="2280618" cy="1217119"/>
          </a:xfrm>
        </p:grpSpPr>
        <p:sp>
          <p:nvSpPr>
            <p:cNvPr id="1057299" name="Google Shape;732;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00" name="Google Shape;733;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01" name="Google Shape;734;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02" name="Google Shape;735;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03" name="Google Shape;736;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304" name="Google Shape;737;p13"/>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7305" name="Google Shape;738;p13"/>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7306" name="Google Shape;739;p13"/>
          <p:cNvSpPr txBox="1">
            <a:spLocks noGrp="1"/>
          </p:cNvSpPr>
          <p:nvPr>
            <p:ph type="subTitle" idx="2"/>
          </p:nvPr>
        </p:nvSpPr>
        <p:spPr>
          <a:xfrm>
            <a:off x="1482025" y="1946045"/>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307" name="Google Shape;740;p13"/>
          <p:cNvSpPr txBox="1">
            <a:spLocks noGrp="1"/>
          </p:cNvSpPr>
          <p:nvPr>
            <p:ph type="subTitle" idx="3"/>
          </p:nvPr>
        </p:nvSpPr>
        <p:spPr>
          <a:xfrm>
            <a:off x="1482025" y="3063013"/>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308" name="Google Shape;741;p13"/>
          <p:cNvSpPr txBox="1">
            <a:spLocks noGrp="1"/>
          </p:cNvSpPr>
          <p:nvPr>
            <p:ph type="subTitle" idx="4"/>
          </p:nvPr>
        </p:nvSpPr>
        <p:spPr>
          <a:xfrm>
            <a:off x="1482025" y="4179981"/>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309" name="Google Shape;742;p13"/>
          <p:cNvSpPr txBox="1">
            <a:spLocks noGrp="1"/>
          </p:cNvSpPr>
          <p:nvPr>
            <p:ph type="title" idx="5" hasCustomPrompt="1"/>
          </p:nvPr>
        </p:nvSpPr>
        <p:spPr>
          <a:xfrm>
            <a:off x="1482000" y="1424620"/>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7310" name="Google Shape;743;p13"/>
          <p:cNvSpPr txBox="1">
            <a:spLocks noGrp="1"/>
          </p:cNvSpPr>
          <p:nvPr>
            <p:ph type="title" idx="6" hasCustomPrompt="1"/>
          </p:nvPr>
        </p:nvSpPr>
        <p:spPr>
          <a:xfrm>
            <a:off x="1482000" y="3663874"/>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7311" name="Google Shape;744;p13"/>
          <p:cNvSpPr txBox="1">
            <a:spLocks noGrp="1"/>
          </p:cNvSpPr>
          <p:nvPr>
            <p:ph type="title" idx="7" hasCustomPrompt="1"/>
          </p:nvPr>
        </p:nvSpPr>
        <p:spPr>
          <a:xfrm>
            <a:off x="1482000" y="2544247"/>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7312" name="Google Shape;745;p13"/>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7313" name="Google Shape;746;p13"/>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747"/>
        <p:cNvGrpSpPr/>
        <p:nvPr/>
      </p:nvGrpSpPr>
      <p:grpSpPr>
        <a:xfrm>
          <a:off x="0" y="0"/>
          <a:ext cx="0" cy="0"/>
          <a:chOff x="0" y="0"/>
          <a:chExt cx="0" cy="0"/>
        </a:xfrm>
      </p:grpSpPr>
      <p:grpSp>
        <p:nvGrpSpPr>
          <p:cNvPr id="477" name="Google Shape;748;p14"/>
          <p:cNvGrpSpPr/>
          <p:nvPr/>
        </p:nvGrpSpPr>
        <p:grpSpPr>
          <a:xfrm>
            <a:off x="0" y="0"/>
            <a:ext cx="9144091" cy="5143648"/>
            <a:chOff x="0" y="0"/>
            <a:chExt cx="7440875" cy="4152456"/>
          </a:xfrm>
        </p:grpSpPr>
        <p:sp>
          <p:nvSpPr>
            <p:cNvPr id="1050250" name="Google Shape;749;p1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1" name="Google Shape;750;p1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2" name="Google Shape;751;p1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3" name="Google Shape;752;p1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4" name="Google Shape;753;p1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5" name="Google Shape;754;p1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6" name="Google Shape;755;p1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7" name="Google Shape;756;p1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8" name="Google Shape;757;p1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59" name="Google Shape;758;p1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0" name="Google Shape;759;p1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1" name="Google Shape;760;p1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2" name="Google Shape;761;p1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3" name="Google Shape;762;p1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4" name="Google Shape;763;p1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5" name="Google Shape;764;p1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6" name="Google Shape;765;p1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7" name="Google Shape;766;p1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8" name="Google Shape;767;p1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69" name="Google Shape;768;p1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0" name="Google Shape;769;p1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1" name="Google Shape;770;p1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2" name="Google Shape;771;p1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3" name="Google Shape;772;p1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4" name="Google Shape;773;p1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5" name="Google Shape;774;p1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6" name="Google Shape;775;p1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7" name="Google Shape;776;p1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8" name="Google Shape;777;p1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79" name="Google Shape;778;p1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0" name="Google Shape;779;p1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1" name="Google Shape;780;p1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2" name="Google Shape;781;p1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3" name="Google Shape;782;p1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4" name="Google Shape;783;p1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5" name="Google Shape;784;p1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6" name="Google Shape;785;p1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7" name="Google Shape;786;p1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8" name="Google Shape;787;p1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89" name="Google Shape;788;p1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0" name="Google Shape;789;p1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1" name="Google Shape;790;p1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2" name="Google Shape;791;p1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3" name="Google Shape;792;p1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4" name="Google Shape;793;p1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5" name="Google Shape;794;p1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6" name="Google Shape;795;p1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7" name="Google Shape;796;p1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8" name="Google Shape;797;p1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99" name="Google Shape;798;p1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0" name="Google Shape;799;p1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1" name="Google Shape;800;p1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2" name="Google Shape;801;p1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3" name="Google Shape;802;p1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4" name="Google Shape;803;p1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5" name="Google Shape;804;p1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6" name="Google Shape;805;p1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7" name="Google Shape;806;p1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8" name="Google Shape;807;p1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09" name="Google Shape;808;p1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10" name="Google Shape;809;p1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11" name="Google Shape;810;p1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811;p14"/>
          <p:cNvGrpSpPr/>
          <p:nvPr/>
        </p:nvGrpSpPr>
        <p:grpSpPr>
          <a:xfrm>
            <a:off x="502465" y="399924"/>
            <a:ext cx="8139069" cy="4343656"/>
            <a:chOff x="916986" y="2500875"/>
            <a:chExt cx="2280618" cy="1217119"/>
          </a:xfrm>
        </p:grpSpPr>
        <p:sp>
          <p:nvSpPr>
            <p:cNvPr id="1050312" name="Google Shape;812;p1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13" name="Google Shape;813;p1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14" name="Google Shape;814;p1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15" name="Google Shape;815;p1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16" name="Google Shape;816;p1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317" name="Google Shape;817;p14"/>
          <p:cNvSpPr txBox="1">
            <a:spLocks noGrp="1"/>
          </p:cNvSpPr>
          <p:nvPr>
            <p:ph type="title"/>
          </p:nvPr>
        </p:nvSpPr>
        <p:spPr>
          <a:xfrm>
            <a:off x="2539225" y="3557500"/>
            <a:ext cx="5378400" cy="56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50318" name="Google Shape;818;p14"/>
          <p:cNvSpPr txBox="1">
            <a:spLocks noGrp="1"/>
          </p:cNvSpPr>
          <p:nvPr>
            <p:ph type="subTitle" idx="1"/>
          </p:nvPr>
        </p:nvSpPr>
        <p:spPr>
          <a:xfrm>
            <a:off x="1847750" y="975200"/>
            <a:ext cx="6069900" cy="23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819"/>
        <p:cNvGrpSpPr/>
        <p:nvPr/>
      </p:nvGrpSpPr>
      <p:grpSpPr>
        <a:xfrm>
          <a:off x="0" y="0"/>
          <a:ext cx="0" cy="0"/>
          <a:chOff x="0" y="0"/>
          <a:chExt cx="0" cy="0"/>
        </a:xfrm>
      </p:grpSpPr>
      <p:grpSp>
        <p:nvGrpSpPr>
          <p:cNvPr id="1140" name="Google Shape;820;p15"/>
          <p:cNvGrpSpPr/>
          <p:nvPr/>
        </p:nvGrpSpPr>
        <p:grpSpPr>
          <a:xfrm>
            <a:off x="0" y="0"/>
            <a:ext cx="9144091" cy="5143648"/>
            <a:chOff x="0" y="0"/>
            <a:chExt cx="7440875" cy="4152456"/>
          </a:xfrm>
        </p:grpSpPr>
        <p:sp>
          <p:nvSpPr>
            <p:cNvPr id="1056175" name="Google Shape;821;p1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76" name="Google Shape;822;p1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77" name="Google Shape;823;p1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78" name="Google Shape;824;p1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79" name="Google Shape;825;p1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0" name="Google Shape;826;p1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1" name="Google Shape;827;p1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2" name="Google Shape;828;p1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3" name="Google Shape;829;p1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4" name="Google Shape;830;p1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5" name="Google Shape;831;p1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6" name="Google Shape;832;p1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7" name="Google Shape;833;p1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8" name="Google Shape;834;p1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89" name="Google Shape;835;p1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0" name="Google Shape;836;p1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1" name="Google Shape;837;p1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2" name="Google Shape;838;p1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3" name="Google Shape;839;p1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4" name="Google Shape;840;p1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5" name="Google Shape;841;p1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6" name="Google Shape;842;p1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7" name="Google Shape;843;p1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8" name="Google Shape;844;p1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99" name="Google Shape;845;p1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0" name="Google Shape;846;p1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1" name="Google Shape;847;p1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2" name="Google Shape;848;p1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3" name="Google Shape;849;p1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4" name="Google Shape;850;p1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5" name="Google Shape;851;p1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6" name="Google Shape;852;p1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7" name="Google Shape;853;p1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8" name="Google Shape;854;p1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09" name="Google Shape;855;p1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0" name="Google Shape;856;p1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1" name="Google Shape;857;p1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2" name="Google Shape;858;p1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3" name="Google Shape;859;p1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4" name="Google Shape;860;p1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5" name="Google Shape;861;p1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6" name="Google Shape;862;p1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7" name="Google Shape;863;p1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8" name="Google Shape;864;p1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19" name="Google Shape;865;p1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0" name="Google Shape;866;p1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1" name="Google Shape;867;p1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2" name="Google Shape;868;p1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3" name="Google Shape;869;p1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4" name="Google Shape;870;p1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5" name="Google Shape;871;p1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6" name="Google Shape;872;p1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7" name="Google Shape;873;p1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8" name="Google Shape;874;p1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29" name="Google Shape;875;p1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0" name="Google Shape;876;p1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1" name="Google Shape;877;p1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2" name="Google Shape;878;p1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3" name="Google Shape;879;p1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4" name="Google Shape;880;p1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5" name="Google Shape;881;p1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6" name="Google Shape;882;p1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883;p15"/>
          <p:cNvGrpSpPr/>
          <p:nvPr/>
        </p:nvGrpSpPr>
        <p:grpSpPr>
          <a:xfrm>
            <a:off x="192408" y="135664"/>
            <a:ext cx="8759169" cy="4872494"/>
            <a:chOff x="916986" y="2500875"/>
            <a:chExt cx="2280618" cy="1217119"/>
          </a:xfrm>
        </p:grpSpPr>
        <p:sp>
          <p:nvSpPr>
            <p:cNvPr id="1056237" name="Google Shape;884;p1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8" name="Google Shape;885;p1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39" name="Google Shape;886;p1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40" name="Google Shape;887;p1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41" name="Google Shape;888;p1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242" name="Google Shape;889;p15"/>
          <p:cNvSpPr txBox="1">
            <a:spLocks noGrp="1"/>
          </p:cNvSpPr>
          <p:nvPr>
            <p:ph type="title"/>
          </p:nvPr>
        </p:nvSpPr>
        <p:spPr>
          <a:xfrm>
            <a:off x="720000" y="1186775"/>
            <a:ext cx="3932700" cy="176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243" name="Google Shape;890;p15"/>
          <p:cNvSpPr txBox="1">
            <a:spLocks noGrp="1"/>
          </p:cNvSpPr>
          <p:nvPr>
            <p:ph type="subTitle" idx="1"/>
          </p:nvPr>
        </p:nvSpPr>
        <p:spPr>
          <a:xfrm>
            <a:off x="720000" y="3132225"/>
            <a:ext cx="39327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6244" name="Google Shape;891;p15"/>
          <p:cNvSpPr>
            <a:spLocks noGrp="1"/>
          </p:cNvSpPr>
          <p:nvPr>
            <p:ph type="pic" idx="2"/>
          </p:nvPr>
        </p:nvSpPr>
        <p:spPr>
          <a:xfrm>
            <a:off x="4790800" y="836175"/>
            <a:ext cx="3519600" cy="3519600"/>
          </a:xfrm>
          <a:prstGeom prst="ellipse">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CUSTOM_4">
    <p:bg>
      <p:bgPr>
        <a:solidFill>
          <a:schemeClr val="dk2"/>
        </a:solidFill>
        <a:effectLst/>
      </p:bgPr>
    </p:bg>
    <p:spTree>
      <p:nvGrpSpPr>
        <p:cNvPr id="1" name="Shape 892"/>
        <p:cNvGrpSpPr/>
        <p:nvPr/>
      </p:nvGrpSpPr>
      <p:grpSpPr>
        <a:xfrm>
          <a:off x="0" y="0"/>
          <a:ext cx="0" cy="0"/>
          <a:chOff x="0" y="0"/>
          <a:chExt cx="0" cy="0"/>
        </a:xfrm>
      </p:grpSpPr>
      <p:grpSp>
        <p:nvGrpSpPr>
          <p:cNvPr id="1131" name="Google Shape;893;p16"/>
          <p:cNvGrpSpPr/>
          <p:nvPr/>
        </p:nvGrpSpPr>
        <p:grpSpPr>
          <a:xfrm>
            <a:off x="0" y="0"/>
            <a:ext cx="9144091" cy="5143648"/>
            <a:chOff x="0" y="0"/>
            <a:chExt cx="7440875" cy="4152456"/>
          </a:xfrm>
        </p:grpSpPr>
        <p:sp>
          <p:nvSpPr>
            <p:cNvPr id="1055966" name="Google Shape;894;p1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67" name="Google Shape;895;p1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68" name="Google Shape;896;p1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69" name="Google Shape;897;p1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0" name="Google Shape;898;p1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1" name="Google Shape;899;p1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2" name="Google Shape;900;p1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3" name="Google Shape;901;p1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4" name="Google Shape;902;p1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5" name="Google Shape;903;p1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6" name="Google Shape;904;p1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7" name="Google Shape;905;p1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8" name="Google Shape;906;p1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79" name="Google Shape;907;p1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0" name="Google Shape;908;p1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1" name="Google Shape;909;p1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2" name="Google Shape;910;p1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3" name="Google Shape;911;p1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4" name="Google Shape;912;p1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5" name="Google Shape;913;p1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6" name="Google Shape;914;p1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7" name="Google Shape;915;p1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8" name="Google Shape;916;p1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89" name="Google Shape;917;p1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0" name="Google Shape;918;p1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1" name="Google Shape;919;p1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2" name="Google Shape;920;p1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3" name="Google Shape;921;p1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4" name="Google Shape;922;p1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5" name="Google Shape;923;p1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6" name="Google Shape;924;p1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7" name="Google Shape;925;p1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8" name="Google Shape;926;p1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99" name="Google Shape;927;p1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0" name="Google Shape;928;p1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1" name="Google Shape;929;p1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2" name="Google Shape;930;p1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3" name="Google Shape;931;p1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4" name="Google Shape;932;p1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5" name="Google Shape;933;p1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6" name="Google Shape;934;p1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7" name="Google Shape;935;p1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8" name="Google Shape;936;p1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09" name="Google Shape;937;p1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0" name="Google Shape;938;p1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1" name="Google Shape;939;p1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2" name="Google Shape;940;p1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3" name="Google Shape;941;p1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4" name="Google Shape;942;p1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5" name="Google Shape;943;p1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6" name="Google Shape;944;p1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7" name="Google Shape;945;p1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8" name="Google Shape;946;p1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19" name="Google Shape;947;p1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0" name="Google Shape;948;p1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1" name="Google Shape;949;p1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2" name="Google Shape;950;p1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3" name="Google Shape;951;p1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4" name="Google Shape;952;p1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5" name="Google Shape;953;p1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6" name="Google Shape;954;p1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7" name="Google Shape;955;p1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956;p16"/>
          <p:cNvGrpSpPr/>
          <p:nvPr/>
        </p:nvGrpSpPr>
        <p:grpSpPr>
          <a:xfrm>
            <a:off x="502465" y="399924"/>
            <a:ext cx="8139069" cy="4343656"/>
            <a:chOff x="916986" y="2500875"/>
            <a:chExt cx="2280618" cy="1217119"/>
          </a:xfrm>
        </p:grpSpPr>
        <p:sp>
          <p:nvSpPr>
            <p:cNvPr id="1056028" name="Google Shape;957;p1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29" name="Google Shape;958;p1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30" name="Google Shape;959;p1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31" name="Google Shape;960;p1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32" name="Google Shape;961;p1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033" name="Google Shape;962;p16"/>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034" name="Google Shape;963;p16"/>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cSld name="CUSTOM_4_1">
    <p:bg>
      <p:bgPr>
        <a:solidFill>
          <a:schemeClr val="dk2"/>
        </a:solidFill>
        <a:effectLst/>
      </p:bgPr>
    </p:bg>
    <p:spTree>
      <p:nvGrpSpPr>
        <p:cNvPr id="1" name="Shape 964"/>
        <p:cNvGrpSpPr/>
        <p:nvPr/>
      </p:nvGrpSpPr>
      <p:grpSpPr>
        <a:xfrm>
          <a:off x="0" y="0"/>
          <a:ext cx="0" cy="0"/>
          <a:chOff x="0" y="0"/>
          <a:chExt cx="0" cy="0"/>
        </a:xfrm>
      </p:grpSpPr>
      <p:grpSp>
        <p:nvGrpSpPr>
          <p:cNvPr id="1153" name="Google Shape;965;p17"/>
          <p:cNvGrpSpPr/>
          <p:nvPr/>
        </p:nvGrpSpPr>
        <p:grpSpPr>
          <a:xfrm>
            <a:off x="0" y="0"/>
            <a:ext cx="9144091" cy="5143648"/>
            <a:chOff x="0" y="0"/>
            <a:chExt cx="7440875" cy="4152456"/>
          </a:xfrm>
        </p:grpSpPr>
        <p:sp>
          <p:nvSpPr>
            <p:cNvPr id="1056452" name="Google Shape;966;p1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53" name="Google Shape;967;p1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54" name="Google Shape;968;p1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55" name="Google Shape;969;p1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56" name="Google Shape;970;p1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57" name="Google Shape;971;p1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58" name="Google Shape;972;p1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59" name="Google Shape;973;p1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0" name="Google Shape;974;p1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1" name="Google Shape;975;p1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2" name="Google Shape;976;p1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3" name="Google Shape;977;p1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4" name="Google Shape;978;p1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5" name="Google Shape;979;p1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6" name="Google Shape;980;p1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7" name="Google Shape;981;p1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8" name="Google Shape;982;p1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69" name="Google Shape;983;p1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0" name="Google Shape;984;p1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1" name="Google Shape;985;p1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2" name="Google Shape;986;p1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3" name="Google Shape;987;p1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4" name="Google Shape;988;p1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5" name="Google Shape;989;p1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6" name="Google Shape;990;p1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7" name="Google Shape;991;p1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8" name="Google Shape;992;p1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79" name="Google Shape;993;p1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0" name="Google Shape;994;p1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1" name="Google Shape;995;p1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2" name="Google Shape;996;p1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3" name="Google Shape;997;p1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4" name="Google Shape;998;p1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5" name="Google Shape;999;p1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6" name="Google Shape;1000;p1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7" name="Google Shape;1001;p1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8" name="Google Shape;1002;p1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89" name="Google Shape;1003;p1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0" name="Google Shape;1004;p1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1" name="Google Shape;1005;p1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2" name="Google Shape;1006;p1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3" name="Google Shape;1007;p1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4" name="Google Shape;1008;p1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5" name="Google Shape;1009;p1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6" name="Google Shape;1010;p1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7" name="Google Shape;1011;p1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8" name="Google Shape;1012;p1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99" name="Google Shape;1013;p1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0" name="Google Shape;1014;p1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1" name="Google Shape;1015;p1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2" name="Google Shape;1016;p1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3" name="Google Shape;1017;p1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4" name="Google Shape;1018;p1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5" name="Google Shape;1019;p1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6" name="Google Shape;1020;p1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7" name="Google Shape;1021;p1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8" name="Google Shape;1022;p1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09" name="Google Shape;1023;p1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0" name="Google Shape;1024;p1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1" name="Google Shape;1025;p1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2" name="Google Shape;1026;p1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3" name="Google Shape;1027;p1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028;p17"/>
          <p:cNvGrpSpPr/>
          <p:nvPr/>
        </p:nvGrpSpPr>
        <p:grpSpPr>
          <a:xfrm>
            <a:off x="502465" y="399924"/>
            <a:ext cx="8139069" cy="4343656"/>
            <a:chOff x="916986" y="2500875"/>
            <a:chExt cx="2280618" cy="1217119"/>
          </a:xfrm>
        </p:grpSpPr>
        <p:sp>
          <p:nvSpPr>
            <p:cNvPr id="1056514" name="Google Shape;1029;p1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5" name="Google Shape;1030;p1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6" name="Google Shape;1031;p1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7" name="Google Shape;1032;p1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18" name="Google Shape;1033;p1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519" name="Google Shape;1034;p17"/>
          <p:cNvSpPr txBox="1">
            <a:spLocks noGrp="1"/>
          </p:cNvSpPr>
          <p:nvPr>
            <p:ph type="title"/>
          </p:nvPr>
        </p:nvSpPr>
        <p:spPr>
          <a:xfrm>
            <a:off x="4837200" y="1501200"/>
            <a:ext cx="3593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520" name="Google Shape;1035;p17"/>
          <p:cNvSpPr txBox="1">
            <a:spLocks noGrp="1"/>
          </p:cNvSpPr>
          <p:nvPr>
            <p:ph type="subTitle" idx="1"/>
          </p:nvPr>
        </p:nvSpPr>
        <p:spPr>
          <a:xfrm>
            <a:off x="4837371" y="2562000"/>
            <a:ext cx="3593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036"/>
        <p:cNvGrpSpPr/>
        <p:nvPr/>
      </p:nvGrpSpPr>
      <p:grpSpPr>
        <a:xfrm>
          <a:off x="0" y="0"/>
          <a:ext cx="0" cy="0"/>
          <a:chOff x="0" y="0"/>
          <a:chExt cx="0" cy="0"/>
        </a:xfrm>
      </p:grpSpPr>
      <p:grpSp>
        <p:nvGrpSpPr>
          <p:cNvPr id="411" name="Google Shape;1037;p18"/>
          <p:cNvGrpSpPr/>
          <p:nvPr/>
        </p:nvGrpSpPr>
        <p:grpSpPr>
          <a:xfrm>
            <a:off x="0" y="0"/>
            <a:ext cx="9144091" cy="5143648"/>
            <a:chOff x="0" y="0"/>
            <a:chExt cx="7440875" cy="4152456"/>
          </a:xfrm>
        </p:grpSpPr>
        <p:sp>
          <p:nvSpPr>
            <p:cNvPr id="1049925"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26"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27"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28"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29"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0"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1"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2"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3"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4"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5"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6"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7"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8"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39"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0"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1"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2"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3"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4"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5"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6"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7"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8"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49"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0"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1"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2"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3"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4"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5"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6"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7"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8"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59"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0"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1"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2"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3"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4"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5"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6"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7"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8"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69"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0"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1"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2"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3"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4"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5"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6"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7"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8"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79"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0"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1"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2"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3"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4"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5"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6"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1100;p18"/>
          <p:cNvGrpSpPr/>
          <p:nvPr/>
        </p:nvGrpSpPr>
        <p:grpSpPr>
          <a:xfrm>
            <a:off x="192408" y="135664"/>
            <a:ext cx="8759169" cy="4872494"/>
            <a:chOff x="916986" y="2500875"/>
            <a:chExt cx="2280618" cy="1217119"/>
          </a:xfrm>
        </p:grpSpPr>
        <p:sp>
          <p:nvSpPr>
            <p:cNvPr id="1049987"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8"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89"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90"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91"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992" name="Google Shape;110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49993" name="Google Shape;1107;p18"/>
          <p:cNvSpPr txBox="1">
            <a:spLocks noGrp="1"/>
          </p:cNvSpPr>
          <p:nvPr>
            <p:ph type="subTitle" idx="1"/>
          </p:nvPr>
        </p:nvSpPr>
        <p:spPr>
          <a:xfrm>
            <a:off x="4923076"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994" name="Google Shape;1108;p18"/>
          <p:cNvSpPr txBox="1">
            <a:spLocks noGrp="1"/>
          </p:cNvSpPr>
          <p:nvPr>
            <p:ph type="subTitle" idx="2"/>
          </p:nvPr>
        </p:nvSpPr>
        <p:spPr>
          <a:xfrm>
            <a:off x="1580900"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9995" name="Google Shape;1109;p18"/>
          <p:cNvSpPr txBox="1">
            <a:spLocks noGrp="1"/>
          </p:cNvSpPr>
          <p:nvPr>
            <p:ph type="subTitle" idx="3"/>
          </p:nvPr>
        </p:nvSpPr>
        <p:spPr>
          <a:xfrm>
            <a:off x="1580905"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9996" name="Google Shape;1110;p18"/>
          <p:cNvSpPr txBox="1">
            <a:spLocks noGrp="1"/>
          </p:cNvSpPr>
          <p:nvPr>
            <p:ph type="subTitle" idx="4"/>
          </p:nvPr>
        </p:nvSpPr>
        <p:spPr>
          <a:xfrm>
            <a:off x="4923082"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9997" name="Google Shape;1111;p18"/>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2"/>
        </a:solidFill>
        <a:effectLst/>
      </p:bgPr>
    </p:bg>
    <p:spTree>
      <p:nvGrpSpPr>
        <p:cNvPr id="1" name="Shape 1112"/>
        <p:cNvGrpSpPr/>
        <p:nvPr/>
      </p:nvGrpSpPr>
      <p:grpSpPr>
        <a:xfrm>
          <a:off x="0" y="0"/>
          <a:ext cx="0" cy="0"/>
          <a:chOff x="0" y="0"/>
          <a:chExt cx="0" cy="0"/>
        </a:xfrm>
      </p:grpSpPr>
      <p:grpSp>
        <p:nvGrpSpPr>
          <p:cNvPr id="519" name="Google Shape;1113;p19"/>
          <p:cNvGrpSpPr/>
          <p:nvPr/>
        </p:nvGrpSpPr>
        <p:grpSpPr>
          <a:xfrm>
            <a:off x="0" y="0"/>
            <a:ext cx="9144091" cy="5143648"/>
            <a:chOff x="0" y="0"/>
            <a:chExt cx="7440875" cy="4152456"/>
          </a:xfrm>
        </p:grpSpPr>
        <p:sp>
          <p:nvSpPr>
            <p:cNvPr id="1050795" name="Google Shape;1114;p1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6" name="Google Shape;1115;p1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7" name="Google Shape;1116;p1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8" name="Google Shape;1117;p1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9" name="Google Shape;1118;p1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0" name="Google Shape;1119;p1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1" name="Google Shape;1120;p1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2" name="Google Shape;1121;p1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3" name="Google Shape;1122;p1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4" name="Google Shape;1123;p1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5" name="Google Shape;1124;p1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6" name="Google Shape;1125;p1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7" name="Google Shape;1126;p1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8" name="Google Shape;1127;p1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09" name="Google Shape;1128;p1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0" name="Google Shape;1129;p1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1" name="Google Shape;1130;p1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2" name="Google Shape;1131;p1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3" name="Google Shape;1132;p1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4" name="Google Shape;1133;p1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5" name="Google Shape;1134;p1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6" name="Google Shape;1135;p1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7" name="Google Shape;1136;p1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8" name="Google Shape;1137;p1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19" name="Google Shape;1138;p1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0" name="Google Shape;1139;p1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1" name="Google Shape;1140;p1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2" name="Google Shape;1141;p1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3" name="Google Shape;1142;p1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4" name="Google Shape;1143;p1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5" name="Google Shape;1144;p1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6" name="Google Shape;1145;p1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7" name="Google Shape;1146;p1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8" name="Google Shape;1147;p1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29" name="Google Shape;1148;p1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0" name="Google Shape;1149;p1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1" name="Google Shape;1150;p1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2" name="Google Shape;1151;p1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3" name="Google Shape;1152;p1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4" name="Google Shape;1153;p1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5" name="Google Shape;1154;p1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6" name="Google Shape;1155;p1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7" name="Google Shape;1156;p1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8" name="Google Shape;1157;p1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39" name="Google Shape;1158;p1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0" name="Google Shape;1159;p1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1" name="Google Shape;1160;p1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2" name="Google Shape;1161;p1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3" name="Google Shape;1162;p1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4" name="Google Shape;1163;p1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5" name="Google Shape;1164;p1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6" name="Google Shape;1165;p1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7" name="Google Shape;1166;p1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8" name="Google Shape;1167;p1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49" name="Google Shape;1168;p1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0" name="Google Shape;1169;p1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1" name="Google Shape;1170;p1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2" name="Google Shape;1171;p1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3" name="Google Shape;1172;p1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4" name="Google Shape;1173;p1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5" name="Google Shape;1174;p1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6" name="Google Shape;1175;p1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1176;p19"/>
          <p:cNvGrpSpPr/>
          <p:nvPr/>
        </p:nvGrpSpPr>
        <p:grpSpPr>
          <a:xfrm>
            <a:off x="173287" y="130863"/>
            <a:ext cx="8797256" cy="4881744"/>
            <a:chOff x="916986" y="2500875"/>
            <a:chExt cx="2280618" cy="1217119"/>
          </a:xfrm>
        </p:grpSpPr>
        <p:sp>
          <p:nvSpPr>
            <p:cNvPr id="1050857" name="Google Shape;1177;p1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8" name="Google Shape;1178;p1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59" name="Google Shape;1179;p1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60" name="Google Shape;1180;p1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61" name="Google Shape;1181;p1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862" name="Google Shape;118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0863" name="Google Shape;1183;p19"/>
          <p:cNvSpPr txBox="1">
            <a:spLocks noGrp="1"/>
          </p:cNvSpPr>
          <p:nvPr>
            <p:ph type="subTitle" idx="1"/>
          </p:nvPr>
        </p:nvSpPr>
        <p:spPr>
          <a:xfrm>
            <a:off x="483207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0864" name="Google Shape;1184;p19"/>
          <p:cNvSpPr txBox="1">
            <a:spLocks noGrp="1"/>
          </p:cNvSpPr>
          <p:nvPr>
            <p:ph type="subTitle" idx="2"/>
          </p:nvPr>
        </p:nvSpPr>
        <p:spPr>
          <a:xfrm>
            <a:off x="81692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0865" name="Google Shape;1185;p19"/>
          <p:cNvSpPr/>
          <p:nvPr/>
        </p:nvSpPr>
        <p:spPr>
          <a:xfrm>
            <a:off x="533316" y="4527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3">
  <p:cSld name="TITLE_AND_BODY_1">
    <p:bg>
      <p:bgPr>
        <a:solidFill>
          <a:schemeClr val="dk2"/>
        </a:solidFill>
        <a:effectLst/>
      </p:bgPr>
    </p:bg>
    <p:spTree>
      <p:nvGrpSpPr>
        <p:cNvPr id="1" name="Shape 1186"/>
        <p:cNvGrpSpPr/>
        <p:nvPr/>
      </p:nvGrpSpPr>
      <p:grpSpPr>
        <a:xfrm>
          <a:off x="0" y="0"/>
          <a:ext cx="0" cy="0"/>
          <a:chOff x="0" y="0"/>
          <a:chExt cx="0" cy="0"/>
        </a:xfrm>
      </p:grpSpPr>
      <p:grpSp>
        <p:nvGrpSpPr>
          <p:cNvPr id="1143" name="Google Shape;1187;p20"/>
          <p:cNvGrpSpPr/>
          <p:nvPr/>
        </p:nvGrpSpPr>
        <p:grpSpPr>
          <a:xfrm>
            <a:off x="0" y="0"/>
            <a:ext cx="9144091" cy="5143648"/>
            <a:chOff x="0" y="0"/>
            <a:chExt cx="7440875" cy="4152456"/>
          </a:xfrm>
        </p:grpSpPr>
        <p:sp>
          <p:nvSpPr>
            <p:cNvPr id="1056245" name="Google Shape;1188;p2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46" name="Google Shape;1189;p2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47" name="Google Shape;1190;p2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48" name="Google Shape;1191;p2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49" name="Google Shape;1192;p2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0" name="Google Shape;1193;p2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1" name="Google Shape;1194;p2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2" name="Google Shape;1195;p2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3" name="Google Shape;1196;p2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4" name="Google Shape;1197;p2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5" name="Google Shape;1198;p2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6" name="Google Shape;1199;p2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7" name="Google Shape;1200;p2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8" name="Google Shape;1201;p2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59" name="Google Shape;1202;p2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0" name="Google Shape;1203;p2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1" name="Google Shape;1204;p2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2" name="Google Shape;1205;p2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3" name="Google Shape;1206;p2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4" name="Google Shape;1207;p2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5" name="Google Shape;1208;p2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6" name="Google Shape;1209;p2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7" name="Google Shape;1210;p2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8" name="Google Shape;1211;p2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69" name="Google Shape;1212;p2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0" name="Google Shape;1213;p2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1" name="Google Shape;1214;p2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2" name="Google Shape;1215;p2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3" name="Google Shape;1216;p2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4" name="Google Shape;1217;p2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5" name="Google Shape;1218;p2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6" name="Google Shape;1219;p2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7" name="Google Shape;1220;p2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8" name="Google Shape;1221;p2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79" name="Google Shape;1222;p2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0" name="Google Shape;1223;p2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1" name="Google Shape;1224;p2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2" name="Google Shape;1225;p2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3" name="Google Shape;1226;p2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4" name="Google Shape;1227;p2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5" name="Google Shape;1228;p2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6" name="Google Shape;1229;p2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7" name="Google Shape;1230;p2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8" name="Google Shape;1231;p2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89" name="Google Shape;1232;p2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0" name="Google Shape;1233;p2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1" name="Google Shape;1234;p2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2" name="Google Shape;1235;p2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3" name="Google Shape;1236;p2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4" name="Google Shape;1237;p2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5" name="Google Shape;1238;p2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6" name="Google Shape;1239;p2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7" name="Google Shape;1240;p2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8" name="Google Shape;1241;p2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99" name="Google Shape;1242;p2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0" name="Google Shape;1243;p2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1" name="Google Shape;1244;p2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2" name="Google Shape;1245;p2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3" name="Google Shape;1246;p2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4" name="Google Shape;1247;p2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5" name="Google Shape;1248;p2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6" name="Google Shape;1249;p2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250;p20"/>
          <p:cNvGrpSpPr/>
          <p:nvPr/>
        </p:nvGrpSpPr>
        <p:grpSpPr>
          <a:xfrm>
            <a:off x="192408" y="135664"/>
            <a:ext cx="8759169" cy="4872494"/>
            <a:chOff x="916986" y="2500875"/>
            <a:chExt cx="2280618" cy="1217119"/>
          </a:xfrm>
        </p:grpSpPr>
        <p:sp>
          <p:nvSpPr>
            <p:cNvPr id="1056307" name="Google Shape;1251;p2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8" name="Google Shape;1252;p2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09" name="Google Shape;1253;p2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10" name="Google Shape;1254;p2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11" name="Google Shape;1255;p2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312" name="Google Shape;1256;p20"/>
          <p:cNvSpPr txBox="1">
            <a:spLocks noGrp="1"/>
          </p:cNvSpPr>
          <p:nvPr>
            <p:ph type="title"/>
          </p:nvPr>
        </p:nvSpPr>
        <p:spPr>
          <a:xfrm>
            <a:off x="720000" y="445025"/>
            <a:ext cx="700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313" name="Google Shape;1257;p20"/>
          <p:cNvSpPr txBox="1">
            <a:spLocks noGrp="1"/>
          </p:cNvSpPr>
          <p:nvPr>
            <p:ph type="body" idx="1"/>
          </p:nvPr>
        </p:nvSpPr>
        <p:spPr>
          <a:xfrm>
            <a:off x="720000" y="1149000"/>
            <a:ext cx="3885300" cy="345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351F5D"/>
              </a:buClr>
              <a:buSzPts val="1400"/>
              <a:buFont typeface="Anaheim"/>
              <a:buChar char="●"/>
            </a:lvl1pPr>
            <a:lvl2pPr marL="914400" lvl="1" indent="-317500" rtl="0">
              <a:lnSpc>
                <a:spcPct val="100000"/>
              </a:lnSpc>
              <a:spcBef>
                <a:spcPts val="0"/>
              </a:spcBef>
              <a:spcAft>
                <a:spcPts val="0"/>
              </a:spcAft>
              <a:buClr>
                <a:srgbClr val="191919"/>
              </a:buClr>
              <a:buSzPts val="1400"/>
              <a:buFont typeface="Anaheim"/>
              <a:buChar char="○"/>
            </a:lvl2pPr>
            <a:lvl3pPr marL="1371600" lvl="2" indent="-317500" rtl="0">
              <a:lnSpc>
                <a:spcPct val="100000"/>
              </a:lnSpc>
              <a:spcBef>
                <a:spcPts val="0"/>
              </a:spcBef>
              <a:spcAft>
                <a:spcPts val="0"/>
              </a:spcAft>
              <a:buClr>
                <a:srgbClr val="191919"/>
              </a:buClr>
              <a:buSzPts val="1400"/>
              <a:buFont typeface="Anaheim"/>
              <a:buChar char="■"/>
            </a:lvl3pPr>
            <a:lvl4pPr marL="1828800" lvl="3" indent="-317500" rtl="0">
              <a:lnSpc>
                <a:spcPct val="100000"/>
              </a:lnSpc>
              <a:spcBef>
                <a:spcPts val="0"/>
              </a:spcBef>
              <a:spcAft>
                <a:spcPts val="0"/>
              </a:spcAft>
              <a:buClr>
                <a:srgbClr val="191919"/>
              </a:buClr>
              <a:buSzPts val="1400"/>
              <a:buFont typeface="Anaheim"/>
              <a:buChar char="●"/>
            </a:lvl4pPr>
            <a:lvl5pPr marL="2286000" lvl="4" indent="-317500" rtl="0">
              <a:lnSpc>
                <a:spcPct val="100000"/>
              </a:lnSpc>
              <a:spcBef>
                <a:spcPts val="0"/>
              </a:spcBef>
              <a:spcAft>
                <a:spcPts val="0"/>
              </a:spcAft>
              <a:buClr>
                <a:srgbClr val="191919"/>
              </a:buClr>
              <a:buSzPts val="1400"/>
              <a:buFont typeface="Anaheim"/>
              <a:buChar char="○"/>
            </a:lvl5pPr>
            <a:lvl6pPr marL="2743200" lvl="5" indent="-317500" rtl="0">
              <a:lnSpc>
                <a:spcPct val="100000"/>
              </a:lnSpc>
              <a:spcBef>
                <a:spcPts val="0"/>
              </a:spcBef>
              <a:spcAft>
                <a:spcPts val="0"/>
              </a:spcAft>
              <a:buClr>
                <a:srgbClr val="191919"/>
              </a:buClr>
              <a:buSzPts val="1400"/>
              <a:buFont typeface="Anaheim"/>
              <a:buChar char="■"/>
            </a:lvl6pPr>
            <a:lvl7pPr marL="3200400" lvl="6" indent="-317500" rtl="0">
              <a:lnSpc>
                <a:spcPct val="100000"/>
              </a:lnSpc>
              <a:spcBef>
                <a:spcPts val="0"/>
              </a:spcBef>
              <a:spcAft>
                <a:spcPts val="0"/>
              </a:spcAft>
              <a:buClr>
                <a:srgbClr val="191919"/>
              </a:buClr>
              <a:buSzPts val="1400"/>
              <a:buFont typeface="Anaheim"/>
              <a:buChar char="●"/>
            </a:lvl7pPr>
            <a:lvl8pPr marL="3657600" lvl="7" indent="-317500" rtl="0">
              <a:lnSpc>
                <a:spcPct val="100000"/>
              </a:lnSpc>
              <a:spcBef>
                <a:spcPts val="0"/>
              </a:spcBef>
              <a:spcAft>
                <a:spcPts val="0"/>
              </a:spcAft>
              <a:buClr>
                <a:srgbClr val="191919"/>
              </a:buClr>
              <a:buSzPts val="1400"/>
              <a:buFont typeface="Anaheim"/>
              <a:buChar char="○"/>
            </a:lvl8pPr>
            <a:lvl9pPr marL="4114800" lvl="8" indent="-317500" rtl="0">
              <a:lnSpc>
                <a:spcPct val="100000"/>
              </a:lnSpc>
              <a:spcBef>
                <a:spcPts val="0"/>
              </a:spcBef>
              <a:spcAft>
                <a:spcPts val="0"/>
              </a:spcAft>
              <a:buClr>
                <a:srgbClr val="191919"/>
              </a:buClr>
              <a:buSzPts val="1400"/>
              <a:buFont typeface="Anaheim"/>
              <a:buChar char="■"/>
            </a:lvl9pPr>
          </a:lstStyle>
          <a:p>
            <a:endParaRPr/>
          </a:p>
        </p:txBody>
      </p:sp>
      <p:sp>
        <p:nvSpPr>
          <p:cNvPr id="1056314" name="Google Shape;1258;p20"/>
          <p:cNvSpPr txBox="1">
            <a:spLocks noGrp="1"/>
          </p:cNvSpPr>
          <p:nvPr>
            <p:ph type="body" idx="2"/>
          </p:nvPr>
        </p:nvSpPr>
        <p:spPr>
          <a:xfrm>
            <a:off x="4680100" y="1149000"/>
            <a:ext cx="3750600" cy="345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351F5D"/>
              </a:buClr>
              <a:buSzPts val="1400"/>
              <a:buFont typeface="Anaheim"/>
              <a:buChar char="●"/>
            </a:lvl1pPr>
            <a:lvl2pPr marL="914400" lvl="1" indent="-317500" rtl="0">
              <a:lnSpc>
                <a:spcPct val="100000"/>
              </a:lnSpc>
              <a:spcBef>
                <a:spcPts val="0"/>
              </a:spcBef>
              <a:spcAft>
                <a:spcPts val="0"/>
              </a:spcAft>
              <a:buClr>
                <a:srgbClr val="191919"/>
              </a:buClr>
              <a:buSzPts val="1400"/>
              <a:buFont typeface="Anaheim"/>
              <a:buChar char="○"/>
            </a:lvl2pPr>
            <a:lvl3pPr marL="1371600" lvl="2" indent="-317500" rtl="0">
              <a:lnSpc>
                <a:spcPct val="100000"/>
              </a:lnSpc>
              <a:spcBef>
                <a:spcPts val="0"/>
              </a:spcBef>
              <a:spcAft>
                <a:spcPts val="0"/>
              </a:spcAft>
              <a:buClr>
                <a:srgbClr val="191919"/>
              </a:buClr>
              <a:buSzPts val="1400"/>
              <a:buFont typeface="Anaheim"/>
              <a:buChar char="■"/>
            </a:lvl3pPr>
            <a:lvl4pPr marL="1828800" lvl="3" indent="-317500" rtl="0">
              <a:lnSpc>
                <a:spcPct val="100000"/>
              </a:lnSpc>
              <a:spcBef>
                <a:spcPts val="0"/>
              </a:spcBef>
              <a:spcAft>
                <a:spcPts val="0"/>
              </a:spcAft>
              <a:buClr>
                <a:srgbClr val="191919"/>
              </a:buClr>
              <a:buSzPts val="1400"/>
              <a:buFont typeface="Anaheim"/>
              <a:buChar char="●"/>
            </a:lvl4pPr>
            <a:lvl5pPr marL="2286000" lvl="4" indent="-317500" rtl="0">
              <a:lnSpc>
                <a:spcPct val="100000"/>
              </a:lnSpc>
              <a:spcBef>
                <a:spcPts val="0"/>
              </a:spcBef>
              <a:spcAft>
                <a:spcPts val="0"/>
              </a:spcAft>
              <a:buClr>
                <a:srgbClr val="191919"/>
              </a:buClr>
              <a:buSzPts val="1400"/>
              <a:buFont typeface="Anaheim"/>
              <a:buChar char="○"/>
            </a:lvl5pPr>
            <a:lvl6pPr marL="2743200" lvl="5" indent="-317500" rtl="0">
              <a:lnSpc>
                <a:spcPct val="100000"/>
              </a:lnSpc>
              <a:spcBef>
                <a:spcPts val="0"/>
              </a:spcBef>
              <a:spcAft>
                <a:spcPts val="0"/>
              </a:spcAft>
              <a:buClr>
                <a:srgbClr val="191919"/>
              </a:buClr>
              <a:buSzPts val="1400"/>
              <a:buFont typeface="Anaheim"/>
              <a:buChar char="■"/>
            </a:lvl6pPr>
            <a:lvl7pPr marL="3200400" lvl="6" indent="-317500" rtl="0">
              <a:lnSpc>
                <a:spcPct val="100000"/>
              </a:lnSpc>
              <a:spcBef>
                <a:spcPts val="0"/>
              </a:spcBef>
              <a:spcAft>
                <a:spcPts val="0"/>
              </a:spcAft>
              <a:buClr>
                <a:srgbClr val="191919"/>
              </a:buClr>
              <a:buSzPts val="1400"/>
              <a:buFont typeface="Anaheim"/>
              <a:buChar char="●"/>
            </a:lvl7pPr>
            <a:lvl8pPr marL="3657600" lvl="7" indent="-317500" rtl="0">
              <a:lnSpc>
                <a:spcPct val="100000"/>
              </a:lnSpc>
              <a:spcBef>
                <a:spcPts val="0"/>
              </a:spcBef>
              <a:spcAft>
                <a:spcPts val="0"/>
              </a:spcAft>
              <a:buClr>
                <a:srgbClr val="191919"/>
              </a:buClr>
              <a:buSzPts val="1400"/>
              <a:buFont typeface="Anaheim"/>
              <a:buChar char="○"/>
            </a:lvl8pPr>
            <a:lvl9pPr marL="4114800" lvl="8" indent="-317500" rtl="0">
              <a:lnSpc>
                <a:spcPct val="100000"/>
              </a:lnSpc>
              <a:spcBef>
                <a:spcPts val="0"/>
              </a:spcBef>
              <a:spcAft>
                <a:spcPts val="0"/>
              </a:spcAft>
              <a:buClr>
                <a:srgbClr val="191919"/>
              </a:buClr>
              <a:buSzPts val="1400"/>
              <a:buFont typeface="Anaheim"/>
              <a:buChar cha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dk2"/>
        </a:solidFill>
        <a:effectLst/>
      </p:bgPr>
    </p:bg>
    <p:spTree>
      <p:nvGrpSpPr>
        <p:cNvPr id="1" name="Shape 1259"/>
        <p:cNvGrpSpPr/>
        <p:nvPr/>
      </p:nvGrpSpPr>
      <p:grpSpPr>
        <a:xfrm>
          <a:off x="0" y="0"/>
          <a:ext cx="0" cy="0"/>
          <a:chOff x="0" y="0"/>
          <a:chExt cx="0" cy="0"/>
        </a:xfrm>
      </p:grpSpPr>
      <p:grpSp>
        <p:nvGrpSpPr>
          <p:cNvPr id="1165" name="Google Shape;1260;p21"/>
          <p:cNvGrpSpPr/>
          <p:nvPr/>
        </p:nvGrpSpPr>
        <p:grpSpPr>
          <a:xfrm>
            <a:off x="0" y="0"/>
            <a:ext cx="9144091" cy="5143648"/>
            <a:chOff x="0" y="0"/>
            <a:chExt cx="7440875" cy="4152456"/>
          </a:xfrm>
        </p:grpSpPr>
        <p:sp>
          <p:nvSpPr>
            <p:cNvPr id="1056730" name="Google Shape;1261;p2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1" name="Google Shape;1262;p2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2" name="Google Shape;1263;p2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3" name="Google Shape;1264;p2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4" name="Google Shape;1265;p2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5" name="Google Shape;1266;p2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6" name="Google Shape;1267;p2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7" name="Google Shape;1268;p2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8" name="Google Shape;1269;p2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39" name="Google Shape;1270;p2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0" name="Google Shape;1271;p2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1" name="Google Shape;1272;p2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2" name="Google Shape;1273;p2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3" name="Google Shape;1274;p2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4" name="Google Shape;1275;p2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5" name="Google Shape;1276;p2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6" name="Google Shape;1277;p2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7" name="Google Shape;1278;p2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8" name="Google Shape;1279;p2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49" name="Google Shape;1280;p2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0" name="Google Shape;1281;p2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1" name="Google Shape;1282;p2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2" name="Google Shape;1283;p2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3" name="Google Shape;1284;p2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4" name="Google Shape;1285;p2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5" name="Google Shape;1286;p2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6" name="Google Shape;1287;p2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7" name="Google Shape;1288;p2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8" name="Google Shape;1289;p2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59" name="Google Shape;1290;p2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0" name="Google Shape;1291;p2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1" name="Google Shape;1292;p2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2" name="Google Shape;1293;p2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3" name="Google Shape;1294;p2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4" name="Google Shape;1295;p2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5" name="Google Shape;1296;p2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6" name="Google Shape;1297;p2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7" name="Google Shape;1298;p2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8" name="Google Shape;1299;p2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69" name="Google Shape;1300;p2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0" name="Google Shape;1301;p2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1" name="Google Shape;1302;p2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2" name="Google Shape;1303;p2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3" name="Google Shape;1304;p2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4" name="Google Shape;1305;p2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5" name="Google Shape;1306;p2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6" name="Google Shape;1307;p2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7" name="Google Shape;1308;p2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8" name="Google Shape;1309;p2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79" name="Google Shape;1310;p2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0" name="Google Shape;1311;p2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1" name="Google Shape;1312;p2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2" name="Google Shape;1313;p2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3" name="Google Shape;1314;p2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4" name="Google Shape;1315;p2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5" name="Google Shape;1316;p2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6" name="Google Shape;1317;p2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7" name="Google Shape;1318;p2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8" name="Google Shape;1319;p2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89" name="Google Shape;1320;p2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90" name="Google Shape;1321;p2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91" name="Google Shape;1322;p2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323;p21"/>
          <p:cNvGrpSpPr/>
          <p:nvPr/>
        </p:nvGrpSpPr>
        <p:grpSpPr>
          <a:xfrm>
            <a:off x="173287" y="130863"/>
            <a:ext cx="8797256" cy="4881744"/>
            <a:chOff x="916986" y="2500875"/>
            <a:chExt cx="2280618" cy="1217119"/>
          </a:xfrm>
        </p:grpSpPr>
        <p:sp>
          <p:nvSpPr>
            <p:cNvPr id="1056792" name="Google Shape;1324;p2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93" name="Google Shape;1325;p2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94" name="Google Shape;1326;p2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95" name="Google Shape;1327;p2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96" name="Google Shape;1328;p2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797" name="Google Shape;132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798" name="Google Shape;1330;p21"/>
          <p:cNvSpPr txBox="1">
            <a:spLocks noGrp="1"/>
          </p:cNvSpPr>
          <p:nvPr>
            <p:ph type="subTitle" idx="1"/>
          </p:nvPr>
        </p:nvSpPr>
        <p:spPr>
          <a:xfrm>
            <a:off x="93762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6799" name="Google Shape;1331;p21"/>
          <p:cNvSpPr txBox="1">
            <a:spLocks noGrp="1"/>
          </p:cNvSpPr>
          <p:nvPr>
            <p:ph type="subTitle" idx="2"/>
          </p:nvPr>
        </p:nvSpPr>
        <p:spPr>
          <a:xfrm>
            <a:off x="3484348"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6800" name="Google Shape;1332;p21"/>
          <p:cNvSpPr txBox="1">
            <a:spLocks noGrp="1"/>
          </p:cNvSpPr>
          <p:nvPr>
            <p:ph type="subTitle" idx="3"/>
          </p:nvPr>
        </p:nvSpPr>
        <p:spPr>
          <a:xfrm>
            <a:off x="603107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6801" name="Google Shape;1333;p21"/>
          <p:cNvSpPr txBox="1">
            <a:spLocks noGrp="1"/>
          </p:cNvSpPr>
          <p:nvPr>
            <p:ph type="subTitle" idx="4"/>
          </p:nvPr>
        </p:nvSpPr>
        <p:spPr>
          <a:xfrm>
            <a:off x="93762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6802" name="Google Shape;1334;p21"/>
          <p:cNvSpPr txBox="1">
            <a:spLocks noGrp="1"/>
          </p:cNvSpPr>
          <p:nvPr>
            <p:ph type="subTitle" idx="5"/>
          </p:nvPr>
        </p:nvSpPr>
        <p:spPr>
          <a:xfrm>
            <a:off x="3484348"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6803" name="Google Shape;1335;p21"/>
          <p:cNvSpPr txBox="1">
            <a:spLocks noGrp="1"/>
          </p:cNvSpPr>
          <p:nvPr>
            <p:ph type="subTitle" idx="6"/>
          </p:nvPr>
        </p:nvSpPr>
        <p:spPr>
          <a:xfrm>
            <a:off x="603107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04"/>
        <p:cNvGrpSpPr/>
        <p:nvPr/>
      </p:nvGrpSpPr>
      <p:grpSpPr>
        <a:xfrm>
          <a:off x="0" y="0"/>
          <a:ext cx="0" cy="0"/>
          <a:chOff x="0" y="0"/>
          <a:chExt cx="0" cy="0"/>
        </a:xfrm>
      </p:grpSpPr>
      <p:grpSp>
        <p:nvGrpSpPr>
          <p:cNvPr id="336" name="Google Shape;305;p6"/>
          <p:cNvGrpSpPr/>
          <p:nvPr/>
        </p:nvGrpSpPr>
        <p:grpSpPr>
          <a:xfrm>
            <a:off x="0" y="0"/>
            <a:ext cx="9144091" cy="5143648"/>
            <a:chOff x="0" y="0"/>
            <a:chExt cx="7440875" cy="4152456"/>
          </a:xfrm>
        </p:grpSpPr>
        <p:sp>
          <p:nvSpPr>
            <p:cNvPr id="1049110" name="Google Shape;306;p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1" name="Google Shape;307;p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2" name="Google Shape;308;p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3" name="Google Shape;309;p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4" name="Google Shape;310;p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5" name="Google Shape;311;p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6" name="Google Shape;312;p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7" name="Google Shape;313;p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8" name="Google Shape;314;p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9" name="Google Shape;315;p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0" name="Google Shape;316;p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1" name="Google Shape;317;p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2" name="Google Shape;318;p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3" name="Google Shape;319;p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4" name="Google Shape;320;p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5" name="Google Shape;321;p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6" name="Google Shape;322;p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7" name="Google Shape;323;p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8" name="Google Shape;324;p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9" name="Google Shape;325;p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0" name="Google Shape;326;p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1" name="Google Shape;327;p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2" name="Google Shape;328;p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3" name="Google Shape;329;p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4" name="Google Shape;330;p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5" name="Google Shape;331;p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6" name="Google Shape;332;p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7" name="Google Shape;333;p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8" name="Google Shape;334;p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9" name="Google Shape;335;p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0" name="Google Shape;336;p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1" name="Google Shape;337;p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2" name="Google Shape;338;p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3" name="Google Shape;339;p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4" name="Google Shape;340;p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5" name="Google Shape;341;p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6" name="Google Shape;342;p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7" name="Google Shape;343;p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8" name="Google Shape;344;p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9" name="Google Shape;345;p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0" name="Google Shape;346;p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1" name="Google Shape;347;p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2" name="Google Shape;348;p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3" name="Google Shape;349;p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4" name="Google Shape;350;p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5" name="Google Shape;351;p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6" name="Google Shape;352;p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7" name="Google Shape;353;p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8" name="Google Shape;354;p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9" name="Google Shape;355;p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0" name="Google Shape;356;p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1" name="Google Shape;357;p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2" name="Google Shape;358;p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3" name="Google Shape;359;p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4" name="Google Shape;360;p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5" name="Google Shape;361;p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6" name="Google Shape;362;p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7" name="Google Shape;363;p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8" name="Google Shape;364;p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9" name="Google Shape;365;p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0" name="Google Shape;366;p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1" name="Google Shape;367;p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68;p6"/>
          <p:cNvGrpSpPr/>
          <p:nvPr/>
        </p:nvGrpSpPr>
        <p:grpSpPr>
          <a:xfrm>
            <a:off x="192408" y="135664"/>
            <a:ext cx="8759169" cy="4872494"/>
            <a:chOff x="916986" y="2500875"/>
            <a:chExt cx="2280618" cy="1217119"/>
          </a:xfrm>
        </p:grpSpPr>
        <p:sp>
          <p:nvSpPr>
            <p:cNvPr id="1049172" name="Google Shape;369;p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3" name="Google Shape;370;p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4" name="Google Shape;371;p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5" name="Google Shape;372;p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6" name="Google Shape;373;p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177"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dk2"/>
        </a:solidFill>
        <a:effectLst/>
      </p:bgPr>
    </p:bg>
    <p:spTree>
      <p:nvGrpSpPr>
        <p:cNvPr id="1" name="Shape 1336"/>
        <p:cNvGrpSpPr/>
        <p:nvPr/>
      </p:nvGrpSpPr>
      <p:grpSpPr>
        <a:xfrm>
          <a:off x="0" y="0"/>
          <a:ext cx="0" cy="0"/>
          <a:chOff x="0" y="0"/>
          <a:chExt cx="0" cy="0"/>
        </a:xfrm>
      </p:grpSpPr>
      <p:grpSp>
        <p:nvGrpSpPr>
          <p:cNvPr id="1183" name="Google Shape;1337;p22"/>
          <p:cNvGrpSpPr/>
          <p:nvPr/>
        </p:nvGrpSpPr>
        <p:grpSpPr>
          <a:xfrm>
            <a:off x="0" y="0"/>
            <a:ext cx="9144091" cy="5143648"/>
            <a:chOff x="0" y="0"/>
            <a:chExt cx="7440875" cy="4152456"/>
          </a:xfrm>
        </p:grpSpPr>
        <p:sp>
          <p:nvSpPr>
            <p:cNvPr id="1057161" name="Google Shape;1338;p2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2" name="Google Shape;1339;p2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3" name="Google Shape;1340;p2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4" name="Google Shape;1341;p2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5" name="Google Shape;1342;p2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6" name="Google Shape;1343;p2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7" name="Google Shape;1344;p2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8" name="Google Shape;1345;p2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69" name="Google Shape;1346;p2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0" name="Google Shape;1347;p2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1" name="Google Shape;1348;p2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2" name="Google Shape;1349;p2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3" name="Google Shape;1350;p2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4" name="Google Shape;1351;p2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5" name="Google Shape;1352;p2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6" name="Google Shape;1353;p2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7" name="Google Shape;1354;p2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8" name="Google Shape;1355;p2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79" name="Google Shape;1356;p2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0" name="Google Shape;1357;p2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1" name="Google Shape;1358;p2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2" name="Google Shape;1359;p2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3" name="Google Shape;1360;p2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4" name="Google Shape;1361;p2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5" name="Google Shape;1362;p2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6" name="Google Shape;1363;p2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7" name="Google Shape;1364;p2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8" name="Google Shape;1365;p2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89" name="Google Shape;1366;p2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0" name="Google Shape;1367;p2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1" name="Google Shape;1368;p2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2" name="Google Shape;1369;p2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3" name="Google Shape;1370;p2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4" name="Google Shape;1371;p2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5" name="Google Shape;1372;p2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6" name="Google Shape;1373;p2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7" name="Google Shape;1374;p2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8" name="Google Shape;1375;p2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99" name="Google Shape;1376;p2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0" name="Google Shape;1377;p2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1" name="Google Shape;1378;p2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2" name="Google Shape;1379;p2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3" name="Google Shape;1380;p2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4" name="Google Shape;1381;p2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5" name="Google Shape;1382;p2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6" name="Google Shape;1383;p2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7" name="Google Shape;1384;p2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8" name="Google Shape;1385;p2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09" name="Google Shape;1386;p2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0" name="Google Shape;1387;p2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1" name="Google Shape;1388;p2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2" name="Google Shape;1389;p2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3" name="Google Shape;1390;p2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4" name="Google Shape;1391;p2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5" name="Google Shape;1392;p2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6" name="Google Shape;1393;p2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7" name="Google Shape;1394;p2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8" name="Google Shape;1395;p2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19" name="Google Shape;1396;p2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20" name="Google Shape;1397;p2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21" name="Google Shape;1398;p2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22" name="Google Shape;1399;p2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400;p22"/>
          <p:cNvGrpSpPr/>
          <p:nvPr/>
        </p:nvGrpSpPr>
        <p:grpSpPr>
          <a:xfrm>
            <a:off x="173287" y="130863"/>
            <a:ext cx="8797256" cy="4881744"/>
            <a:chOff x="916986" y="2500875"/>
            <a:chExt cx="2280618" cy="1217119"/>
          </a:xfrm>
        </p:grpSpPr>
        <p:sp>
          <p:nvSpPr>
            <p:cNvPr id="1057223" name="Google Shape;1401;p2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24" name="Google Shape;1402;p2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25" name="Google Shape;1403;p2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26" name="Google Shape;1404;p2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27" name="Google Shape;1405;p2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228" name="Google Shape;140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7229" name="Google Shape;1407;p22"/>
          <p:cNvSpPr txBox="1">
            <a:spLocks noGrp="1"/>
          </p:cNvSpPr>
          <p:nvPr>
            <p:ph type="subTitle" idx="1"/>
          </p:nvPr>
        </p:nvSpPr>
        <p:spPr>
          <a:xfrm>
            <a:off x="2110311" y="18429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230" name="Google Shape;1408;p22"/>
          <p:cNvSpPr txBox="1">
            <a:spLocks noGrp="1"/>
          </p:cNvSpPr>
          <p:nvPr>
            <p:ph type="subTitle" idx="2"/>
          </p:nvPr>
        </p:nvSpPr>
        <p:spPr>
          <a:xfrm>
            <a:off x="4903089" y="1842900"/>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231" name="Google Shape;1409;p22"/>
          <p:cNvSpPr txBox="1">
            <a:spLocks noGrp="1"/>
          </p:cNvSpPr>
          <p:nvPr>
            <p:ph type="subTitle" idx="3"/>
          </p:nvPr>
        </p:nvSpPr>
        <p:spPr>
          <a:xfrm>
            <a:off x="2110311" y="34857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232" name="Google Shape;1410;p22"/>
          <p:cNvSpPr txBox="1">
            <a:spLocks noGrp="1"/>
          </p:cNvSpPr>
          <p:nvPr>
            <p:ph type="subTitle" idx="4"/>
          </p:nvPr>
        </p:nvSpPr>
        <p:spPr>
          <a:xfrm>
            <a:off x="4903089" y="3485775"/>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233" name="Google Shape;1411;p22"/>
          <p:cNvSpPr txBox="1">
            <a:spLocks noGrp="1"/>
          </p:cNvSpPr>
          <p:nvPr>
            <p:ph type="subTitle" idx="5"/>
          </p:nvPr>
        </p:nvSpPr>
        <p:spPr>
          <a:xfrm>
            <a:off x="2110311" y="1489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7234" name="Google Shape;1412;p22"/>
          <p:cNvSpPr txBox="1">
            <a:spLocks noGrp="1"/>
          </p:cNvSpPr>
          <p:nvPr>
            <p:ph type="subTitle" idx="6"/>
          </p:nvPr>
        </p:nvSpPr>
        <p:spPr>
          <a:xfrm>
            <a:off x="2110311" y="31326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7235" name="Google Shape;1413;p22"/>
          <p:cNvSpPr txBox="1">
            <a:spLocks noGrp="1"/>
          </p:cNvSpPr>
          <p:nvPr>
            <p:ph type="subTitle" idx="7"/>
          </p:nvPr>
        </p:nvSpPr>
        <p:spPr>
          <a:xfrm>
            <a:off x="4903086" y="1489700"/>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7236" name="Google Shape;1414;p22"/>
          <p:cNvSpPr txBox="1">
            <a:spLocks noGrp="1"/>
          </p:cNvSpPr>
          <p:nvPr>
            <p:ph type="subTitle" idx="8"/>
          </p:nvPr>
        </p:nvSpPr>
        <p:spPr>
          <a:xfrm>
            <a:off x="4903086" y="3132675"/>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dk2"/>
        </a:solidFill>
        <a:effectLst/>
      </p:bgPr>
    </p:bg>
    <p:spTree>
      <p:nvGrpSpPr>
        <p:cNvPr id="1" name="Shape 1415"/>
        <p:cNvGrpSpPr/>
        <p:nvPr/>
      </p:nvGrpSpPr>
      <p:grpSpPr>
        <a:xfrm>
          <a:off x="0" y="0"/>
          <a:ext cx="0" cy="0"/>
          <a:chOff x="0" y="0"/>
          <a:chExt cx="0" cy="0"/>
        </a:xfrm>
      </p:grpSpPr>
      <p:grpSp>
        <p:nvGrpSpPr>
          <p:cNvPr id="1124" name="Google Shape;1416;p23"/>
          <p:cNvGrpSpPr/>
          <p:nvPr/>
        </p:nvGrpSpPr>
        <p:grpSpPr>
          <a:xfrm>
            <a:off x="0" y="0"/>
            <a:ext cx="9144091" cy="5143648"/>
            <a:chOff x="0" y="0"/>
            <a:chExt cx="7440875" cy="4152456"/>
          </a:xfrm>
        </p:grpSpPr>
        <p:sp>
          <p:nvSpPr>
            <p:cNvPr id="1055812" name="Google Shape;1417;p2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13" name="Google Shape;1418;p2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14" name="Google Shape;1419;p2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15" name="Google Shape;1420;p2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16" name="Google Shape;1421;p2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17" name="Google Shape;1422;p2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18" name="Google Shape;1423;p2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19" name="Google Shape;1424;p2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0" name="Google Shape;1425;p2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1" name="Google Shape;1426;p2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2" name="Google Shape;1427;p2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3" name="Google Shape;1428;p2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4" name="Google Shape;1429;p2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5" name="Google Shape;1430;p2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6" name="Google Shape;1431;p2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7" name="Google Shape;1432;p2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8" name="Google Shape;1433;p2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29" name="Google Shape;1434;p2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0" name="Google Shape;1435;p2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1" name="Google Shape;1436;p2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2" name="Google Shape;1437;p2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3" name="Google Shape;1438;p2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4" name="Google Shape;1439;p2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5" name="Google Shape;1440;p2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6" name="Google Shape;1441;p2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7" name="Google Shape;1442;p2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8" name="Google Shape;1443;p2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39" name="Google Shape;1444;p2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0" name="Google Shape;1445;p2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1" name="Google Shape;1446;p2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2" name="Google Shape;1447;p2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3" name="Google Shape;1448;p2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4" name="Google Shape;1449;p2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5" name="Google Shape;1450;p2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6" name="Google Shape;1451;p2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7" name="Google Shape;1452;p2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8" name="Google Shape;1453;p2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49" name="Google Shape;1454;p2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0" name="Google Shape;1455;p2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1" name="Google Shape;1456;p2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2" name="Google Shape;1457;p2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3" name="Google Shape;1458;p2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4" name="Google Shape;1459;p2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5" name="Google Shape;1460;p2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6" name="Google Shape;1461;p2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7" name="Google Shape;1462;p2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8" name="Google Shape;1463;p2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59" name="Google Shape;1464;p2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0" name="Google Shape;1465;p2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1" name="Google Shape;1466;p2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2" name="Google Shape;1467;p2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3" name="Google Shape;1468;p2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4" name="Google Shape;1469;p2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5" name="Google Shape;1470;p2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6" name="Google Shape;1471;p2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7" name="Google Shape;1472;p2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8" name="Google Shape;1473;p2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69" name="Google Shape;1474;p2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0" name="Google Shape;1475;p2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1" name="Google Shape;1476;p2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2" name="Google Shape;1477;p2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3" name="Google Shape;1478;p2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479;p23"/>
          <p:cNvGrpSpPr/>
          <p:nvPr/>
        </p:nvGrpSpPr>
        <p:grpSpPr>
          <a:xfrm>
            <a:off x="173287" y="130863"/>
            <a:ext cx="8797256" cy="4881744"/>
            <a:chOff x="916986" y="2500875"/>
            <a:chExt cx="2280618" cy="1217119"/>
          </a:xfrm>
        </p:grpSpPr>
        <p:sp>
          <p:nvSpPr>
            <p:cNvPr id="1055874" name="Google Shape;1480;p2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5" name="Google Shape;1481;p2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6" name="Google Shape;1482;p2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7" name="Google Shape;1483;p2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78" name="Google Shape;1484;p2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879" name="Google Shape;148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5880" name="Google Shape;1486;p23"/>
          <p:cNvSpPr txBox="1">
            <a:spLocks noGrp="1"/>
          </p:cNvSpPr>
          <p:nvPr>
            <p:ph type="subTitle" idx="1"/>
          </p:nvPr>
        </p:nvSpPr>
        <p:spPr>
          <a:xfrm>
            <a:off x="956752"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881" name="Google Shape;1487;p23"/>
          <p:cNvSpPr txBox="1">
            <a:spLocks noGrp="1"/>
          </p:cNvSpPr>
          <p:nvPr>
            <p:ph type="subTitle" idx="2"/>
          </p:nvPr>
        </p:nvSpPr>
        <p:spPr>
          <a:xfrm>
            <a:off x="3579000"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882" name="Google Shape;1488;p23"/>
          <p:cNvSpPr txBox="1">
            <a:spLocks noGrp="1"/>
          </p:cNvSpPr>
          <p:nvPr>
            <p:ph type="subTitle" idx="3"/>
          </p:nvPr>
        </p:nvSpPr>
        <p:spPr>
          <a:xfrm>
            <a:off x="956752"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883" name="Google Shape;1489;p23"/>
          <p:cNvSpPr txBox="1">
            <a:spLocks noGrp="1"/>
          </p:cNvSpPr>
          <p:nvPr>
            <p:ph type="subTitle" idx="4"/>
          </p:nvPr>
        </p:nvSpPr>
        <p:spPr>
          <a:xfrm>
            <a:off x="3579000"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884" name="Google Shape;1490;p23"/>
          <p:cNvSpPr txBox="1">
            <a:spLocks noGrp="1"/>
          </p:cNvSpPr>
          <p:nvPr>
            <p:ph type="subTitle" idx="5"/>
          </p:nvPr>
        </p:nvSpPr>
        <p:spPr>
          <a:xfrm>
            <a:off x="6201248"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885" name="Google Shape;1491;p23"/>
          <p:cNvSpPr txBox="1">
            <a:spLocks noGrp="1"/>
          </p:cNvSpPr>
          <p:nvPr>
            <p:ph type="subTitle" idx="6"/>
          </p:nvPr>
        </p:nvSpPr>
        <p:spPr>
          <a:xfrm>
            <a:off x="6201248"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5886" name="Google Shape;1492;p23"/>
          <p:cNvSpPr txBox="1">
            <a:spLocks noGrp="1"/>
          </p:cNvSpPr>
          <p:nvPr>
            <p:ph type="subTitle" idx="7"/>
          </p:nvPr>
        </p:nvSpPr>
        <p:spPr>
          <a:xfrm>
            <a:off x="960652"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887" name="Google Shape;1493;p23"/>
          <p:cNvSpPr txBox="1">
            <a:spLocks noGrp="1"/>
          </p:cNvSpPr>
          <p:nvPr>
            <p:ph type="subTitle" idx="8"/>
          </p:nvPr>
        </p:nvSpPr>
        <p:spPr>
          <a:xfrm>
            <a:off x="3582900"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888" name="Google Shape;1494;p23"/>
          <p:cNvSpPr txBox="1">
            <a:spLocks noGrp="1"/>
          </p:cNvSpPr>
          <p:nvPr>
            <p:ph type="subTitle" idx="9"/>
          </p:nvPr>
        </p:nvSpPr>
        <p:spPr>
          <a:xfrm>
            <a:off x="6205148"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889" name="Google Shape;1495;p23"/>
          <p:cNvSpPr txBox="1">
            <a:spLocks noGrp="1"/>
          </p:cNvSpPr>
          <p:nvPr>
            <p:ph type="subTitle" idx="13"/>
          </p:nvPr>
        </p:nvSpPr>
        <p:spPr>
          <a:xfrm>
            <a:off x="960652"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890" name="Google Shape;1496;p23"/>
          <p:cNvSpPr txBox="1">
            <a:spLocks noGrp="1"/>
          </p:cNvSpPr>
          <p:nvPr>
            <p:ph type="subTitle" idx="14"/>
          </p:nvPr>
        </p:nvSpPr>
        <p:spPr>
          <a:xfrm>
            <a:off x="3582900"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5891" name="Google Shape;1497;p23"/>
          <p:cNvSpPr txBox="1">
            <a:spLocks noGrp="1"/>
          </p:cNvSpPr>
          <p:nvPr>
            <p:ph type="subTitle" idx="15"/>
          </p:nvPr>
        </p:nvSpPr>
        <p:spPr>
          <a:xfrm>
            <a:off x="6205148"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CUSTOM_8">
    <p:bg>
      <p:bgPr>
        <a:solidFill>
          <a:schemeClr val="dk2"/>
        </a:solidFill>
        <a:effectLst/>
      </p:bgPr>
    </p:bg>
    <p:spTree>
      <p:nvGrpSpPr>
        <p:cNvPr id="1" name="Shape 1498"/>
        <p:cNvGrpSpPr/>
        <p:nvPr/>
      </p:nvGrpSpPr>
      <p:grpSpPr>
        <a:xfrm>
          <a:off x="0" y="0"/>
          <a:ext cx="0" cy="0"/>
          <a:chOff x="0" y="0"/>
          <a:chExt cx="0" cy="0"/>
        </a:xfrm>
      </p:grpSpPr>
      <p:grpSp>
        <p:nvGrpSpPr>
          <p:cNvPr id="1128" name="Google Shape;1499;p24"/>
          <p:cNvGrpSpPr/>
          <p:nvPr/>
        </p:nvGrpSpPr>
        <p:grpSpPr>
          <a:xfrm>
            <a:off x="0" y="0"/>
            <a:ext cx="9144091" cy="5143648"/>
            <a:chOff x="0" y="0"/>
            <a:chExt cx="7440875" cy="4152456"/>
          </a:xfrm>
        </p:grpSpPr>
        <p:sp>
          <p:nvSpPr>
            <p:cNvPr id="1055893" name="Google Shape;1500;p2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94" name="Google Shape;1501;p2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95" name="Google Shape;1502;p2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96" name="Google Shape;1503;p2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97" name="Google Shape;1504;p2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98" name="Google Shape;1505;p2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99" name="Google Shape;1506;p2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0" name="Google Shape;1507;p2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1" name="Google Shape;1508;p2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2" name="Google Shape;1509;p2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3" name="Google Shape;1510;p2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4" name="Google Shape;1511;p2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5" name="Google Shape;1512;p2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6" name="Google Shape;1513;p2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7" name="Google Shape;1514;p2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8" name="Google Shape;1515;p2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09" name="Google Shape;1516;p2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0" name="Google Shape;1517;p2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1" name="Google Shape;1518;p2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2" name="Google Shape;1519;p2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3" name="Google Shape;1520;p2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4" name="Google Shape;1521;p2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5" name="Google Shape;1522;p2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6" name="Google Shape;1523;p2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7" name="Google Shape;1524;p2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8" name="Google Shape;1525;p2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19" name="Google Shape;1526;p2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0" name="Google Shape;1527;p2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1" name="Google Shape;1528;p2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2" name="Google Shape;1529;p2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3" name="Google Shape;1530;p2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4" name="Google Shape;1531;p2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5" name="Google Shape;1532;p2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6" name="Google Shape;1533;p2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7" name="Google Shape;1534;p2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8" name="Google Shape;1535;p2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29" name="Google Shape;1536;p2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0" name="Google Shape;1537;p2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1" name="Google Shape;1538;p2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2" name="Google Shape;1539;p2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3" name="Google Shape;1540;p2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4" name="Google Shape;1541;p2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5" name="Google Shape;1542;p2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6" name="Google Shape;1543;p2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7" name="Google Shape;1544;p2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8" name="Google Shape;1545;p2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39" name="Google Shape;1546;p2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0" name="Google Shape;1547;p2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1" name="Google Shape;1548;p2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2" name="Google Shape;1549;p2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3" name="Google Shape;1550;p2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4" name="Google Shape;1551;p2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5" name="Google Shape;1552;p2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6" name="Google Shape;1553;p2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7" name="Google Shape;1554;p2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8" name="Google Shape;1555;p2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49" name="Google Shape;1556;p2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0" name="Google Shape;1557;p2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1" name="Google Shape;1558;p2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2" name="Google Shape;1559;p2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3" name="Google Shape;1560;p2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4" name="Google Shape;1561;p2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562;p24"/>
          <p:cNvGrpSpPr/>
          <p:nvPr/>
        </p:nvGrpSpPr>
        <p:grpSpPr>
          <a:xfrm>
            <a:off x="502465" y="399924"/>
            <a:ext cx="8139069" cy="4343656"/>
            <a:chOff x="916986" y="2500875"/>
            <a:chExt cx="2280618" cy="1217119"/>
          </a:xfrm>
        </p:grpSpPr>
        <p:sp>
          <p:nvSpPr>
            <p:cNvPr id="1055955" name="Google Shape;1563;p2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6" name="Google Shape;1564;p2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7" name="Google Shape;1565;p2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8" name="Google Shape;1566;p2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59" name="Google Shape;1567;p2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960" name="Google Shape;1568;p24"/>
          <p:cNvSpPr txBox="1">
            <a:spLocks noGrp="1"/>
          </p:cNvSpPr>
          <p:nvPr>
            <p:ph type="title" hasCustomPrompt="1"/>
          </p:nvPr>
        </p:nvSpPr>
        <p:spPr>
          <a:xfrm>
            <a:off x="2223600" y="628312"/>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5961" name="Google Shape;1569;p24"/>
          <p:cNvSpPr txBox="1">
            <a:spLocks noGrp="1"/>
          </p:cNvSpPr>
          <p:nvPr>
            <p:ph type="subTitle" idx="1"/>
          </p:nvPr>
        </p:nvSpPr>
        <p:spPr>
          <a:xfrm>
            <a:off x="2223600" y="1361146"/>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55962" name="Google Shape;1570;p24"/>
          <p:cNvSpPr txBox="1">
            <a:spLocks noGrp="1"/>
          </p:cNvSpPr>
          <p:nvPr>
            <p:ph type="title" idx="2" hasCustomPrompt="1"/>
          </p:nvPr>
        </p:nvSpPr>
        <p:spPr>
          <a:xfrm>
            <a:off x="2223600" y="1980568"/>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5963" name="Google Shape;1571;p24"/>
          <p:cNvSpPr txBox="1">
            <a:spLocks noGrp="1"/>
          </p:cNvSpPr>
          <p:nvPr>
            <p:ph type="subTitle" idx="3"/>
          </p:nvPr>
        </p:nvSpPr>
        <p:spPr>
          <a:xfrm>
            <a:off x="2223600" y="2714971"/>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55964" name="Google Shape;1572;p24"/>
          <p:cNvSpPr txBox="1">
            <a:spLocks noGrp="1"/>
          </p:cNvSpPr>
          <p:nvPr>
            <p:ph type="title" idx="4" hasCustomPrompt="1"/>
          </p:nvPr>
        </p:nvSpPr>
        <p:spPr>
          <a:xfrm>
            <a:off x="2223600" y="3332824"/>
            <a:ext cx="4696800" cy="768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5965" name="Google Shape;1573;p24"/>
          <p:cNvSpPr txBox="1">
            <a:spLocks noGrp="1"/>
          </p:cNvSpPr>
          <p:nvPr>
            <p:ph type="subTitle" idx="5"/>
          </p:nvPr>
        </p:nvSpPr>
        <p:spPr>
          <a:xfrm>
            <a:off x="2223600" y="4068796"/>
            <a:ext cx="4696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700">
                <a:solidFill>
                  <a:schemeClr val="dk1"/>
                </a:solidFill>
                <a:highlight>
                  <a:schemeClr val="dk2"/>
                </a:highlight>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umbers and text 1">
  <p:cSld name="CUSTOM_8_1">
    <p:bg>
      <p:bgPr>
        <a:solidFill>
          <a:schemeClr val="dk2"/>
        </a:solidFill>
        <a:effectLst/>
      </p:bgPr>
    </p:bg>
    <p:spTree>
      <p:nvGrpSpPr>
        <p:cNvPr id="1" name="Shape 1574"/>
        <p:cNvGrpSpPr/>
        <p:nvPr/>
      </p:nvGrpSpPr>
      <p:grpSpPr>
        <a:xfrm>
          <a:off x="0" y="0"/>
          <a:ext cx="0" cy="0"/>
          <a:chOff x="0" y="0"/>
          <a:chExt cx="0" cy="0"/>
        </a:xfrm>
      </p:grpSpPr>
      <p:grpSp>
        <p:nvGrpSpPr>
          <p:cNvPr id="1171" name="Google Shape;1575;p25"/>
          <p:cNvGrpSpPr/>
          <p:nvPr/>
        </p:nvGrpSpPr>
        <p:grpSpPr>
          <a:xfrm>
            <a:off x="0" y="0"/>
            <a:ext cx="9144091" cy="5143648"/>
            <a:chOff x="0" y="0"/>
            <a:chExt cx="7440875" cy="4152456"/>
          </a:xfrm>
        </p:grpSpPr>
        <p:sp>
          <p:nvSpPr>
            <p:cNvPr id="1056876" name="Google Shape;1576;p25"/>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77" name="Google Shape;1577;p25"/>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78" name="Google Shape;1578;p25"/>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79" name="Google Shape;1579;p25"/>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0" name="Google Shape;1580;p25"/>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1" name="Google Shape;1581;p25"/>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2" name="Google Shape;1582;p25"/>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3" name="Google Shape;1583;p25"/>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4" name="Google Shape;1584;p25"/>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5" name="Google Shape;1585;p25"/>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6" name="Google Shape;1586;p25"/>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7" name="Google Shape;1587;p25"/>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8" name="Google Shape;1588;p25"/>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89" name="Google Shape;1589;p25"/>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0" name="Google Shape;1590;p25"/>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1" name="Google Shape;1591;p25"/>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2" name="Google Shape;1592;p25"/>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3" name="Google Shape;1593;p25"/>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4" name="Google Shape;1594;p25"/>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5" name="Google Shape;1595;p25"/>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6" name="Google Shape;1596;p25"/>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7" name="Google Shape;1597;p25"/>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8" name="Google Shape;1598;p25"/>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99" name="Google Shape;1599;p25"/>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0" name="Google Shape;1600;p25"/>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1" name="Google Shape;1601;p25"/>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2" name="Google Shape;1602;p25"/>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3" name="Google Shape;1603;p25"/>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4" name="Google Shape;1604;p25"/>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5" name="Google Shape;1605;p25"/>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6" name="Google Shape;1606;p25"/>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7" name="Google Shape;1607;p25"/>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8" name="Google Shape;1608;p25"/>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09" name="Google Shape;1609;p25"/>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0" name="Google Shape;1610;p25"/>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1" name="Google Shape;1611;p25"/>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2" name="Google Shape;1612;p25"/>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3" name="Google Shape;1613;p25"/>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4" name="Google Shape;1614;p25"/>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5" name="Google Shape;1615;p25"/>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6" name="Google Shape;1616;p25"/>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7" name="Google Shape;1617;p25"/>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8" name="Google Shape;1618;p25"/>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19" name="Google Shape;1619;p25"/>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0" name="Google Shape;1620;p25"/>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1" name="Google Shape;1621;p25"/>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2" name="Google Shape;1622;p25"/>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3" name="Google Shape;1623;p25"/>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4" name="Google Shape;1624;p25"/>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5" name="Google Shape;1625;p25"/>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6" name="Google Shape;1626;p25"/>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7" name="Google Shape;1627;p25"/>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8" name="Google Shape;1628;p25"/>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29" name="Google Shape;1629;p25"/>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0" name="Google Shape;1630;p25"/>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1" name="Google Shape;1631;p25"/>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2" name="Google Shape;1632;p25"/>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3" name="Google Shape;1633;p25"/>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4" name="Google Shape;1634;p25"/>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5" name="Google Shape;1635;p25"/>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6" name="Google Shape;1636;p25"/>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7" name="Google Shape;1637;p25"/>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638;p25"/>
          <p:cNvGrpSpPr/>
          <p:nvPr/>
        </p:nvGrpSpPr>
        <p:grpSpPr>
          <a:xfrm>
            <a:off x="173287" y="130863"/>
            <a:ext cx="8797256" cy="4881744"/>
            <a:chOff x="916986" y="2500875"/>
            <a:chExt cx="2280618" cy="1217119"/>
          </a:xfrm>
        </p:grpSpPr>
        <p:sp>
          <p:nvSpPr>
            <p:cNvPr id="1056938" name="Google Shape;1639;p25"/>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39" name="Google Shape;1640;p25"/>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40" name="Google Shape;1641;p25"/>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41" name="Google Shape;1642;p25"/>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42" name="Google Shape;1643;p25"/>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943" name="Google Shape;1644;p25"/>
          <p:cNvSpPr txBox="1">
            <a:spLocks noGrp="1"/>
          </p:cNvSpPr>
          <p:nvPr>
            <p:ph type="title" hasCustomPrompt="1"/>
          </p:nvPr>
        </p:nvSpPr>
        <p:spPr>
          <a:xfrm>
            <a:off x="1325650" y="1962150"/>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6944" name="Google Shape;1645;p25"/>
          <p:cNvSpPr txBox="1">
            <a:spLocks noGrp="1"/>
          </p:cNvSpPr>
          <p:nvPr>
            <p:ph type="subTitle" idx="1"/>
          </p:nvPr>
        </p:nvSpPr>
        <p:spPr>
          <a:xfrm>
            <a:off x="9385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6945" name="Google Shape;1646;p25"/>
          <p:cNvSpPr txBox="1">
            <a:spLocks noGrp="1"/>
          </p:cNvSpPr>
          <p:nvPr>
            <p:ph type="subTitle" idx="2"/>
          </p:nvPr>
        </p:nvSpPr>
        <p:spPr>
          <a:xfrm>
            <a:off x="9385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6946" name="Google Shape;1647;p25"/>
          <p:cNvSpPr txBox="1">
            <a:spLocks noGrp="1"/>
          </p:cNvSpPr>
          <p:nvPr>
            <p:ph type="title" idx="3" hasCustomPrompt="1"/>
          </p:nvPr>
        </p:nvSpPr>
        <p:spPr>
          <a:xfrm>
            <a:off x="387315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6947" name="Google Shape;1648;p25"/>
          <p:cNvSpPr txBox="1">
            <a:spLocks noGrp="1"/>
          </p:cNvSpPr>
          <p:nvPr>
            <p:ph type="subTitle" idx="4"/>
          </p:nvPr>
        </p:nvSpPr>
        <p:spPr>
          <a:xfrm>
            <a:off x="34854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6948" name="Google Shape;1649;p25"/>
          <p:cNvSpPr txBox="1">
            <a:spLocks noGrp="1"/>
          </p:cNvSpPr>
          <p:nvPr>
            <p:ph type="subTitle" idx="5"/>
          </p:nvPr>
        </p:nvSpPr>
        <p:spPr>
          <a:xfrm>
            <a:off x="34854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6949" name="Google Shape;1650;p25"/>
          <p:cNvSpPr txBox="1">
            <a:spLocks noGrp="1"/>
          </p:cNvSpPr>
          <p:nvPr>
            <p:ph type="title" idx="6" hasCustomPrompt="1"/>
          </p:nvPr>
        </p:nvSpPr>
        <p:spPr>
          <a:xfrm>
            <a:off x="642005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6950" name="Google Shape;1651;p25"/>
          <p:cNvSpPr txBox="1">
            <a:spLocks noGrp="1"/>
          </p:cNvSpPr>
          <p:nvPr>
            <p:ph type="subTitle" idx="7"/>
          </p:nvPr>
        </p:nvSpPr>
        <p:spPr>
          <a:xfrm>
            <a:off x="60323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56951" name="Google Shape;1652;p25"/>
          <p:cNvSpPr txBox="1">
            <a:spLocks noGrp="1"/>
          </p:cNvSpPr>
          <p:nvPr>
            <p:ph type="subTitle" idx="8"/>
          </p:nvPr>
        </p:nvSpPr>
        <p:spPr>
          <a:xfrm>
            <a:off x="6032300" y="32083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highlight>
                  <a:schemeClr val="dk2"/>
                </a:highligh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6952" name="Google Shape;1653;p25"/>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4">
  <p:cSld name="CUSTOM_8_1_1">
    <p:bg>
      <p:bgPr>
        <a:solidFill>
          <a:schemeClr val="dk2"/>
        </a:solidFill>
        <a:effectLst/>
      </p:bgPr>
    </p:bg>
    <p:spTree>
      <p:nvGrpSpPr>
        <p:cNvPr id="1" name="Shape 1654"/>
        <p:cNvGrpSpPr/>
        <p:nvPr/>
      </p:nvGrpSpPr>
      <p:grpSpPr>
        <a:xfrm>
          <a:off x="0" y="0"/>
          <a:ext cx="0" cy="0"/>
          <a:chOff x="0" y="0"/>
          <a:chExt cx="0" cy="0"/>
        </a:xfrm>
      </p:grpSpPr>
      <p:grpSp>
        <p:nvGrpSpPr>
          <p:cNvPr id="1189" name="Google Shape;1655;p26"/>
          <p:cNvGrpSpPr/>
          <p:nvPr/>
        </p:nvGrpSpPr>
        <p:grpSpPr>
          <a:xfrm>
            <a:off x="0" y="0"/>
            <a:ext cx="9144091" cy="5143648"/>
            <a:chOff x="0" y="0"/>
            <a:chExt cx="7440875" cy="4152456"/>
          </a:xfrm>
        </p:grpSpPr>
        <p:sp>
          <p:nvSpPr>
            <p:cNvPr id="1057314" name="Google Shape;1656;p2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15" name="Google Shape;1657;p2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16" name="Google Shape;1658;p2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17" name="Google Shape;1659;p2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18" name="Google Shape;1660;p2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19" name="Google Shape;1661;p2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0" name="Google Shape;1662;p2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1" name="Google Shape;1663;p2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2" name="Google Shape;1664;p2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3" name="Google Shape;1665;p2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4" name="Google Shape;1666;p2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5" name="Google Shape;1667;p2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6" name="Google Shape;1668;p2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7" name="Google Shape;1669;p2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8" name="Google Shape;1670;p2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29" name="Google Shape;1671;p2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0" name="Google Shape;1672;p2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1" name="Google Shape;1673;p2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2" name="Google Shape;1674;p2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3" name="Google Shape;1675;p2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4" name="Google Shape;1676;p2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5" name="Google Shape;1677;p2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6" name="Google Shape;1678;p2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7" name="Google Shape;1679;p2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8" name="Google Shape;1680;p2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39" name="Google Shape;1681;p2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0" name="Google Shape;1682;p2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1" name="Google Shape;1683;p2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2" name="Google Shape;1684;p2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3" name="Google Shape;1685;p2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4" name="Google Shape;1686;p2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5" name="Google Shape;1687;p2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6" name="Google Shape;1688;p2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7" name="Google Shape;1689;p2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8" name="Google Shape;1690;p2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49" name="Google Shape;1691;p2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0" name="Google Shape;1692;p2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1" name="Google Shape;1693;p2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2" name="Google Shape;1694;p2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3" name="Google Shape;1695;p2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4" name="Google Shape;1696;p2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5" name="Google Shape;1697;p2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6" name="Google Shape;1698;p2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7" name="Google Shape;1699;p2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8" name="Google Shape;1700;p2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59" name="Google Shape;1701;p2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0" name="Google Shape;1702;p2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1" name="Google Shape;1703;p2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2" name="Google Shape;1704;p2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3" name="Google Shape;1705;p2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4" name="Google Shape;1706;p2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5" name="Google Shape;1707;p2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6" name="Google Shape;1708;p2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7" name="Google Shape;1709;p2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8" name="Google Shape;1710;p2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69" name="Google Shape;1711;p2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0" name="Google Shape;1712;p2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1" name="Google Shape;1713;p2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2" name="Google Shape;1714;p2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3" name="Google Shape;1715;p2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4" name="Google Shape;1716;p2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5" name="Google Shape;1717;p2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718;p26"/>
          <p:cNvGrpSpPr/>
          <p:nvPr/>
        </p:nvGrpSpPr>
        <p:grpSpPr>
          <a:xfrm>
            <a:off x="173287" y="130863"/>
            <a:ext cx="8797256" cy="4881744"/>
            <a:chOff x="916986" y="2500875"/>
            <a:chExt cx="2280618" cy="1217119"/>
          </a:xfrm>
        </p:grpSpPr>
        <p:sp>
          <p:nvSpPr>
            <p:cNvPr id="1057376" name="Google Shape;1719;p2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7" name="Google Shape;1720;p2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8" name="Google Shape;1721;p2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79" name="Google Shape;1722;p2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80" name="Google Shape;1723;p2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381" name="Google Shape;172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7382" name="Google Shape;1725;p26"/>
          <p:cNvSpPr txBox="1">
            <a:spLocks noGrp="1"/>
          </p:cNvSpPr>
          <p:nvPr>
            <p:ph type="subTitle" idx="1"/>
          </p:nvPr>
        </p:nvSpPr>
        <p:spPr>
          <a:xfrm>
            <a:off x="5761275" y="3285625"/>
            <a:ext cx="2640000" cy="118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383" name="Google Shape;1726;p26"/>
          <p:cNvSpPr txBox="1">
            <a:spLocks noGrp="1"/>
          </p:cNvSpPr>
          <p:nvPr>
            <p:ph type="subTitle" idx="2"/>
          </p:nvPr>
        </p:nvSpPr>
        <p:spPr>
          <a:xfrm>
            <a:off x="742700" y="2142625"/>
            <a:ext cx="2640000" cy="118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7384" name="Google Shape;1727;p26"/>
          <p:cNvSpPr txBox="1">
            <a:spLocks noGrp="1"/>
          </p:cNvSpPr>
          <p:nvPr>
            <p:ph type="subTitle" idx="3"/>
          </p:nvPr>
        </p:nvSpPr>
        <p:spPr>
          <a:xfrm>
            <a:off x="742711" y="1659925"/>
            <a:ext cx="26400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7385" name="Google Shape;1728;p26"/>
          <p:cNvSpPr txBox="1">
            <a:spLocks noGrp="1"/>
          </p:cNvSpPr>
          <p:nvPr>
            <p:ph type="subTitle" idx="4"/>
          </p:nvPr>
        </p:nvSpPr>
        <p:spPr>
          <a:xfrm>
            <a:off x="5761289" y="2802925"/>
            <a:ext cx="26400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CUSTOM_4_2">
    <p:bg>
      <p:bgPr>
        <a:solidFill>
          <a:schemeClr val="dk2"/>
        </a:solidFill>
        <a:effectLst/>
      </p:bgPr>
    </p:bg>
    <p:spTree>
      <p:nvGrpSpPr>
        <p:cNvPr id="1" name="Shape 1729"/>
        <p:cNvGrpSpPr/>
        <p:nvPr/>
      </p:nvGrpSpPr>
      <p:grpSpPr>
        <a:xfrm>
          <a:off x="0" y="0"/>
          <a:ext cx="0" cy="0"/>
          <a:chOff x="0" y="0"/>
          <a:chExt cx="0" cy="0"/>
        </a:xfrm>
      </p:grpSpPr>
      <p:grpSp>
        <p:nvGrpSpPr>
          <p:cNvPr id="1121" name="Google Shape;1730;p27"/>
          <p:cNvGrpSpPr/>
          <p:nvPr/>
        </p:nvGrpSpPr>
        <p:grpSpPr>
          <a:xfrm>
            <a:off x="0" y="0"/>
            <a:ext cx="9144091" cy="5143648"/>
            <a:chOff x="0" y="0"/>
            <a:chExt cx="7440875" cy="4152456"/>
          </a:xfrm>
        </p:grpSpPr>
        <p:sp>
          <p:nvSpPr>
            <p:cNvPr id="1055743" name="Google Shape;1731;p2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4" name="Google Shape;1732;p2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5" name="Google Shape;1733;p2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6" name="Google Shape;1734;p2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7" name="Google Shape;1735;p2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8" name="Google Shape;1736;p2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9" name="Google Shape;1737;p2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0" name="Google Shape;1738;p2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1" name="Google Shape;1739;p2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2" name="Google Shape;1740;p2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3" name="Google Shape;1741;p2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4" name="Google Shape;1742;p2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5" name="Google Shape;1743;p2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6" name="Google Shape;1744;p2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7" name="Google Shape;1745;p2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8" name="Google Shape;1746;p2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59" name="Google Shape;1747;p2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0" name="Google Shape;1748;p2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1" name="Google Shape;1749;p2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2" name="Google Shape;1750;p2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3" name="Google Shape;1751;p2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4" name="Google Shape;1752;p2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5" name="Google Shape;1753;p2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6" name="Google Shape;1754;p2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7" name="Google Shape;1755;p2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8" name="Google Shape;1756;p2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69" name="Google Shape;1757;p2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0" name="Google Shape;1758;p2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1" name="Google Shape;1759;p2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2" name="Google Shape;1760;p2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3" name="Google Shape;1761;p2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4" name="Google Shape;1762;p2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5" name="Google Shape;1763;p2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6" name="Google Shape;1764;p2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7" name="Google Shape;1765;p2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8" name="Google Shape;1766;p2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79" name="Google Shape;1767;p2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0" name="Google Shape;1768;p2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1" name="Google Shape;1769;p2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2" name="Google Shape;1770;p2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3" name="Google Shape;1771;p2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4" name="Google Shape;1772;p2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5" name="Google Shape;1773;p2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6" name="Google Shape;1774;p2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7" name="Google Shape;1775;p2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8" name="Google Shape;1776;p2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89" name="Google Shape;1777;p2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0" name="Google Shape;1778;p2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1" name="Google Shape;1779;p2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2" name="Google Shape;1780;p2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3" name="Google Shape;1781;p2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4" name="Google Shape;1782;p2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5" name="Google Shape;1783;p2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6" name="Google Shape;1784;p2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7" name="Google Shape;1785;p2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8" name="Google Shape;1786;p2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99" name="Google Shape;1787;p2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0" name="Google Shape;1788;p2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1" name="Google Shape;1789;p2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2" name="Google Shape;1790;p2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3" name="Google Shape;1791;p2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4" name="Google Shape;1792;p2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793;p27"/>
          <p:cNvGrpSpPr/>
          <p:nvPr/>
        </p:nvGrpSpPr>
        <p:grpSpPr>
          <a:xfrm>
            <a:off x="502465" y="399924"/>
            <a:ext cx="8139069" cy="4343656"/>
            <a:chOff x="916986" y="2500875"/>
            <a:chExt cx="2280618" cy="1217119"/>
          </a:xfrm>
        </p:grpSpPr>
        <p:sp>
          <p:nvSpPr>
            <p:cNvPr id="1055805" name="Google Shape;1794;p2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6" name="Google Shape;1795;p2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7" name="Google Shape;1796;p2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8" name="Google Shape;1797;p2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09" name="Google Shape;1798;p2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810" name="Google Shape;1799;p27"/>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5811" name="Google Shape;1800;p27"/>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2"/>
        </a:solidFill>
        <a:effectLst/>
      </p:bgPr>
    </p:bg>
    <p:spTree>
      <p:nvGrpSpPr>
        <p:cNvPr id="1" name="Shape 1801"/>
        <p:cNvGrpSpPr/>
        <p:nvPr/>
      </p:nvGrpSpPr>
      <p:grpSpPr>
        <a:xfrm>
          <a:off x="0" y="0"/>
          <a:ext cx="0" cy="0"/>
          <a:chOff x="0" y="0"/>
          <a:chExt cx="0" cy="0"/>
        </a:xfrm>
      </p:grpSpPr>
      <p:grpSp>
        <p:nvGrpSpPr>
          <p:cNvPr id="1146" name="Google Shape;1802;p28"/>
          <p:cNvGrpSpPr/>
          <p:nvPr/>
        </p:nvGrpSpPr>
        <p:grpSpPr>
          <a:xfrm>
            <a:off x="0" y="0"/>
            <a:ext cx="9144091" cy="5143648"/>
            <a:chOff x="0" y="0"/>
            <a:chExt cx="7440875" cy="4152456"/>
          </a:xfrm>
        </p:grpSpPr>
        <p:sp>
          <p:nvSpPr>
            <p:cNvPr id="1056315" name="Google Shape;1803;p2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16" name="Google Shape;1804;p2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17" name="Google Shape;1805;p2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18" name="Google Shape;1806;p2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19" name="Google Shape;1807;p2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0" name="Google Shape;1808;p2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1" name="Google Shape;1809;p2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2" name="Google Shape;1810;p2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3" name="Google Shape;1811;p2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4" name="Google Shape;1812;p2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5" name="Google Shape;1813;p2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6" name="Google Shape;1814;p2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7" name="Google Shape;1815;p2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8" name="Google Shape;1816;p2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29" name="Google Shape;1817;p2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0" name="Google Shape;1818;p2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1" name="Google Shape;1819;p2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2" name="Google Shape;1820;p2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3" name="Google Shape;1821;p2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4" name="Google Shape;1822;p2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5" name="Google Shape;1823;p2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6" name="Google Shape;1824;p2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7" name="Google Shape;1825;p2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8" name="Google Shape;1826;p2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39" name="Google Shape;1827;p2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0" name="Google Shape;1828;p2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1" name="Google Shape;1829;p2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2" name="Google Shape;1830;p2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3" name="Google Shape;1831;p2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4" name="Google Shape;1832;p2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5" name="Google Shape;1833;p2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6" name="Google Shape;1834;p2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7" name="Google Shape;1835;p2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8" name="Google Shape;1836;p2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49" name="Google Shape;1837;p2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0" name="Google Shape;1838;p2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1" name="Google Shape;1839;p2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2" name="Google Shape;1840;p2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3" name="Google Shape;1841;p2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4" name="Google Shape;1842;p2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5" name="Google Shape;1843;p2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6" name="Google Shape;1844;p2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7" name="Google Shape;1845;p2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8" name="Google Shape;1846;p2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59" name="Google Shape;1847;p2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0" name="Google Shape;1848;p2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1" name="Google Shape;1849;p2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2" name="Google Shape;1850;p2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3" name="Google Shape;1851;p2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4" name="Google Shape;1852;p2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5" name="Google Shape;1853;p2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6" name="Google Shape;1854;p2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7" name="Google Shape;1855;p2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8" name="Google Shape;1856;p2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69" name="Google Shape;1857;p2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0" name="Google Shape;1858;p2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1" name="Google Shape;1859;p2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2" name="Google Shape;1860;p2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3" name="Google Shape;1861;p2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4" name="Google Shape;1862;p2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5" name="Google Shape;1863;p2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6" name="Google Shape;1864;p2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865;p28"/>
          <p:cNvGrpSpPr/>
          <p:nvPr/>
        </p:nvGrpSpPr>
        <p:grpSpPr>
          <a:xfrm>
            <a:off x="192408" y="135664"/>
            <a:ext cx="8759169" cy="4872494"/>
            <a:chOff x="916986" y="2500875"/>
            <a:chExt cx="2280618" cy="1217119"/>
          </a:xfrm>
        </p:grpSpPr>
        <p:sp>
          <p:nvSpPr>
            <p:cNvPr id="1056377" name="Google Shape;1866;p2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8" name="Google Shape;1867;p2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79" name="Google Shape;1868;p2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0" name="Google Shape;1869;p2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81" name="Google Shape;1870;p2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382" name="Google Shape;1871;p28"/>
          <p:cNvSpPr txBox="1">
            <a:spLocks noGrp="1"/>
          </p:cNvSpPr>
          <p:nvPr>
            <p:ph type="title"/>
          </p:nvPr>
        </p:nvSpPr>
        <p:spPr>
          <a:xfrm>
            <a:off x="720000" y="2173590"/>
            <a:ext cx="7704000" cy="71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1872"/>
        <p:cNvGrpSpPr/>
        <p:nvPr/>
      </p:nvGrpSpPr>
      <p:grpSpPr>
        <a:xfrm>
          <a:off x="0" y="0"/>
          <a:ext cx="0" cy="0"/>
          <a:chOff x="0" y="0"/>
          <a:chExt cx="0" cy="0"/>
        </a:xfrm>
      </p:grpSpPr>
      <p:grpSp>
        <p:nvGrpSpPr>
          <p:cNvPr id="1159" name="Google Shape;1873;p29"/>
          <p:cNvGrpSpPr/>
          <p:nvPr/>
        </p:nvGrpSpPr>
        <p:grpSpPr>
          <a:xfrm>
            <a:off x="0" y="0"/>
            <a:ext cx="9144091" cy="5143648"/>
            <a:chOff x="0" y="0"/>
            <a:chExt cx="7440875" cy="4152456"/>
          </a:xfrm>
        </p:grpSpPr>
        <p:sp>
          <p:nvSpPr>
            <p:cNvPr id="1056590" name="Google Shape;1874;p2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1" name="Google Shape;1875;p2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2" name="Google Shape;1876;p2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3" name="Google Shape;1877;p2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4" name="Google Shape;1878;p2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5" name="Google Shape;1879;p2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6" name="Google Shape;1880;p2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7" name="Google Shape;1881;p2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8" name="Google Shape;1882;p2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99" name="Google Shape;1883;p2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0" name="Google Shape;1884;p2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1" name="Google Shape;1885;p2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2" name="Google Shape;1886;p2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3" name="Google Shape;1887;p2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4" name="Google Shape;1888;p2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5" name="Google Shape;1889;p2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6" name="Google Shape;1890;p2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7" name="Google Shape;1891;p2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8" name="Google Shape;1892;p2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09" name="Google Shape;1893;p2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0" name="Google Shape;1894;p2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1" name="Google Shape;1895;p2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2" name="Google Shape;1896;p2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3" name="Google Shape;1897;p2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4" name="Google Shape;1898;p2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5" name="Google Shape;1899;p2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6" name="Google Shape;1900;p2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7" name="Google Shape;1901;p2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8" name="Google Shape;1902;p2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19" name="Google Shape;1903;p2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0" name="Google Shape;1904;p2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1" name="Google Shape;1905;p2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2" name="Google Shape;1906;p2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3" name="Google Shape;1907;p2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4" name="Google Shape;1908;p2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5" name="Google Shape;1909;p2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6" name="Google Shape;1910;p2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7" name="Google Shape;1911;p2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8" name="Google Shape;1912;p2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29" name="Google Shape;1913;p2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0" name="Google Shape;1914;p2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1" name="Google Shape;1915;p2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2" name="Google Shape;1916;p2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3" name="Google Shape;1917;p2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4" name="Google Shape;1918;p2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5" name="Google Shape;1919;p2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6" name="Google Shape;1920;p2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7" name="Google Shape;1921;p2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8" name="Google Shape;1922;p2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39" name="Google Shape;1923;p2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0" name="Google Shape;1924;p2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1" name="Google Shape;1925;p2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2" name="Google Shape;1926;p2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3" name="Google Shape;1927;p2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4" name="Google Shape;1928;p2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5" name="Google Shape;1929;p2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6" name="Google Shape;1930;p2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7" name="Google Shape;1931;p2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8" name="Google Shape;1932;p2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49" name="Google Shape;1933;p2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50" name="Google Shape;1934;p2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51" name="Google Shape;1935;p2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936;p29"/>
          <p:cNvGrpSpPr/>
          <p:nvPr/>
        </p:nvGrpSpPr>
        <p:grpSpPr>
          <a:xfrm>
            <a:off x="502465" y="399924"/>
            <a:ext cx="8139069" cy="4343656"/>
            <a:chOff x="916986" y="2500875"/>
            <a:chExt cx="2280618" cy="1217119"/>
          </a:xfrm>
        </p:grpSpPr>
        <p:sp>
          <p:nvSpPr>
            <p:cNvPr id="1056652" name="Google Shape;1937;p2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53" name="Google Shape;1938;p2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54" name="Google Shape;1939;p2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55" name="Google Shape;1940;p2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56" name="Google Shape;1941;p2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657" name="Google Shape;1942;p29"/>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200">
                <a:solidFill>
                  <a:schemeClr val="accent1"/>
                </a:solidFill>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6658" name="Google Shape;1943;p29"/>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56659" name="Google Shape;1944;p29"/>
          <p:cNvSpPr txBox="1"/>
          <p:nvPr/>
        </p:nvSpPr>
        <p:spPr>
          <a:xfrm>
            <a:off x="1992000" y="3611950"/>
            <a:ext cx="51600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Varela Round"/>
                <a:ea typeface="Varela Round"/>
                <a:cs typeface="Varela Round"/>
                <a:sym typeface="Varela Round"/>
              </a:rPr>
              <a:t>CREDITS:</a:t>
            </a:r>
            <a:r>
              <a:rPr lang="en" sz="1200">
                <a:solidFill>
                  <a:schemeClr val="dk1"/>
                </a:solidFill>
                <a:latin typeface="Varela Round"/>
                <a:ea typeface="Varela Round"/>
                <a:cs typeface="Varela Round"/>
                <a:sym typeface="Varela Round"/>
              </a:rPr>
              <a:t> This presentation template was created by </a:t>
            </a:r>
            <a:r>
              <a:rPr lang="en" sz="1200" b="1" u="sng">
                <a:solidFill>
                  <a:schemeClr val="hlink"/>
                </a:solidFill>
                <a:latin typeface="Varela Round"/>
                <a:ea typeface="Varela Round"/>
                <a:cs typeface="Varela Round"/>
                <a:sym typeface="Varela Round"/>
                <a:hlinkClick r:id="rId2"/>
              </a:rPr>
              <a:t>Slidesgo</a:t>
            </a:r>
            <a:r>
              <a:rPr lang="en" sz="1200">
                <a:solidFill>
                  <a:schemeClr val="dk1"/>
                </a:solidFill>
                <a:latin typeface="Varela Round"/>
                <a:ea typeface="Varela Round"/>
                <a:cs typeface="Varela Round"/>
                <a:sym typeface="Varela Round"/>
              </a:rPr>
              <a:t>, and includes icons by </a:t>
            </a:r>
            <a:r>
              <a:rPr lang="en" sz="1200" b="1" u="sng">
                <a:solidFill>
                  <a:schemeClr val="dk1"/>
                </a:solidFill>
                <a:latin typeface="Varela Round"/>
                <a:ea typeface="Varela Round"/>
                <a:cs typeface="Varela Round"/>
                <a:sym typeface="Varela Round"/>
                <a:hlinkClick r:id="rId3"/>
              </a:rPr>
              <a:t>Flaticon</a:t>
            </a:r>
            <a:r>
              <a:rPr lang="en" sz="1200">
                <a:solidFill>
                  <a:schemeClr val="dk1"/>
                </a:solidFill>
                <a:latin typeface="Varela Round"/>
                <a:ea typeface="Varela Round"/>
                <a:cs typeface="Varela Round"/>
                <a:sym typeface="Varela Round"/>
              </a:rPr>
              <a:t>, and infographics &amp; images by </a:t>
            </a:r>
            <a:r>
              <a:rPr lang="en" sz="1200" b="1" u="sng">
                <a:solidFill>
                  <a:schemeClr val="dk1"/>
                </a:solidFill>
                <a:latin typeface="Varela Round"/>
                <a:ea typeface="Varela Round"/>
                <a:cs typeface="Varela Round"/>
                <a:sym typeface="Varela Round"/>
                <a:hlinkClick r:id="rId4"/>
              </a:rPr>
              <a:t>Freepik</a:t>
            </a:r>
            <a:r>
              <a:rPr lang="en" sz="1200" u="sng">
                <a:solidFill>
                  <a:schemeClr val="dk1"/>
                </a:solidFill>
                <a:latin typeface="Varela Round"/>
                <a:ea typeface="Varela Round"/>
                <a:cs typeface="Varela Round"/>
                <a:sym typeface="Varela Round"/>
              </a:rPr>
              <a:t> </a:t>
            </a:r>
            <a:endParaRPr sz="1200" b="1" u="sng">
              <a:solidFill>
                <a:schemeClr val="dk1"/>
              </a:solidFill>
              <a:latin typeface="Varela Round"/>
              <a:ea typeface="Varela Round"/>
              <a:cs typeface="Varela Round"/>
              <a:sym typeface="Varela Roun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1945"/>
        <p:cNvGrpSpPr/>
        <p:nvPr/>
      </p:nvGrpSpPr>
      <p:grpSpPr>
        <a:xfrm>
          <a:off x="0" y="0"/>
          <a:ext cx="0" cy="0"/>
          <a:chOff x="0" y="0"/>
          <a:chExt cx="0" cy="0"/>
        </a:xfrm>
      </p:grpSpPr>
      <p:grpSp>
        <p:nvGrpSpPr>
          <p:cNvPr id="1177" name="Google Shape;1946;p30"/>
          <p:cNvGrpSpPr/>
          <p:nvPr/>
        </p:nvGrpSpPr>
        <p:grpSpPr>
          <a:xfrm>
            <a:off x="0" y="0"/>
            <a:ext cx="9144091" cy="5143648"/>
            <a:chOff x="0" y="0"/>
            <a:chExt cx="7440875" cy="4152456"/>
          </a:xfrm>
        </p:grpSpPr>
        <p:sp>
          <p:nvSpPr>
            <p:cNvPr id="1057025"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26"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27"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28"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29"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0"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1"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2"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3"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4"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5"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6"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7"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8"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39"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0"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1"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2"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3"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4"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5"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6"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7"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8"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49"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0"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1"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2"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3"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4"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5"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6"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7"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8"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59"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0"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1"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2"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3"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4"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5"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6"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7"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8"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69"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0"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1"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2"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3"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4"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5"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6"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7"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8"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79"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0"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1"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2"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3"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4"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5"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6"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2009;p30"/>
          <p:cNvGrpSpPr/>
          <p:nvPr/>
        </p:nvGrpSpPr>
        <p:grpSpPr>
          <a:xfrm>
            <a:off x="502465" y="399924"/>
            <a:ext cx="8139069" cy="4343656"/>
            <a:chOff x="916986" y="2500875"/>
            <a:chExt cx="2280618" cy="1217119"/>
          </a:xfrm>
        </p:grpSpPr>
        <p:sp>
          <p:nvSpPr>
            <p:cNvPr id="1057087"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8"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89"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0"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91"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2015"/>
        <p:cNvGrpSpPr/>
        <p:nvPr/>
      </p:nvGrpSpPr>
      <p:grpSpPr>
        <a:xfrm>
          <a:off x="0" y="0"/>
          <a:ext cx="0" cy="0"/>
          <a:chOff x="0" y="0"/>
          <a:chExt cx="0" cy="0"/>
        </a:xfrm>
      </p:grpSpPr>
      <p:grpSp>
        <p:nvGrpSpPr>
          <p:cNvPr id="1118" name="Google Shape;2016;p31"/>
          <p:cNvGrpSpPr/>
          <p:nvPr/>
        </p:nvGrpSpPr>
        <p:grpSpPr>
          <a:xfrm>
            <a:off x="0" y="0"/>
            <a:ext cx="9144091" cy="5143648"/>
            <a:chOff x="0" y="0"/>
            <a:chExt cx="7440875" cy="4152456"/>
          </a:xfrm>
        </p:grpSpPr>
        <p:sp>
          <p:nvSpPr>
            <p:cNvPr id="1055676"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77"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78"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79"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0"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1"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2"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3"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4"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5"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6"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7"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8"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89"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0"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1"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2"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3"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4"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5"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6"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7"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8"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99"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0"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1"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2"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3"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4"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5"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6"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7"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8"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09"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0"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1"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2"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3"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4"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5"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6"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7"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8"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19"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0"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1"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2"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3"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4"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5"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6"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7"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8"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29"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0"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1"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2"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3"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4"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5"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6"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7"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2079;p31"/>
          <p:cNvGrpSpPr/>
          <p:nvPr/>
        </p:nvGrpSpPr>
        <p:grpSpPr>
          <a:xfrm>
            <a:off x="173287" y="130863"/>
            <a:ext cx="8797256" cy="4881744"/>
            <a:chOff x="916986" y="2500875"/>
            <a:chExt cx="2280618" cy="1217119"/>
          </a:xfrm>
        </p:grpSpPr>
        <p:sp>
          <p:nvSpPr>
            <p:cNvPr id="1055738"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39"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0"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1"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42"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75"/>
        <p:cNvGrpSpPr/>
        <p:nvPr/>
      </p:nvGrpSpPr>
      <p:grpSpPr>
        <a:xfrm>
          <a:off x="0" y="0"/>
          <a:ext cx="0" cy="0"/>
          <a:chOff x="0" y="0"/>
          <a:chExt cx="0" cy="0"/>
        </a:xfrm>
      </p:grpSpPr>
      <p:grpSp>
        <p:nvGrpSpPr>
          <p:cNvPr id="470" name="Google Shape;376;p7"/>
          <p:cNvGrpSpPr/>
          <p:nvPr/>
        </p:nvGrpSpPr>
        <p:grpSpPr>
          <a:xfrm>
            <a:off x="0" y="0"/>
            <a:ext cx="9144091" cy="5143648"/>
            <a:chOff x="0" y="0"/>
            <a:chExt cx="7440875" cy="4152456"/>
          </a:xfrm>
        </p:grpSpPr>
        <p:sp>
          <p:nvSpPr>
            <p:cNvPr id="1050164" name="Google Shape;377;p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65" name="Google Shape;378;p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66" name="Google Shape;379;p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67" name="Google Shape;380;p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68" name="Google Shape;381;p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69" name="Google Shape;382;p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0" name="Google Shape;383;p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1" name="Google Shape;384;p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2" name="Google Shape;385;p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3" name="Google Shape;386;p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4" name="Google Shape;387;p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5" name="Google Shape;388;p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6" name="Google Shape;389;p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7" name="Google Shape;390;p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8" name="Google Shape;391;p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79" name="Google Shape;392;p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0" name="Google Shape;393;p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1" name="Google Shape;394;p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2" name="Google Shape;395;p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3" name="Google Shape;396;p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4" name="Google Shape;397;p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5" name="Google Shape;398;p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6" name="Google Shape;399;p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7" name="Google Shape;400;p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8" name="Google Shape;401;p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89" name="Google Shape;402;p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0" name="Google Shape;403;p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1" name="Google Shape;404;p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2" name="Google Shape;405;p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3" name="Google Shape;406;p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4" name="Google Shape;407;p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5" name="Google Shape;408;p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6" name="Google Shape;409;p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7" name="Google Shape;410;p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8" name="Google Shape;411;p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9" name="Google Shape;412;p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0" name="Google Shape;413;p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1" name="Google Shape;414;p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2" name="Google Shape;415;p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3" name="Google Shape;416;p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4" name="Google Shape;417;p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5" name="Google Shape;418;p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6" name="Google Shape;419;p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7" name="Google Shape;420;p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8" name="Google Shape;421;p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9" name="Google Shape;422;p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0" name="Google Shape;423;p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1" name="Google Shape;424;p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2" name="Google Shape;425;p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3" name="Google Shape;426;p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4" name="Google Shape;427;p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5" name="Google Shape;428;p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6" name="Google Shape;429;p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7" name="Google Shape;430;p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8" name="Google Shape;431;p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19" name="Google Shape;432;p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0" name="Google Shape;433;p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1" name="Google Shape;434;p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2" name="Google Shape;435;p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3" name="Google Shape;436;p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4" name="Google Shape;437;p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5" name="Google Shape;438;p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39;p7"/>
          <p:cNvGrpSpPr/>
          <p:nvPr/>
        </p:nvGrpSpPr>
        <p:grpSpPr>
          <a:xfrm>
            <a:off x="192408" y="135664"/>
            <a:ext cx="8759169" cy="4872494"/>
            <a:chOff x="916986" y="2500875"/>
            <a:chExt cx="2280618" cy="1217119"/>
          </a:xfrm>
        </p:grpSpPr>
        <p:sp>
          <p:nvSpPr>
            <p:cNvPr id="1050226" name="Google Shape;440;p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7" name="Google Shape;441;p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8" name="Google Shape;442;p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29" name="Google Shape;443;p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30" name="Google Shape;444;p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231" name="Google Shape;4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a:endParaRPr/>
          </a:p>
        </p:txBody>
      </p:sp>
      <p:sp>
        <p:nvSpPr>
          <p:cNvPr id="1050232" name="Google Shape;44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lvl1pPr>
            <a:lvl2pPr lvl="1" algn="ctr" rtl="0">
              <a:lnSpc>
                <a:spcPct val="100000"/>
              </a:lnSpc>
              <a:spcBef>
                <a:spcPts val="0"/>
              </a:spcBef>
              <a:spcAft>
                <a:spcPts val="0"/>
              </a:spcAft>
              <a:buClr>
                <a:srgbClr val="E76A28"/>
              </a:buClr>
              <a:buSzPts val="1600"/>
              <a:buFont typeface="Nunito Light"/>
              <a:buChar char="○"/>
            </a:lvl2pPr>
            <a:lvl3pPr lvl="2" algn="ctr" rtl="0">
              <a:lnSpc>
                <a:spcPct val="100000"/>
              </a:lnSpc>
              <a:spcBef>
                <a:spcPts val="0"/>
              </a:spcBef>
              <a:spcAft>
                <a:spcPts val="0"/>
              </a:spcAft>
              <a:buClr>
                <a:srgbClr val="E76A28"/>
              </a:buClr>
              <a:buSzPts val="1500"/>
              <a:buFont typeface="Nunito Light"/>
              <a:buChar char="■"/>
            </a:lvl3pPr>
            <a:lvl4pPr lvl="3" algn="ctr" rtl="0">
              <a:lnSpc>
                <a:spcPct val="100000"/>
              </a:lnSpc>
              <a:spcBef>
                <a:spcPts val="0"/>
              </a:spcBef>
              <a:spcAft>
                <a:spcPts val="0"/>
              </a:spcAft>
              <a:buClr>
                <a:srgbClr val="E76A28"/>
              </a:buClr>
              <a:buSzPts val="1500"/>
              <a:buFont typeface="Nunito Light"/>
              <a:buChar char="●"/>
            </a:lvl4pPr>
            <a:lvl5pPr lvl="4" algn="ctr" rtl="0">
              <a:lnSpc>
                <a:spcPct val="100000"/>
              </a:lnSpc>
              <a:spcBef>
                <a:spcPts val="0"/>
              </a:spcBef>
              <a:spcAft>
                <a:spcPts val="0"/>
              </a:spcAft>
              <a:buClr>
                <a:srgbClr val="E76A28"/>
              </a:buClr>
              <a:buSzPts val="1400"/>
              <a:buFont typeface="Nunito Light"/>
              <a:buChar char="○"/>
            </a:lvl5pPr>
            <a:lvl6pPr lvl="5" algn="ctr" rtl="0">
              <a:lnSpc>
                <a:spcPct val="100000"/>
              </a:lnSpc>
              <a:spcBef>
                <a:spcPts val="0"/>
              </a:spcBef>
              <a:spcAft>
                <a:spcPts val="0"/>
              </a:spcAft>
              <a:buClr>
                <a:srgbClr val="999999"/>
              </a:buClr>
              <a:buSzPts val="1400"/>
              <a:buFont typeface="Nunito Light"/>
              <a:buChar char="■"/>
            </a:lvl6pPr>
            <a:lvl7pPr lvl="6" algn="ctr" rtl="0">
              <a:lnSpc>
                <a:spcPct val="100000"/>
              </a:lnSpc>
              <a:spcBef>
                <a:spcPts val="0"/>
              </a:spcBef>
              <a:spcAft>
                <a:spcPts val="0"/>
              </a:spcAft>
              <a:buClr>
                <a:srgbClr val="999999"/>
              </a:buClr>
              <a:buSzPts val="1300"/>
              <a:buFont typeface="Nunito Light"/>
              <a:buChar char="●"/>
            </a:lvl7pPr>
            <a:lvl8pPr lvl="7" algn="ctr" rtl="0">
              <a:lnSpc>
                <a:spcPct val="100000"/>
              </a:lnSpc>
              <a:spcBef>
                <a:spcPts val="0"/>
              </a:spcBef>
              <a:spcAft>
                <a:spcPts val="0"/>
              </a:spcAft>
              <a:buClr>
                <a:srgbClr val="999999"/>
              </a:buClr>
              <a:buSzPts val="1300"/>
              <a:buFont typeface="Nunito Light"/>
              <a:buChar char="○"/>
            </a:lvl8pPr>
            <a:lvl9pPr lvl="8" algn="ctr" rtl="0">
              <a:lnSpc>
                <a:spcPct val="100000"/>
              </a:lnSpc>
              <a:spcBef>
                <a:spcPts val="0"/>
              </a:spcBef>
              <a:spcAft>
                <a:spcPts val="0"/>
              </a:spcAft>
              <a:buClr>
                <a:srgbClr val="999999"/>
              </a:buClr>
              <a:buSzPts val="1400"/>
              <a:buFont typeface="Nunito Light"/>
              <a:buChar cha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87" name="页脚占位符 4"/>
          <p:cNvSpPr>
            <a:spLocks noGrp="1"/>
          </p:cNvSpPr>
          <p:nvPr>
            <p:ph type="ftr" sz="quarter" idx="11"/>
          </p:nvPr>
        </p:nvSpPr>
        <p:spPr/>
        <p:txBody>
          <a:bodyPr/>
          <a:lstStyle/>
          <a:p>
            <a:endParaRPr lang="zh-CN" altLang="en-US"/>
          </a:p>
        </p:txBody>
      </p:sp>
      <p:sp>
        <p:nvSpPr>
          <p:cNvPr id="10523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9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9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9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94" name="页脚占位符 4"/>
          <p:cNvSpPr>
            <a:spLocks noGrp="1"/>
          </p:cNvSpPr>
          <p:nvPr>
            <p:ph type="ftr" sz="quarter" idx="11"/>
          </p:nvPr>
        </p:nvSpPr>
        <p:spPr/>
        <p:txBody>
          <a:bodyPr/>
          <a:lstStyle/>
          <a:p>
            <a:endParaRPr lang="zh-CN" altLang="en-US"/>
          </a:p>
        </p:txBody>
      </p:sp>
      <p:sp>
        <p:nvSpPr>
          <p:cNvPr id="105549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25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25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26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261" name="页脚占位符 4"/>
          <p:cNvSpPr>
            <a:spLocks noGrp="1"/>
          </p:cNvSpPr>
          <p:nvPr>
            <p:ph type="ftr" sz="quarter" idx="11"/>
          </p:nvPr>
        </p:nvSpPr>
        <p:spPr/>
        <p:txBody>
          <a:bodyPr/>
          <a:lstStyle/>
          <a:p>
            <a:endParaRPr lang="zh-CN" altLang="en-US"/>
          </a:p>
        </p:txBody>
      </p:sp>
      <p:sp>
        <p:nvSpPr>
          <p:cNvPr id="105326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8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8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8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817" name="页脚占位符 4"/>
          <p:cNvSpPr>
            <a:spLocks noGrp="1"/>
          </p:cNvSpPr>
          <p:nvPr>
            <p:ph type="ftr" sz="quarter" idx="11"/>
          </p:nvPr>
        </p:nvSpPr>
        <p:spPr/>
        <p:txBody>
          <a:bodyPr/>
          <a:lstStyle/>
          <a:p>
            <a:endParaRPr lang="zh-CN" altLang="en-US"/>
          </a:p>
        </p:txBody>
      </p:sp>
      <p:sp>
        <p:nvSpPr>
          <p:cNvPr id="10578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27" name="页脚占位符 4"/>
          <p:cNvSpPr>
            <a:spLocks noGrp="1"/>
          </p:cNvSpPr>
          <p:nvPr>
            <p:ph type="ftr" sz="quarter" idx="11"/>
          </p:nvPr>
        </p:nvSpPr>
        <p:spPr/>
        <p:txBody>
          <a:bodyPr/>
          <a:lstStyle/>
          <a:p>
            <a:endParaRPr lang="zh-CN" altLang="en-US"/>
          </a:p>
        </p:txBody>
      </p:sp>
      <p:sp>
        <p:nvSpPr>
          <p:cNvPr id="10521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45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45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45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454" name="页脚占位符 4"/>
          <p:cNvSpPr>
            <a:spLocks noGrp="1"/>
          </p:cNvSpPr>
          <p:nvPr>
            <p:ph type="ftr" sz="quarter" idx="11"/>
          </p:nvPr>
        </p:nvSpPr>
        <p:spPr/>
        <p:txBody>
          <a:bodyPr/>
          <a:lstStyle/>
          <a:p>
            <a:endParaRPr lang="zh-CN" altLang="en-US"/>
          </a:p>
        </p:txBody>
      </p:sp>
      <p:sp>
        <p:nvSpPr>
          <p:cNvPr id="105545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87" name="页脚占位符 4"/>
          <p:cNvSpPr>
            <a:spLocks noGrp="1"/>
          </p:cNvSpPr>
          <p:nvPr>
            <p:ph type="ftr" sz="quarter" idx="11"/>
          </p:nvPr>
        </p:nvSpPr>
        <p:spPr/>
        <p:txBody>
          <a:bodyPr/>
          <a:lstStyle/>
          <a:p>
            <a:endParaRPr lang="zh-CN" altLang="en-US"/>
          </a:p>
        </p:txBody>
      </p:sp>
      <p:sp>
        <p:nvSpPr>
          <p:cNvPr id="10577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27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27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27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274" name="页脚占位符 4"/>
          <p:cNvSpPr>
            <a:spLocks noGrp="1"/>
          </p:cNvSpPr>
          <p:nvPr>
            <p:ph type="ftr" sz="quarter" idx="11"/>
          </p:nvPr>
        </p:nvSpPr>
        <p:spPr/>
        <p:txBody>
          <a:bodyPr/>
          <a:lstStyle/>
          <a:p>
            <a:endParaRPr lang="zh-CN" altLang="en-US"/>
          </a:p>
        </p:txBody>
      </p:sp>
      <p:sp>
        <p:nvSpPr>
          <p:cNvPr id="105527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1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1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1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187" name="页脚占位符 4"/>
          <p:cNvSpPr>
            <a:spLocks noGrp="1"/>
          </p:cNvSpPr>
          <p:nvPr>
            <p:ph type="ftr" sz="quarter" idx="11"/>
          </p:nvPr>
        </p:nvSpPr>
        <p:spPr/>
        <p:txBody>
          <a:bodyPr/>
          <a:lstStyle/>
          <a:p>
            <a:endParaRPr lang="zh-CN" altLang="en-US"/>
          </a:p>
        </p:txBody>
      </p:sp>
      <p:sp>
        <p:nvSpPr>
          <p:cNvPr id="10521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0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0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0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04" name="页脚占位符 4"/>
          <p:cNvSpPr>
            <a:spLocks noGrp="1"/>
          </p:cNvSpPr>
          <p:nvPr>
            <p:ph type="ftr" sz="quarter" idx="11"/>
          </p:nvPr>
        </p:nvSpPr>
        <p:spPr/>
        <p:txBody>
          <a:bodyPr/>
          <a:lstStyle/>
          <a:p>
            <a:endParaRPr lang="zh-CN" altLang="en-US"/>
          </a:p>
        </p:txBody>
      </p:sp>
      <p:sp>
        <p:nvSpPr>
          <p:cNvPr id="105550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47"/>
        <p:cNvGrpSpPr/>
        <p:nvPr/>
      </p:nvGrpSpPr>
      <p:grpSpPr>
        <a:xfrm>
          <a:off x="0" y="0"/>
          <a:ext cx="0" cy="0"/>
          <a:chOff x="0" y="0"/>
          <a:chExt cx="0" cy="0"/>
        </a:xfrm>
      </p:grpSpPr>
      <p:grpSp>
        <p:nvGrpSpPr>
          <p:cNvPr id="308" name="Google Shape;448;p8"/>
          <p:cNvGrpSpPr/>
          <p:nvPr/>
        </p:nvGrpSpPr>
        <p:grpSpPr>
          <a:xfrm>
            <a:off x="0" y="0"/>
            <a:ext cx="9144091" cy="5143648"/>
            <a:chOff x="0" y="0"/>
            <a:chExt cx="7440875" cy="4152456"/>
          </a:xfrm>
        </p:grpSpPr>
        <p:sp>
          <p:nvSpPr>
            <p:cNvPr id="1048781" name="Google Shape;449;p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2" name="Google Shape;450;p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3" name="Google Shape;451;p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4" name="Google Shape;452;p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5" name="Google Shape;453;p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6" name="Google Shape;454;p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7" name="Google Shape;455;p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8" name="Google Shape;456;p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9" name="Google Shape;457;p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0" name="Google Shape;458;p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1" name="Google Shape;459;p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2" name="Google Shape;460;p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3" name="Google Shape;461;p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4" name="Google Shape;462;p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5" name="Google Shape;463;p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6" name="Google Shape;464;p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7" name="Google Shape;465;p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8" name="Google Shape;466;p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9" name="Google Shape;467;p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0" name="Google Shape;468;p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1" name="Google Shape;469;p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2" name="Google Shape;470;p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3" name="Google Shape;471;p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4" name="Google Shape;472;p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5" name="Google Shape;473;p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6" name="Google Shape;474;p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7" name="Google Shape;475;p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8" name="Google Shape;476;p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9" name="Google Shape;477;p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0" name="Google Shape;478;p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1" name="Google Shape;479;p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2" name="Google Shape;480;p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3" name="Google Shape;481;p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4" name="Google Shape;482;p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5" name="Google Shape;483;p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6" name="Google Shape;484;p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7" name="Google Shape;485;p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8" name="Google Shape;486;p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9" name="Google Shape;487;p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0" name="Google Shape;488;p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1" name="Google Shape;489;p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2" name="Google Shape;490;p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3" name="Google Shape;491;p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4" name="Google Shape;492;p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5" name="Google Shape;493;p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6" name="Google Shape;494;p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7" name="Google Shape;495;p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8" name="Google Shape;496;p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9" name="Google Shape;497;p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0" name="Google Shape;498;p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1" name="Google Shape;499;p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2" name="Google Shape;500;p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3" name="Google Shape;501;p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4" name="Google Shape;502;p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5" name="Google Shape;503;p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6" name="Google Shape;504;p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7" name="Google Shape;505;p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8" name="Google Shape;506;p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9" name="Google Shape;507;p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0" name="Google Shape;508;p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1" name="Google Shape;509;p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2" name="Google Shape;510;p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511;p8"/>
          <p:cNvGrpSpPr/>
          <p:nvPr/>
        </p:nvGrpSpPr>
        <p:grpSpPr>
          <a:xfrm>
            <a:off x="502465" y="399924"/>
            <a:ext cx="8139069" cy="4343656"/>
            <a:chOff x="916986" y="2500875"/>
            <a:chExt cx="2280618" cy="1217119"/>
          </a:xfrm>
        </p:grpSpPr>
        <p:sp>
          <p:nvSpPr>
            <p:cNvPr id="1048843" name="Google Shape;512;p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4" name="Google Shape;513;p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5" name="Google Shape;514;p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6" name="Google Shape;515;p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7" name="Google Shape;516;p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48" name="Google Shape;517;p8"/>
          <p:cNvSpPr txBox="1">
            <a:spLocks noGrp="1"/>
          </p:cNvSpPr>
          <p:nvPr>
            <p:ph type="title"/>
          </p:nvPr>
        </p:nvSpPr>
        <p:spPr>
          <a:xfrm>
            <a:off x="1768500" y="2388325"/>
            <a:ext cx="5607000" cy="1658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48849" name="Google Shape;518;p8"/>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0" name="Google Shape;519;p8"/>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97" name="页脚占位符 4"/>
          <p:cNvSpPr>
            <a:spLocks noGrp="1"/>
          </p:cNvSpPr>
          <p:nvPr>
            <p:ph type="ftr" sz="quarter" idx="11"/>
          </p:nvPr>
        </p:nvSpPr>
        <p:spPr/>
        <p:txBody>
          <a:bodyPr/>
          <a:lstStyle/>
          <a:p>
            <a:endParaRPr lang="zh-CN" altLang="en-US"/>
          </a:p>
        </p:txBody>
      </p:sp>
      <p:sp>
        <p:nvSpPr>
          <p:cNvPr id="10524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27" name="页脚占位符 4"/>
          <p:cNvSpPr>
            <a:spLocks noGrp="1"/>
          </p:cNvSpPr>
          <p:nvPr>
            <p:ph type="ftr" sz="quarter" idx="11"/>
          </p:nvPr>
        </p:nvSpPr>
        <p:spPr/>
        <p:txBody>
          <a:bodyPr/>
          <a:lstStyle/>
          <a:p>
            <a:endParaRPr lang="zh-CN" altLang="en-US"/>
          </a:p>
        </p:txBody>
      </p:sp>
      <p:sp>
        <p:nvSpPr>
          <p:cNvPr id="10574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07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07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08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081" name="页脚占位符 4"/>
          <p:cNvSpPr>
            <a:spLocks noGrp="1"/>
          </p:cNvSpPr>
          <p:nvPr>
            <p:ph type="ftr" sz="quarter" idx="11"/>
          </p:nvPr>
        </p:nvSpPr>
        <p:spPr/>
        <p:txBody>
          <a:bodyPr/>
          <a:lstStyle/>
          <a:p>
            <a:endParaRPr lang="zh-CN" altLang="en-US"/>
          </a:p>
        </p:txBody>
      </p:sp>
      <p:sp>
        <p:nvSpPr>
          <p:cNvPr id="105308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37" name="页脚占位符 4"/>
          <p:cNvSpPr>
            <a:spLocks noGrp="1"/>
          </p:cNvSpPr>
          <p:nvPr>
            <p:ph type="ftr" sz="quarter" idx="11"/>
          </p:nvPr>
        </p:nvSpPr>
        <p:spPr/>
        <p:txBody>
          <a:bodyPr/>
          <a:lstStyle/>
          <a:p>
            <a:endParaRPr lang="zh-CN" altLang="en-US"/>
          </a:p>
        </p:txBody>
      </p:sp>
      <p:sp>
        <p:nvSpPr>
          <p:cNvPr id="10576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09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09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0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01" name="页脚占位符 4"/>
          <p:cNvSpPr>
            <a:spLocks noGrp="1"/>
          </p:cNvSpPr>
          <p:nvPr>
            <p:ph type="ftr" sz="quarter" idx="11"/>
          </p:nvPr>
        </p:nvSpPr>
        <p:spPr/>
        <p:txBody>
          <a:bodyPr/>
          <a:lstStyle/>
          <a:p>
            <a:endParaRPr lang="zh-CN" altLang="en-US"/>
          </a:p>
        </p:txBody>
      </p:sp>
      <p:sp>
        <p:nvSpPr>
          <p:cNvPr id="105310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27" name="页脚占位符 4"/>
          <p:cNvSpPr>
            <a:spLocks noGrp="1"/>
          </p:cNvSpPr>
          <p:nvPr>
            <p:ph type="ftr" sz="quarter" idx="11"/>
          </p:nvPr>
        </p:nvSpPr>
        <p:spPr/>
        <p:txBody>
          <a:bodyPr/>
          <a:lstStyle/>
          <a:p>
            <a:endParaRPr lang="zh-CN" altLang="en-US"/>
          </a:p>
        </p:txBody>
      </p:sp>
      <p:sp>
        <p:nvSpPr>
          <p:cNvPr id="10576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27" name="页脚占位符 4"/>
          <p:cNvSpPr>
            <a:spLocks noGrp="1"/>
          </p:cNvSpPr>
          <p:nvPr>
            <p:ph type="ftr" sz="quarter" idx="11"/>
          </p:nvPr>
        </p:nvSpPr>
        <p:spPr/>
        <p:txBody>
          <a:bodyPr/>
          <a:lstStyle/>
          <a:p>
            <a:endParaRPr lang="zh-CN" altLang="en-US"/>
          </a:p>
        </p:txBody>
      </p:sp>
      <p:sp>
        <p:nvSpPr>
          <p:cNvPr id="10522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07" name="页脚占位符 4"/>
          <p:cNvSpPr>
            <a:spLocks noGrp="1"/>
          </p:cNvSpPr>
          <p:nvPr>
            <p:ph type="ftr" sz="quarter" idx="11"/>
          </p:nvPr>
        </p:nvSpPr>
        <p:spPr/>
        <p:txBody>
          <a:bodyPr/>
          <a:lstStyle/>
          <a:p>
            <a:endParaRPr lang="zh-CN" altLang="en-US"/>
          </a:p>
        </p:txBody>
      </p:sp>
      <p:sp>
        <p:nvSpPr>
          <p:cNvPr id="10576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22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22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23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231" name="页脚占位符 4"/>
          <p:cNvSpPr>
            <a:spLocks noGrp="1"/>
          </p:cNvSpPr>
          <p:nvPr>
            <p:ph type="ftr" sz="quarter" idx="11"/>
          </p:nvPr>
        </p:nvSpPr>
        <p:spPr/>
        <p:txBody>
          <a:bodyPr/>
          <a:lstStyle/>
          <a:p>
            <a:endParaRPr lang="zh-CN" altLang="en-US"/>
          </a:p>
        </p:txBody>
      </p:sp>
      <p:sp>
        <p:nvSpPr>
          <p:cNvPr id="105323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0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0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0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07" name="页脚占位符 4"/>
          <p:cNvSpPr>
            <a:spLocks noGrp="1"/>
          </p:cNvSpPr>
          <p:nvPr>
            <p:ph type="ftr" sz="quarter" idx="11"/>
          </p:nvPr>
        </p:nvSpPr>
        <p:spPr/>
        <p:txBody>
          <a:bodyPr/>
          <a:lstStyle/>
          <a:p>
            <a:endParaRPr lang="zh-CN" altLang="en-US"/>
          </a:p>
        </p:txBody>
      </p:sp>
      <p:sp>
        <p:nvSpPr>
          <p:cNvPr id="105770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20"/>
        <p:cNvGrpSpPr/>
        <p:nvPr/>
      </p:nvGrpSpPr>
      <p:grpSpPr>
        <a:xfrm>
          <a:off x="0" y="0"/>
          <a:ext cx="0" cy="0"/>
          <a:chOff x="0" y="0"/>
          <a:chExt cx="0" cy="0"/>
        </a:xfrm>
      </p:grpSpPr>
      <p:grpSp>
        <p:nvGrpSpPr>
          <p:cNvPr id="366" name="Google Shape;521;p9"/>
          <p:cNvGrpSpPr/>
          <p:nvPr/>
        </p:nvGrpSpPr>
        <p:grpSpPr>
          <a:xfrm>
            <a:off x="0" y="0"/>
            <a:ext cx="9144091" cy="5143648"/>
            <a:chOff x="0" y="0"/>
            <a:chExt cx="7440875" cy="4152456"/>
          </a:xfrm>
        </p:grpSpPr>
        <p:sp>
          <p:nvSpPr>
            <p:cNvPr id="1049381" name="Google Shape;522;p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2" name="Google Shape;523;p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3" name="Google Shape;524;p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4" name="Google Shape;525;p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5" name="Google Shape;526;p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6" name="Google Shape;527;p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7" name="Google Shape;528;p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8" name="Google Shape;529;p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9" name="Google Shape;530;p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0" name="Google Shape;531;p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1" name="Google Shape;532;p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2" name="Google Shape;533;p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3" name="Google Shape;534;p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4" name="Google Shape;535;p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5" name="Google Shape;536;p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6" name="Google Shape;537;p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7" name="Google Shape;538;p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8" name="Google Shape;539;p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9" name="Google Shape;540;p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0" name="Google Shape;541;p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1" name="Google Shape;542;p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2" name="Google Shape;543;p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3" name="Google Shape;544;p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4" name="Google Shape;545;p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5" name="Google Shape;546;p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6" name="Google Shape;547;p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7" name="Google Shape;548;p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8" name="Google Shape;549;p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9" name="Google Shape;550;p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0" name="Google Shape;551;p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1" name="Google Shape;552;p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2" name="Google Shape;553;p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3" name="Google Shape;554;p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4" name="Google Shape;555;p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5" name="Google Shape;556;p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6" name="Google Shape;557;p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7" name="Google Shape;558;p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8" name="Google Shape;559;p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9" name="Google Shape;560;p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0" name="Google Shape;561;p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1" name="Google Shape;562;p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2" name="Google Shape;563;p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3" name="Google Shape;564;p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4" name="Google Shape;565;p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5" name="Google Shape;566;p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6" name="Google Shape;567;p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7" name="Google Shape;568;p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8" name="Google Shape;569;p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9" name="Google Shape;570;p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0" name="Google Shape;571;p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1" name="Google Shape;572;p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2" name="Google Shape;573;p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3" name="Google Shape;574;p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4" name="Google Shape;575;p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5" name="Google Shape;576;p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6" name="Google Shape;577;p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7" name="Google Shape;578;p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8" name="Google Shape;579;p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9" name="Google Shape;580;p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0" name="Google Shape;581;p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1" name="Google Shape;582;p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2" name="Google Shape;583;p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584;p9"/>
          <p:cNvGrpSpPr/>
          <p:nvPr/>
        </p:nvGrpSpPr>
        <p:grpSpPr>
          <a:xfrm>
            <a:off x="502465" y="399924"/>
            <a:ext cx="8139069" cy="4343656"/>
            <a:chOff x="916986" y="2500875"/>
            <a:chExt cx="2280618" cy="1217119"/>
          </a:xfrm>
        </p:grpSpPr>
        <p:sp>
          <p:nvSpPr>
            <p:cNvPr id="1049443" name="Google Shape;585;p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4" name="Google Shape;586;p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5" name="Google Shape;587;p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6" name="Google Shape;588;p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7" name="Google Shape;589;p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448" name="Google Shape;590;p9"/>
          <p:cNvSpPr txBox="1">
            <a:spLocks noGrp="1"/>
          </p:cNvSpPr>
          <p:nvPr>
            <p:ph type="title"/>
          </p:nvPr>
        </p:nvSpPr>
        <p:spPr>
          <a:xfrm>
            <a:off x="2135550" y="1058588"/>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solidFill>
                  <a:schemeClr val="accent1"/>
                </a:solidFill>
              </a:defRPr>
            </a:lvl1pPr>
            <a:lvl2pPr lvl="1" algn="ctr" rtl="0">
              <a:spcBef>
                <a:spcPts val="0"/>
              </a:spcBef>
              <a:spcAft>
                <a:spcPts val="0"/>
              </a:spcAft>
              <a:buSzPts val="3500"/>
              <a:buNone/>
            </a:lvl2pPr>
            <a:lvl3pPr lvl="2" algn="ctr" rtl="0">
              <a:spcBef>
                <a:spcPts val="0"/>
              </a:spcBef>
              <a:spcAft>
                <a:spcPts val="0"/>
              </a:spcAft>
              <a:buSzPts val="3500"/>
              <a:buNone/>
            </a:lvl3pPr>
            <a:lvl4pPr lvl="3" algn="ctr" rtl="0">
              <a:spcBef>
                <a:spcPts val="0"/>
              </a:spcBef>
              <a:spcAft>
                <a:spcPts val="0"/>
              </a:spcAft>
              <a:buSzPts val="3500"/>
              <a:buNone/>
            </a:lvl4pPr>
            <a:lvl5pPr lvl="4" algn="ctr" rtl="0">
              <a:spcBef>
                <a:spcPts val="0"/>
              </a:spcBef>
              <a:spcAft>
                <a:spcPts val="0"/>
              </a:spcAft>
              <a:buSzPts val="3500"/>
              <a:buNone/>
            </a:lvl5pPr>
            <a:lvl6pPr lvl="5" algn="ctr" rtl="0">
              <a:spcBef>
                <a:spcPts val="0"/>
              </a:spcBef>
              <a:spcAft>
                <a:spcPts val="0"/>
              </a:spcAft>
              <a:buSzPts val="3500"/>
              <a:buNone/>
            </a:lvl6pPr>
            <a:lvl7pPr lvl="6" algn="ctr" rtl="0">
              <a:spcBef>
                <a:spcPts val="0"/>
              </a:spcBef>
              <a:spcAft>
                <a:spcPts val="0"/>
              </a:spcAft>
              <a:buSzPts val="3500"/>
              <a:buNone/>
            </a:lvl7pPr>
            <a:lvl8pPr lvl="7" algn="ctr" rtl="0">
              <a:spcBef>
                <a:spcPts val="0"/>
              </a:spcBef>
              <a:spcAft>
                <a:spcPts val="0"/>
              </a:spcAft>
              <a:buSzPts val="3500"/>
              <a:buNone/>
            </a:lvl8pPr>
            <a:lvl9pPr lvl="8" algn="ctr" rtl="0">
              <a:spcBef>
                <a:spcPts val="0"/>
              </a:spcBef>
              <a:spcAft>
                <a:spcPts val="0"/>
              </a:spcAft>
              <a:buSzPts val="3500"/>
              <a:buNone/>
            </a:lvl9pPr>
          </a:lstStyle>
          <a:p>
            <a:endParaRPr/>
          </a:p>
        </p:txBody>
      </p:sp>
      <p:sp>
        <p:nvSpPr>
          <p:cNvPr id="1049449" name="Google Shape;591;p9"/>
          <p:cNvSpPr txBox="1">
            <a:spLocks noGrp="1"/>
          </p:cNvSpPr>
          <p:nvPr>
            <p:ph type="subTitle" idx="1"/>
          </p:nvPr>
        </p:nvSpPr>
        <p:spPr>
          <a:xfrm>
            <a:off x="2135550" y="3064250"/>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52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52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52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527" name="页脚占位符 4"/>
          <p:cNvSpPr>
            <a:spLocks noGrp="1"/>
          </p:cNvSpPr>
          <p:nvPr>
            <p:ph type="ftr" sz="quarter" idx="11"/>
          </p:nvPr>
        </p:nvSpPr>
        <p:spPr/>
        <p:txBody>
          <a:bodyPr/>
          <a:lstStyle/>
          <a:p>
            <a:endParaRPr lang="zh-CN" altLang="en-US"/>
          </a:p>
        </p:txBody>
      </p:sp>
      <p:sp>
        <p:nvSpPr>
          <p:cNvPr id="105252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87" name="页脚占位符 4"/>
          <p:cNvSpPr>
            <a:spLocks noGrp="1"/>
          </p:cNvSpPr>
          <p:nvPr>
            <p:ph type="ftr" sz="quarter" idx="11"/>
          </p:nvPr>
        </p:nvSpPr>
        <p:spPr/>
        <p:txBody>
          <a:bodyPr/>
          <a:lstStyle/>
          <a:p>
            <a:endParaRPr lang="zh-CN" altLang="en-US"/>
          </a:p>
        </p:txBody>
      </p:sp>
      <p:sp>
        <p:nvSpPr>
          <p:cNvPr id="10574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53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53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53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534" name="页脚占位符 4"/>
          <p:cNvSpPr>
            <a:spLocks noGrp="1"/>
          </p:cNvSpPr>
          <p:nvPr>
            <p:ph type="ftr" sz="quarter" idx="11"/>
          </p:nvPr>
        </p:nvSpPr>
        <p:spPr/>
        <p:txBody>
          <a:bodyPr/>
          <a:lstStyle/>
          <a:p>
            <a:endParaRPr lang="zh-CN" altLang="en-US"/>
          </a:p>
        </p:txBody>
      </p:sp>
      <p:sp>
        <p:nvSpPr>
          <p:cNvPr id="105553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4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4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4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487" name="页脚占位符 4"/>
          <p:cNvSpPr>
            <a:spLocks noGrp="1"/>
          </p:cNvSpPr>
          <p:nvPr>
            <p:ph type="ftr" sz="quarter" idx="11"/>
          </p:nvPr>
        </p:nvSpPr>
        <p:spPr/>
        <p:txBody>
          <a:bodyPr/>
          <a:lstStyle/>
          <a:p>
            <a:endParaRPr lang="zh-CN" altLang="en-US"/>
          </a:p>
        </p:txBody>
      </p:sp>
      <p:sp>
        <p:nvSpPr>
          <p:cNvPr id="10524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2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2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2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24" name="页脚占位符 4"/>
          <p:cNvSpPr>
            <a:spLocks noGrp="1"/>
          </p:cNvSpPr>
          <p:nvPr>
            <p:ph type="ftr" sz="quarter" idx="11"/>
          </p:nvPr>
        </p:nvSpPr>
        <p:spPr/>
        <p:txBody>
          <a:bodyPr/>
          <a:lstStyle/>
          <a:p>
            <a:endParaRPr lang="zh-CN" altLang="en-US"/>
          </a:p>
        </p:txBody>
      </p:sp>
      <p:sp>
        <p:nvSpPr>
          <p:cNvPr id="105532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5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5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5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57" name="页脚占位符 4"/>
          <p:cNvSpPr>
            <a:spLocks noGrp="1"/>
          </p:cNvSpPr>
          <p:nvPr>
            <p:ph type="ftr" sz="quarter" idx="11"/>
          </p:nvPr>
        </p:nvSpPr>
        <p:spPr/>
        <p:txBody>
          <a:bodyPr/>
          <a:lstStyle/>
          <a:p>
            <a:endParaRPr lang="zh-CN" altLang="en-US"/>
          </a:p>
        </p:txBody>
      </p:sp>
      <p:sp>
        <p:nvSpPr>
          <p:cNvPr id="105225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77" name="页脚占位符 4"/>
          <p:cNvSpPr>
            <a:spLocks noGrp="1"/>
          </p:cNvSpPr>
          <p:nvPr>
            <p:ph type="ftr" sz="quarter" idx="11"/>
          </p:nvPr>
        </p:nvSpPr>
        <p:spPr/>
        <p:txBody>
          <a:bodyPr/>
          <a:lstStyle/>
          <a:p>
            <a:endParaRPr lang="zh-CN" altLang="en-US"/>
          </a:p>
        </p:txBody>
      </p:sp>
      <p:sp>
        <p:nvSpPr>
          <p:cNvPr id="10523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60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60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60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604" name="页脚占位符 4"/>
          <p:cNvSpPr>
            <a:spLocks noGrp="1"/>
          </p:cNvSpPr>
          <p:nvPr>
            <p:ph type="ftr" sz="quarter" idx="11"/>
          </p:nvPr>
        </p:nvSpPr>
        <p:spPr/>
        <p:txBody>
          <a:bodyPr/>
          <a:lstStyle/>
          <a:p>
            <a:endParaRPr lang="zh-CN" altLang="en-US"/>
          </a:p>
        </p:txBody>
      </p:sp>
      <p:sp>
        <p:nvSpPr>
          <p:cNvPr id="105560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40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40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40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404" name="页脚占位符 4"/>
          <p:cNvSpPr>
            <a:spLocks noGrp="1"/>
          </p:cNvSpPr>
          <p:nvPr>
            <p:ph type="ftr" sz="quarter" idx="11"/>
          </p:nvPr>
        </p:nvSpPr>
        <p:spPr/>
        <p:txBody>
          <a:bodyPr/>
          <a:lstStyle/>
          <a:p>
            <a:endParaRPr lang="zh-CN" altLang="en-US"/>
          </a:p>
        </p:txBody>
      </p:sp>
      <p:sp>
        <p:nvSpPr>
          <p:cNvPr id="105740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97" name="页脚占位符 4"/>
          <p:cNvSpPr>
            <a:spLocks noGrp="1"/>
          </p:cNvSpPr>
          <p:nvPr>
            <p:ph type="ftr" sz="quarter" idx="11"/>
          </p:nvPr>
        </p:nvSpPr>
        <p:spPr/>
        <p:txBody>
          <a:bodyPr/>
          <a:lstStyle/>
          <a:p>
            <a:endParaRPr lang="zh-CN" altLang="en-US"/>
          </a:p>
        </p:txBody>
      </p:sp>
      <p:sp>
        <p:nvSpPr>
          <p:cNvPr id="10526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2"/>
        <p:cNvGrpSpPr/>
        <p:nvPr/>
      </p:nvGrpSpPr>
      <p:grpSpPr>
        <a:xfrm>
          <a:off x="0" y="0"/>
          <a:ext cx="0" cy="0"/>
          <a:chOff x="0" y="0"/>
          <a:chExt cx="0" cy="0"/>
        </a:xfrm>
      </p:grpSpPr>
      <p:sp>
        <p:nvSpPr>
          <p:cNvPr id="1052709" name="Google Shape;593;p10"/>
          <p:cNvSpPr txBox="1">
            <a:spLocks noGrp="1"/>
          </p:cNvSpPr>
          <p:nvPr>
            <p:ph type="title"/>
          </p:nvPr>
        </p:nvSpPr>
        <p:spPr>
          <a:xfrm>
            <a:off x="1118100" y="4014450"/>
            <a:ext cx="69078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sz="3000">
                <a:highlight>
                  <a:schemeClr val="dk2"/>
                </a:highlight>
              </a:defRPr>
            </a:lvl1pPr>
            <a:lvl2pPr lvl="1" algn="ctr" rtl="0">
              <a:spcBef>
                <a:spcPts val="0"/>
              </a:spcBef>
              <a:spcAft>
                <a:spcPts val="0"/>
              </a:spcAft>
              <a:buSzPts val="3500"/>
              <a:buNone/>
            </a:lvl2pPr>
            <a:lvl3pPr lvl="2" algn="ctr" rtl="0">
              <a:spcBef>
                <a:spcPts val="0"/>
              </a:spcBef>
              <a:spcAft>
                <a:spcPts val="0"/>
              </a:spcAft>
              <a:buSzPts val="3500"/>
              <a:buNone/>
            </a:lvl3pPr>
            <a:lvl4pPr lvl="3" algn="ctr" rtl="0">
              <a:spcBef>
                <a:spcPts val="0"/>
              </a:spcBef>
              <a:spcAft>
                <a:spcPts val="0"/>
              </a:spcAft>
              <a:buSzPts val="3500"/>
              <a:buNone/>
            </a:lvl4pPr>
            <a:lvl5pPr lvl="4" algn="ctr" rtl="0">
              <a:spcBef>
                <a:spcPts val="0"/>
              </a:spcBef>
              <a:spcAft>
                <a:spcPts val="0"/>
              </a:spcAft>
              <a:buSzPts val="3500"/>
              <a:buNone/>
            </a:lvl5pPr>
            <a:lvl6pPr lvl="5" algn="ctr" rtl="0">
              <a:spcBef>
                <a:spcPts val="0"/>
              </a:spcBef>
              <a:spcAft>
                <a:spcPts val="0"/>
              </a:spcAft>
              <a:buSzPts val="3500"/>
              <a:buNone/>
            </a:lvl6pPr>
            <a:lvl7pPr lvl="6" algn="ctr" rtl="0">
              <a:spcBef>
                <a:spcPts val="0"/>
              </a:spcBef>
              <a:spcAft>
                <a:spcPts val="0"/>
              </a:spcAft>
              <a:buSzPts val="3500"/>
              <a:buNone/>
            </a:lvl7pPr>
            <a:lvl8pPr lvl="7" algn="ctr" rtl="0">
              <a:spcBef>
                <a:spcPts val="0"/>
              </a:spcBef>
              <a:spcAft>
                <a:spcPts val="0"/>
              </a:spcAft>
              <a:buSzPts val="3500"/>
              <a:buNone/>
            </a:lvl8pPr>
            <a:lvl9pPr lvl="8" algn="ctr" rtl="0">
              <a:spcBef>
                <a:spcPts val="0"/>
              </a:spcBef>
              <a:spcAft>
                <a:spcPts val="0"/>
              </a:spcAft>
              <a:buSzPts val="3500"/>
              <a:buNone/>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61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61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61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617" name="页脚占位符 4"/>
          <p:cNvSpPr>
            <a:spLocks noGrp="1"/>
          </p:cNvSpPr>
          <p:nvPr>
            <p:ph type="ftr" sz="quarter" idx="11"/>
          </p:nvPr>
        </p:nvSpPr>
        <p:spPr/>
        <p:txBody>
          <a:bodyPr/>
          <a:lstStyle/>
          <a:p>
            <a:endParaRPr lang="zh-CN" altLang="en-US"/>
          </a:p>
        </p:txBody>
      </p:sp>
      <p:sp>
        <p:nvSpPr>
          <p:cNvPr id="105761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318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318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3190"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3191" name="页脚占位符 4"/>
          <p:cNvSpPr>
            <a:spLocks noGrp="1"/>
          </p:cNvSpPr>
          <p:nvPr>
            <p:ph type="ftr" sz="quarter" idx="11"/>
          </p:nvPr>
        </p:nvSpPr>
        <p:spPr/>
        <p:txBody>
          <a:bodyPr/>
          <a:lstStyle/>
          <a:p>
            <a:endParaRPr lang="zh-CN" altLang="en-US"/>
          </a:p>
        </p:txBody>
      </p:sp>
      <p:sp>
        <p:nvSpPr>
          <p:cNvPr id="1053192"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6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6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6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67" name="页脚占位符 4"/>
          <p:cNvSpPr>
            <a:spLocks noGrp="1"/>
          </p:cNvSpPr>
          <p:nvPr>
            <p:ph type="ftr" sz="quarter" idx="11"/>
          </p:nvPr>
        </p:nvSpPr>
        <p:spPr/>
        <p:txBody>
          <a:bodyPr/>
          <a:lstStyle/>
          <a:p>
            <a:endParaRPr lang="zh-CN" altLang="en-US"/>
          </a:p>
        </p:txBody>
      </p:sp>
      <p:sp>
        <p:nvSpPr>
          <p:cNvPr id="105776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07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0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07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077" name="页脚占位符 4"/>
          <p:cNvSpPr>
            <a:spLocks noGrp="1"/>
          </p:cNvSpPr>
          <p:nvPr>
            <p:ph type="ftr" sz="quarter" idx="11"/>
          </p:nvPr>
        </p:nvSpPr>
        <p:spPr/>
        <p:txBody>
          <a:bodyPr/>
          <a:lstStyle/>
          <a:p>
            <a:endParaRPr lang="zh-CN" altLang="en-US"/>
          </a:p>
        </p:txBody>
      </p:sp>
      <p:sp>
        <p:nvSpPr>
          <p:cNvPr id="105207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537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537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5373"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5374" name="页脚占位符 4"/>
          <p:cNvSpPr>
            <a:spLocks noGrp="1"/>
          </p:cNvSpPr>
          <p:nvPr>
            <p:ph type="ftr" sz="quarter" idx="11"/>
          </p:nvPr>
        </p:nvSpPr>
        <p:spPr/>
        <p:txBody>
          <a:bodyPr/>
          <a:lstStyle/>
          <a:p>
            <a:endParaRPr lang="zh-CN" altLang="en-US"/>
          </a:p>
        </p:txBody>
      </p:sp>
      <p:sp>
        <p:nvSpPr>
          <p:cNvPr id="1055375"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3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3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3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337" name="页脚占位符 4"/>
          <p:cNvSpPr>
            <a:spLocks noGrp="1"/>
          </p:cNvSpPr>
          <p:nvPr>
            <p:ph type="ftr" sz="quarter" idx="11"/>
          </p:nvPr>
        </p:nvSpPr>
        <p:spPr/>
        <p:txBody>
          <a:bodyPr/>
          <a:lstStyle/>
          <a:p>
            <a:endParaRPr lang="zh-CN" altLang="en-US"/>
          </a:p>
        </p:txBody>
      </p:sp>
      <p:sp>
        <p:nvSpPr>
          <p:cNvPr id="10523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79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79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79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797" name="页脚占位符 4"/>
          <p:cNvSpPr>
            <a:spLocks noGrp="1"/>
          </p:cNvSpPr>
          <p:nvPr>
            <p:ph type="ftr" sz="quarter" idx="11"/>
          </p:nvPr>
        </p:nvSpPr>
        <p:spPr/>
        <p:txBody>
          <a:bodyPr/>
          <a:lstStyle/>
          <a:p>
            <a:endParaRPr lang="zh-CN" altLang="en-US"/>
          </a:p>
        </p:txBody>
      </p:sp>
      <p:sp>
        <p:nvSpPr>
          <p:cNvPr id="105779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63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63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63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637" name="页脚占位符 4"/>
          <p:cNvSpPr>
            <a:spLocks noGrp="1"/>
          </p:cNvSpPr>
          <p:nvPr>
            <p:ph type="ftr" sz="quarter" idx="11"/>
          </p:nvPr>
        </p:nvSpPr>
        <p:spPr/>
        <p:txBody>
          <a:bodyPr/>
          <a:lstStyle/>
          <a:p>
            <a:endParaRPr lang="zh-CN" altLang="en-US"/>
          </a:p>
        </p:txBody>
      </p:sp>
      <p:sp>
        <p:nvSpPr>
          <p:cNvPr id="105263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75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75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75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7587" name="页脚占位符 4"/>
          <p:cNvSpPr>
            <a:spLocks noGrp="1"/>
          </p:cNvSpPr>
          <p:nvPr>
            <p:ph type="ftr" sz="quarter" idx="11"/>
          </p:nvPr>
        </p:nvSpPr>
        <p:spPr/>
        <p:txBody>
          <a:bodyPr/>
          <a:lstStyle/>
          <a:p>
            <a:endParaRPr lang="zh-CN" altLang="en-US"/>
          </a:p>
        </p:txBody>
      </p:sp>
      <p:sp>
        <p:nvSpPr>
          <p:cNvPr id="10575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522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522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52286" name="日期占位符 3"/>
          <p:cNvSpPr>
            <a:spLocks noGrp="1"/>
          </p:cNvSpPr>
          <p:nvPr>
            <p:ph type="dt" sz="half" idx="10"/>
          </p:nvPr>
        </p:nvSpPr>
        <p:spPr/>
        <p:txBody>
          <a:bodyPr/>
          <a:lstStyle/>
          <a:p>
            <a:fld id="{202087CC-62F7-4E36-91BC-CE7427806420}" type="datetimeFigureOut">
              <a:rPr lang="zh-CN" altLang="en-US" smtClean="0"/>
              <a:t>2023/3/12</a:t>
            </a:fld>
            <a:endParaRPr lang="zh-CN" altLang="en-US"/>
          </a:p>
        </p:txBody>
      </p:sp>
      <p:sp>
        <p:nvSpPr>
          <p:cNvPr id="1052287" name="页脚占位符 4"/>
          <p:cNvSpPr>
            <a:spLocks noGrp="1"/>
          </p:cNvSpPr>
          <p:nvPr>
            <p:ph type="ftr" sz="quarter" idx="11"/>
          </p:nvPr>
        </p:nvSpPr>
        <p:spPr/>
        <p:txBody>
          <a:bodyPr/>
          <a:lstStyle/>
          <a:p>
            <a:endParaRPr lang="zh-CN" altLang="en-US"/>
          </a:p>
        </p:txBody>
      </p:sp>
      <p:sp>
        <p:nvSpPr>
          <p:cNvPr id="1052288" name="灯片编号占位符 5"/>
          <p:cNvSpPr>
            <a:spLocks noGrp="1"/>
          </p:cNvSpPr>
          <p:nvPr>
            <p:ph type="sldNum" sz="quarter" idx="12"/>
          </p:nvPr>
        </p:nvSpPr>
        <p:spPr/>
        <p:txBody>
          <a:bodyPr/>
          <a:lstStyle/>
          <a:p>
            <a:fld id="{BEA3A76C-C44A-4C0E-871A-891100A2AB7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6.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156.xm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57.xm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158.xml"/></Relationships>
</file>

<file path=ppt/slideMasters/_rels/slideMaster103.xml.rels><?xml version="1.0" encoding="UTF-8" standalone="yes"?>
<Relationships xmlns="http://schemas.openxmlformats.org/package/2006/relationships"><Relationship Id="rId2" Type="http://schemas.openxmlformats.org/officeDocument/2006/relationships/theme" Target="../theme/theme103.xml"/><Relationship Id="rId1" Type="http://schemas.openxmlformats.org/officeDocument/2006/relationships/slideLayout" Target="../slideLayouts/slideLayout159.xm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160.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61.xml"/></Relationships>
</file>

<file path=ppt/slideMasters/_rels/slideMaster106.xml.rels><?xml version="1.0" encoding="UTF-8" standalone="yes"?>
<Relationships xmlns="http://schemas.openxmlformats.org/package/2006/relationships"><Relationship Id="rId2" Type="http://schemas.openxmlformats.org/officeDocument/2006/relationships/theme" Target="../theme/theme106.xml"/><Relationship Id="rId1" Type="http://schemas.openxmlformats.org/officeDocument/2006/relationships/slideLayout" Target="../slideLayouts/slideLayout162.xm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163.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164.xm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16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7.xml"/></Relationships>
</file>

<file path=ppt/slideMasters/_rels/slideMaster110.xml.rels><?xml version="1.0" encoding="UTF-8" standalone="yes"?>
<Relationships xmlns="http://schemas.openxmlformats.org/package/2006/relationships"><Relationship Id="rId2" Type="http://schemas.openxmlformats.org/officeDocument/2006/relationships/theme" Target="../theme/theme110.xml"/><Relationship Id="rId1" Type="http://schemas.openxmlformats.org/officeDocument/2006/relationships/slideLayout" Target="../slideLayouts/slideLayout166.xm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167.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168.xml"/></Relationships>
</file>

<file path=ppt/slideMasters/_rels/slideMaster113.xml.rels><?xml version="1.0" encoding="UTF-8" standalone="yes"?>
<Relationships xmlns="http://schemas.openxmlformats.org/package/2006/relationships"><Relationship Id="rId2" Type="http://schemas.openxmlformats.org/officeDocument/2006/relationships/theme" Target="../theme/theme113.xml"/><Relationship Id="rId1" Type="http://schemas.openxmlformats.org/officeDocument/2006/relationships/slideLayout" Target="../slideLayouts/slideLayout169.xml"/></Relationships>
</file>

<file path=ppt/slideMasters/_rels/slideMaster114.xml.rels><?xml version="1.0" encoding="UTF-8" standalone="yes"?>
<Relationships xmlns="http://schemas.openxmlformats.org/package/2006/relationships"><Relationship Id="rId2" Type="http://schemas.openxmlformats.org/officeDocument/2006/relationships/theme" Target="../theme/theme114.xml"/><Relationship Id="rId1" Type="http://schemas.openxmlformats.org/officeDocument/2006/relationships/slideLayout" Target="../slideLayouts/slideLayout170.xm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171.xml"/></Relationships>
</file>

<file path=ppt/slideMasters/_rels/slideMaster116.xml.rels><?xml version="1.0" encoding="UTF-8" standalone="yes"?>
<Relationships xmlns="http://schemas.openxmlformats.org/package/2006/relationships"><Relationship Id="rId2" Type="http://schemas.openxmlformats.org/officeDocument/2006/relationships/theme" Target="../theme/theme116.xml"/><Relationship Id="rId1" Type="http://schemas.openxmlformats.org/officeDocument/2006/relationships/slideLayout" Target="../slideLayouts/slideLayout172.xm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173.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174.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17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8.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176.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177.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178.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179.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180.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181.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182.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183.xml"/></Relationships>
</file>

<file path=ppt/slideMasters/_rels/slideMaster128.xml.rels><?xml version="1.0" encoding="UTF-8" standalone="yes"?>
<Relationships xmlns="http://schemas.openxmlformats.org/package/2006/relationships"><Relationship Id="rId2" Type="http://schemas.openxmlformats.org/officeDocument/2006/relationships/theme" Target="../theme/theme128.xml"/><Relationship Id="rId1" Type="http://schemas.openxmlformats.org/officeDocument/2006/relationships/slideLayout" Target="../slideLayouts/slideLayout184.xml"/></Relationships>
</file>

<file path=ppt/slideMasters/_rels/slideMaster129.xml.rels><?xml version="1.0" encoding="UTF-8" standalone="yes"?>
<Relationships xmlns="http://schemas.openxmlformats.org/package/2006/relationships"><Relationship Id="rId2" Type="http://schemas.openxmlformats.org/officeDocument/2006/relationships/theme" Target="../theme/theme129.xml"/><Relationship Id="rId1" Type="http://schemas.openxmlformats.org/officeDocument/2006/relationships/slideLayout" Target="../slideLayouts/slideLayout18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69.xml"/></Relationships>
</file>

<file path=ppt/slideMasters/_rels/slideMaster130.xml.rels><?xml version="1.0" encoding="UTF-8" standalone="yes"?>
<Relationships xmlns="http://schemas.openxmlformats.org/package/2006/relationships"><Relationship Id="rId2" Type="http://schemas.openxmlformats.org/officeDocument/2006/relationships/theme" Target="../theme/theme130.xml"/><Relationship Id="rId1" Type="http://schemas.openxmlformats.org/officeDocument/2006/relationships/slideLayout" Target="../slideLayouts/slideLayout186.xml"/></Relationships>
</file>

<file path=ppt/slideMasters/_rels/slideMaster131.xml.rels><?xml version="1.0" encoding="UTF-8" standalone="yes"?>
<Relationships xmlns="http://schemas.openxmlformats.org/package/2006/relationships"><Relationship Id="rId2" Type="http://schemas.openxmlformats.org/officeDocument/2006/relationships/theme" Target="../theme/theme131.xml"/><Relationship Id="rId1" Type="http://schemas.openxmlformats.org/officeDocument/2006/relationships/slideLayout" Target="../slideLayouts/slideLayout187.xml"/></Relationships>
</file>

<file path=ppt/slideMasters/_rels/slideMaster132.xml.rels><?xml version="1.0" encoding="UTF-8" standalone="yes"?>
<Relationships xmlns="http://schemas.openxmlformats.org/package/2006/relationships"><Relationship Id="rId2" Type="http://schemas.openxmlformats.org/officeDocument/2006/relationships/theme" Target="../theme/theme132.xml"/><Relationship Id="rId1" Type="http://schemas.openxmlformats.org/officeDocument/2006/relationships/slideLayout" Target="../slideLayouts/slideLayout188.xm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189.xml"/></Relationships>
</file>

<file path=ppt/slideMasters/_rels/slideMaster134.xml.rels><?xml version="1.0" encoding="UTF-8" standalone="yes"?>
<Relationships xmlns="http://schemas.openxmlformats.org/package/2006/relationships"><Relationship Id="rId2" Type="http://schemas.openxmlformats.org/officeDocument/2006/relationships/theme" Target="../theme/theme134.xml"/><Relationship Id="rId1" Type="http://schemas.openxmlformats.org/officeDocument/2006/relationships/slideLayout" Target="../slideLayouts/slideLayout190.xml"/></Relationships>
</file>

<file path=ppt/slideMasters/_rels/slideMaster135.xml.rels><?xml version="1.0" encoding="UTF-8" standalone="yes"?>
<Relationships xmlns="http://schemas.openxmlformats.org/package/2006/relationships"><Relationship Id="rId2" Type="http://schemas.openxmlformats.org/officeDocument/2006/relationships/theme" Target="../theme/theme135.xml"/><Relationship Id="rId1" Type="http://schemas.openxmlformats.org/officeDocument/2006/relationships/slideLayout" Target="../slideLayouts/slideLayout191.xml"/></Relationships>
</file>

<file path=ppt/slideMasters/_rels/slideMaster136.xml.rels><?xml version="1.0" encoding="UTF-8" standalone="yes"?>
<Relationships xmlns="http://schemas.openxmlformats.org/package/2006/relationships"><Relationship Id="rId2" Type="http://schemas.openxmlformats.org/officeDocument/2006/relationships/theme" Target="../theme/theme136.xml"/><Relationship Id="rId1" Type="http://schemas.openxmlformats.org/officeDocument/2006/relationships/slideLayout" Target="../slideLayouts/slideLayout192.xml"/></Relationships>
</file>

<file path=ppt/slideMasters/_rels/slideMaster137.xml.rels><?xml version="1.0" encoding="UTF-8" standalone="yes"?>
<Relationships xmlns="http://schemas.openxmlformats.org/package/2006/relationships"><Relationship Id="rId2" Type="http://schemas.openxmlformats.org/officeDocument/2006/relationships/theme" Target="../theme/theme137.xml"/><Relationship Id="rId1" Type="http://schemas.openxmlformats.org/officeDocument/2006/relationships/slideLayout" Target="../slideLayouts/slideLayout193.xm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194.xm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19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0.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196.xml"/></Relationships>
</file>

<file path=ppt/slideMasters/_rels/slideMaster141.xml.rels><?xml version="1.0" encoding="UTF-8" standalone="yes"?>
<Relationships xmlns="http://schemas.openxmlformats.org/package/2006/relationships"><Relationship Id="rId2" Type="http://schemas.openxmlformats.org/officeDocument/2006/relationships/theme" Target="../theme/theme141.xml"/><Relationship Id="rId1" Type="http://schemas.openxmlformats.org/officeDocument/2006/relationships/slideLayout" Target="../slideLayouts/slideLayout197.xm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198.xml"/></Relationships>
</file>

<file path=ppt/slideMasters/_rels/slideMaster143.xml.rels><?xml version="1.0" encoding="UTF-8" standalone="yes"?>
<Relationships xmlns="http://schemas.openxmlformats.org/package/2006/relationships"><Relationship Id="rId2" Type="http://schemas.openxmlformats.org/officeDocument/2006/relationships/theme" Target="../theme/theme143.xml"/><Relationship Id="rId1" Type="http://schemas.openxmlformats.org/officeDocument/2006/relationships/slideLayout" Target="../slideLayouts/slideLayout199.xml"/></Relationships>
</file>

<file path=ppt/slideMasters/_rels/slideMaster144.xml.rels><?xml version="1.0" encoding="UTF-8" standalone="yes"?>
<Relationships xmlns="http://schemas.openxmlformats.org/package/2006/relationships"><Relationship Id="rId2" Type="http://schemas.openxmlformats.org/officeDocument/2006/relationships/theme" Target="../theme/theme144.xml"/><Relationship Id="rId1" Type="http://schemas.openxmlformats.org/officeDocument/2006/relationships/slideLayout" Target="../slideLayouts/slideLayout200.xm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201.xm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202.xml"/></Relationships>
</file>

<file path=ppt/slideMasters/_rels/slideMaster147.xml.rels><?xml version="1.0" encoding="UTF-8" standalone="yes"?>
<Relationships xmlns="http://schemas.openxmlformats.org/package/2006/relationships"><Relationship Id="rId2" Type="http://schemas.openxmlformats.org/officeDocument/2006/relationships/theme" Target="../theme/theme147.xml"/><Relationship Id="rId1" Type="http://schemas.openxmlformats.org/officeDocument/2006/relationships/slideLayout" Target="../slideLayouts/slideLayout203.xml"/></Relationships>
</file>

<file path=ppt/slideMasters/_rels/slideMaster148.xml.rels><?xml version="1.0" encoding="UTF-8" standalone="yes"?>
<Relationships xmlns="http://schemas.openxmlformats.org/package/2006/relationships"><Relationship Id="rId2" Type="http://schemas.openxmlformats.org/officeDocument/2006/relationships/theme" Target="../theme/theme148.xml"/><Relationship Id="rId1" Type="http://schemas.openxmlformats.org/officeDocument/2006/relationships/slideLayout" Target="../slideLayouts/slideLayout204.xml"/></Relationships>
</file>

<file path=ppt/slideMasters/_rels/slideMaster149.xml.rels><?xml version="1.0" encoding="UTF-8" standalone="yes"?>
<Relationships xmlns="http://schemas.openxmlformats.org/package/2006/relationships"><Relationship Id="rId2" Type="http://schemas.openxmlformats.org/officeDocument/2006/relationships/theme" Target="../theme/theme149.xml"/><Relationship Id="rId1" Type="http://schemas.openxmlformats.org/officeDocument/2006/relationships/slideLayout" Target="../slideLayouts/slideLayout20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71.xml"/></Relationships>
</file>

<file path=ppt/slideMasters/_rels/slideMaster150.xml.rels><?xml version="1.0" encoding="UTF-8" standalone="yes"?>
<Relationships xmlns="http://schemas.openxmlformats.org/package/2006/relationships"><Relationship Id="rId2" Type="http://schemas.openxmlformats.org/officeDocument/2006/relationships/theme" Target="../theme/theme150.xml"/><Relationship Id="rId1" Type="http://schemas.openxmlformats.org/officeDocument/2006/relationships/slideLayout" Target="../slideLayouts/slideLayout206.xml"/></Relationships>
</file>

<file path=ppt/slideMasters/_rels/slideMaster151.xml.rels><?xml version="1.0" encoding="UTF-8" standalone="yes"?>
<Relationships xmlns="http://schemas.openxmlformats.org/package/2006/relationships"><Relationship Id="rId2" Type="http://schemas.openxmlformats.org/officeDocument/2006/relationships/theme" Target="../theme/theme151.xml"/><Relationship Id="rId1" Type="http://schemas.openxmlformats.org/officeDocument/2006/relationships/slideLayout" Target="../slideLayouts/slideLayout207.xml"/></Relationships>
</file>

<file path=ppt/slideMasters/_rels/slideMaster152.xml.rels><?xml version="1.0" encoding="UTF-8" standalone="yes"?>
<Relationships xmlns="http://schemas.openxmlformats.org/package/2006/relationships"><Relationship Id="rId2" Type="http://schemas.openxmlformats.org/officeDocument/2006/relationships/theme" Target="../theme/theme152.xml"/><Relationship Id="rId1" Type="http://schemas.openxmlformats.org/officeDocument/2006/relationships/slideLayout" Target="../slideLayouts/slideLayout208.xml"/></Relationships>
</file>

<file path=ppt/slideMasters/_rels/slideMaster153.xml.rels><?xml version="1.0" encoding="UTF-8" standalone="yes"?>
<Relationships xmlns="http://schemas.openxmlformats.org/package/2006/relationships"><Relationship Id="rId2" Type="http://schemas.openxmlformats.org/officeDocument/2006/relationships/theme" Target="../theme/theme153.xml"/><Relationship Id="rId1" Type="http://schemas.openxmlformats.org/officeDocument/2006/relationships/slideLayout" Target="../slideLayouts/slideLayout209.xml"/></Relationships>
</file>

<file path=ppt/slideMasters/_rels/slideMaster154.xml.rels><?xml version="1.0" encoding="UTF-8" standalone="yes"?>
<Relationships xmlns="http://schemas.openxmlformats.org/package/2006/relationships"><Relationship Id="rId2" Type="http://schemas.openxmlformats.org/officeDocument/2006/relationships/theme" Target="../theme/theme154.xml"/><Relationship Id="rId1" Type="http://schemas.openxmlformats.org/officeDocument/2006/relationships/slideLayout" Target="../slideLayouts/slideLayout210.xml"/></Relationships>
</file>

<file path=ppt/slideMasters/_rels/slideMaster155.xml.rels><?xml version="1.0" encoding="UTF-8" standalone="yes"?>
<Relationships xmlns="http://schemas.openxmlformats.org/package/2006/relationships"><Relationship Id="rId2" Type="http://schemas.openxmlformats.org/officeDocument/2006/relationships/theme" Target="../theme/theme155.xml"/><Relationship Id="rId1" Type="http://schemas.openxmlformats.org/officeDocument/2006/relationships/slideLayout" Target="../slideLayouts/slideLayout211.xml"/></Relationships>
</file>

<file path=ppt/slideMasters/_rels/slideMaster156.xml.rels><?xml version="1.0" encoding="UTF-8" standalone="yes"?>
<Relationships xmlns="http://schemas.openxmlformats.org/package/2006/relationships"><Relationship Id="rId2" Type="http://schemas.openxmlformats.org/officeDocument/2006/relationships/theme" Target="../theme/theme156.xml"/><Relationship Id="rId1" Type="http://schemas.openxmlformats.org/officeDocument/2006/relationships/slideLayout" Target="../slideLayouts/slideLayout212.xml"/></Relationships>
</file>

<file path=ppt/slideMasters/_rels/slideMaster157.xml.rels><?xml version="1.0" encoding="UTF-8" standalone="yes"?>
<Relationships xmlns="http://schemas.openxmlformats.org/package/2006/relationships"><Relationship Id="rId2" Type="http://schemas.openxmlformats.org/officeDocument/2006/relationships/theme" Target="../theme/theme157.xml"/><Relationship Id="rId1" Type="http://schemas.openxmlformats.org/officeDocument/2006/relationships/slideLayout" Target="../slideLayouts/slideLayout213.xml"/></Relationships>
</file>

<file path=ppt/slideMasters/_rels/slideMaster158.xml.rels><?xml version="1.0" encoding="UTF-8" standalone="yes"?>
<Relationships xmlns="http://schemas.openxmlformats.org/package/2006/relationships"><Relationship Id="rId2" Type="http://schemas.openxmlformats.org/officeDocument/2006/relationships/theme" Target="../theme/theme158.xml"/><Relationship Id="rId1" Type="http://schemas.openxmlformats.org/officeDocument/2006/relationships/slideLayout" Target="../slideLayouts/slideLayout214.xml"/></Relationships>
</file>

<file path=ppt/slideMasters/_rels/slideMaster159.xml.rels><?xml version="1.0" encoding="UTF-8" standalone="yes"?>
<Relationships xmlns="http://schemas.openxmlformats.org/package/2006/relationships"><Relationship Id="rId2" Type="http://schemas.openxmlformats.org/officeDocument/2006/relationships/theme" Target="../theme/theme159.xml"/><Relationship Id="rId1" Type="http://schemas.openxmlformats.org/officeDocument/2006/relationships/slideLayout" Target="../slideLayouts/slideLayout2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72.xml"/></Relationships>
</file>

<file path=ppt/slideMasters/_rels/slideMaster160.xml.rels><?xml version="1.0" encoding="UTF-8" standalone="yes"?>
<Relationships xmlns="http://schemas.openxmlformats.org/package/2006/relationships"><Relationship Id="rId2" Type="http://schemas.openxmlformats.org/officeDocument/2006/relationships/theme" Target="../theme/theme160.xml"/><Relationship Id="rId1" Type="http://schemas.openxmlformats.org/officeDocument/2006/relationships/slideLayout" Target="../slideLayouts/slideLayout216.xml"/></Relationships>
</file>

<file path=ppt/slideMasters/_rels/slideMaster161.xml.rels><?xml version="1.0" encoding="UTF-8" standalone="yes"?>
<Relationships xmlns="http://schemas.openxmlformats.org/package/2006/relationships"><Relationship Id="rId2" Type="http://schemas.openxmlformats.org/officeDocument/2006/relationships/theme" Target="../theme/theme161.xml"/><Relationship Id="rId1" Type="http://schemas.openxmlformats.org/officeDocument/2006/relationships/slideLayout" Target="../slideLayouts/slideLayout217.xm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218.xml"/></Relationships>
</file>

<file path=ppt/slideMasters/_rels/slideMaster163.xml.rels><?xml version="1.0" encoding="UTF-8" standalone="yes"?>
<Relationships xmlns="http://schemas.openxmlformats.org/package/2006/relationships"><Relationship Id="rId2" Type="http://schemas.openxmlformats.org/officeDocument/2006/relationships/theme" Target="../theme/theme163.xml"/><Relationship Id="rId1" Type="http://schemas.openxmlformats.org/officeDocument/2006/relationships/slideLayout" Target="../slideLayouts/slideLayout219.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220.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221.xml"/></Relationships>
</file>

<file path=ppt/slideMasters/_rels/slideMaster166.xml.rels><?xml version="1.0" encoding="UTF-8" standalone="yes"?>
<Relationships xmlns="http://schemas.openxmlformats.org/package/2006/relationships"><Relationship Id="rId2" Type="http://schemas.openxmlformats.org/officeDocument/2006/relationships/theme" Target="../theme/theme166.xml"/><Relationship Id="rId1" Type="http://schemas.openxmlformats.org/officeDocument/2006/relationships/slideLayout" Target="../slideLayouts/slideLayout222.xml"/></Relationships>
</file>

<file path=ppt/slideMasters/_rels/slideMaster167.xml.rels><?xml version="1.0" encoding="UTF-8" standalone="yes"?>
<Relationships xmlns="http://schemas.openxmlformats.org/package/2006/relationships"><Relationship Id="rId2" Type="http://schemas.openxmlformats.org/officeDocument/2006/relationships/theme" Target="../theme/theme167.xml"/><Relationship Id="rId1" Type="http://schemas.openxmlformats.org/officeDocument/2006/relationships/slideLayout" Target="../slideLayouts/slideLayout223.xml"/></Relationships>
</file>

<file path=ppt/slideMasters/_rels/slideMaster168.xml.rels><?xml version="1.0" encoding="UTF-8" standalone="yes"?>
<Relationships xmlns="http://schemas.openxmlformats.org/package/2006/relationships"><Relationship Id="rId2" Type="http://schemas.openxmlformats.org/officeDocument/2006/relationships/theme" Target="../theme/theme168.xml"/><Relationship Id="rId1" Type="http://schemas.openxmlformats.org/officeDocument/2006/relationships/slideLayout" Target="../slideLayouts/slideLayout224.xml"/></Relationships>
</file>

<file path=ppt/slideMasters/_rels/slideMaster169.xml.rels><?xml version="1.0" encoding="UTF-8" standalone="yes"?>
<Relationships xmlns="http://schemas.openxmlformats.org/package/2006/relationships"><Relationship Id="rId2" Type="http://schemas.openxmlformats.org/officeDocument/2006/relationships/theme" Target="../theme/theme169.xml"/><Relationship Id="rId1" Type="http://schemas.openxmlformats.org/officeDocument/2006/relationships/slideLayout" Target="../slideLayouts/slideLayout22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73.xml"/></Relationships>
</file>

<file path=ppt/slideMasters/_rels/slideMaster170.xml.rels><?xml version="1.0" encoding="UTF-8" standalone="yes"?>
<Relationships xmlns="http://schemas.openxmlformats.org/package/2006/relationships"><Relationship Id="rId2" Type="http://schemas.openxmlformats.org/officeDocument/2006/relationships/theme" Target="../theme/theme170.xml"/><Relationship Id="rId1" Type="http://schemas.openxmlformats.org/officeDocument/2006/relationships/slideLayout" Target="../slideLayouts/slideLayout226.xml"/></Relationships>
</file>

<file path=ppt/slideMasters/_rels/slideMaster171.xml.rels><?xml version="1.0" encoding="UTF-8" standalone="yes"?>
<Relationships xmlns="http://schemas.openxmlformats.org/package/2006/relationships"><Relationship Id="rId2" Type="http://schemas.openxmlformats.org/officeDocument/2006/relationships/theme" Target="../theme/theme171.xml"/><Relationship Id="rId1" Type="http://schemas.openxmlformats.org/officeDocument/2006/relationships/slideLayout" Target="../slideLayouts/slideLayout227.xml"/></Relationships>
</file>

<file path=ppt/slideMasters/_rels/slideMaster172.xml.rels><?xml version="1.0" encoding="UTF-8" standalone="yes"?>
<Relationships xmlns="http://schemas.openxmlformats.org/package/2006/relationships"><Relationship Id="rId2" Type="http://schemas.openxmlformats.org/officeDocument/2006/relationships/theme" Target="../theme/theme172.xml"/><Relationship Id="rId1" Type="http://schemas.openxmlformats.org/officeDocument/2006/relationships/slideLayout" Target="../slideLayouts/slideLayout228.xml"/></Relationships>
</file>

<file path=ppt/slideMasters/_rels/slideMaster173.xml.rels><?xml version="1.0" encoding="UTF-8" standalone="yes"?>
<Relationships xmlns="http://schemas.openxmlformats.org/package/2006/relationships"><Relationship Id="rId2" Type="http://schemas.openxmlformats.org/officeDocument/2006/relationships/theme" Target="../theme/theme173.xml"/><Relationship Id="rId1" Type="http://schemas.openxmlformats.org/officeDocument/2006/relationships/slideLayout" Target="../slideLayouts/slideLayout229.xml"/></Relationships>
</file>

<file path=ppt/slideMasters/_rels/slideMaster174.xml.rels><?xml version="1.0" encoding="UTF-8" standalone="yes"?>
<Relationships xmlns="http://schemas.openxmlformats.org/package/2006/relationships"><Relationship Id="rId2" Type="http://schemas.openxmlformats.org/officeDocument/2006/relationships/theme" Target="../theme/theme174.xml"/><Relationship Id="rId1" Type="http://schemas.openxmlformats.org/officeDocument/2006/relationships/slideLayout" Target="../slideLayouts/slideLayout230.xml"/></Relationships>
</file>

<file path=ppt/slideMasters/_rels/slideMaster175.xml.rels><?xml version="1.0" encoding="UTF-8" standalone="yes"?>
<Relationships xmlns="http://schemas.openxmlformats.org/package/2006/relationships"><Relationship Id="rId2" Type="http://schemas.openxmlformats.org/officeDocument/2006/relationships/theme" Target="../theme/theme175.xml"/><Relationship Id="rId1" Type="http://schemas.openxmlformats.org/officeDocument/2006/relationships/slideLayout" Target="../slideLayouts/slideLayout231.xml"/></Relationships>
</file>

<file path=ppt/slideMasters/_rels/slideMaster176.xml.rels><?xml version="1.0" encoding="UTF-8" standalone="yes"?>
<Relationships xmlns="http://schemas.openxmlformats.org/package/2006/relationships"><Relationship Id="rId2" Type="http://schemas.openxmlformats.org/officeDocument/2006/relationships/theme" Target="../theme/theme176.xml"/><Relationship Id="rId1" Type="http://schemas.openxmlformats.org/officeDocument/2006/relationships/slideLayout" Target="../slideLayouts/slideLayout232.xml"/></Relationships>
</file>

<file path=ppt/slideMasters/_rels/slideMaster177.xml.rels><?xml version="1.0" encoding="UTF-8" standalone="yes"?>
<Relationships xmlns="http://schemas.openxmlformats.org/package/2006/relationships"><Relationship Id="rId2" Type="http://schemas.openxmlformats.org/officeDocument/2006/relationships/theme" Target="../theme/theme177.xml"/><Relationship Id="rId1" Type="http://schemas.openxmlformats.org/officeDocument/2006/relationships/slideLayout" Target="../slideLayouts/slideLayout233.xml"/></Relationships>
</file>

<file path=ppt/slideMasters/_rels/slideMaster178.xml.rels><?xml version="1.0" encoding="UTF-8" standalone="yes"?>
<Relationships xmlns="http://schemas.openxmlformats.org/package/2006/relationships"><Relationship Id="rId2" Type="http://schemas.openxmlformats.org/officeDocument/2006/relationships/theme" Target="../theme/theme178.xml"/><Relationship Id="rId1" Type="http://schemas.openxmlformats.org/officeDocument/2006/relationships/slideLayout" Target="../slideLayouts/slideLayout234.xml"/></Relationships>
</file>

<file path=ppt/slideMasters/_rels/slideMaster179.xml.rels><?xml version="1.0" encoding="UTF-8" standalone="yes"?>
<Relationships xmlns="http://schemas.openxmlformats.org/package/2006/relationships"><Relationship Id="rId2" Type="http://schemas.openxmlformats.org/officeDocument/2006/relationships/theme" Target="../theme/theme179.xml"/><Relationship Id="rId1" Type="http://schemas.openxmlformats.org/officeDocument/2006/relationships/slideLayout" Target="../slideLayouts/slideLayout23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74.xml"/></Relationships>
</file>

<file path=ppt/slideMasters/_rels/slideMaster180.xml.rels><?xml version="1.0" encoding="UTF-8" standalone="yes"?>
<Relationships xmlns="http://schemas.openxmlformats.org/package/2006/relationships"><Relationship Id="rId2" Type="http://schemas.openxmlformats.org/officeDocument/2006/relationships/theme" Target="../theme/theme180.xml"/><Relationship Id="rId1" Type="http://schemas.openxmlformats.org/officeDocument/2006/relationships/slideLayout" Target="../slideLayouts/slideLayout236.xml"/></Relationships>
</file>

<file path=ppt/slideMasters/_rels/slideMaster181.xml.rels><?xml version="1.0" encoding="UTF-8" standalone="yes"?>
<Relationships xmlns="http://schemas.openxmlformats.org/package/2006/relationships"><Relationship Id="rId2" Type="http://schemas.openxmlformats.org/officeDocument/2006/relationships/theme" Target="../theme/theme181.xml"/><Relationship Id="rId1" Type="http://schemas.openxmlformats.org/officeDocument/2006/relationships/slideLayout" Target="../slideLayouts/slideLayout237.xml"/></Relationships>
</file>

<file path=ppt/slideMasters/_rels/slideMaster182.xml.rels><?xml version="1.0" encoding="UTF-8" standalone="yes"?>
<Relationships xmlns="http://schemas.openxmlformats.org/package/2006/relationships"><Relationship Id="rId2" Type="http://schemas.openxmlformats.org/officeDocument/2006/relationships/theme" Target="../theme/theme182.xml"/><Relationship Id="rId1" Type="http://schemas.openxmlformats.org/officeDocument/2006/relationships/slideLayout" Target="../slideLayouts/slideLayout238.xml"/></Relationships>
</file>

<file path=ppt/slideMasters/_rels/slideMaster183.xml.rels><?xml version="1.0" encoding="UTF-8" standalone="yes"?>
<Relationships xmlns="http://schemas.openxmlformats.org/package/2006/relationships"><Relationship Id="rId2" Type="http://schemas.openxmlformats.org/officeDocument/2006/relationships/theme" Target="../theme/theme183.xml"/><Relationship Id="rId1" Type="http://schemas.openxmlformats.org/officeDocument/2006/relationships/slideLayout" Target="../slideLayouts/slideLayout239.xml"/></Relationships>
</file>

<file path=ppt/slideMasters/_rels/slideMaster184.xml.rels><?xml version="1.0" encoding="UTF-8" standalone="yes"?>
<Relationships xmlns="http://schemas.openxmlformats.org/package/2006/relationships"><Relationship Id="rId2" Type="http://schemas.openxmlformats.org/officeDocument/2006/relationships/theme" Target="../theme/theme184.xml"/><Relationship Id="rId1" Type="http://schemas.openxmlformats.org/officeDocument/2006/relationships/slideLayout" Target="../slideLayouts/slideLayout240.xml"/></Relationships>
</file>

<file path=ppt/slideMasters/_rels/slideMaster185.xml.rels><?xml version="1.0" encoding="UTF-8" standalone="yes"?>
<Relationships xmlns="http://schemas.openxmlformats.org/package/2006/relationships"><Relationship Id="rId2" Type="http://schemas.openxmlformats.org/officeDocument/2006/relationships/theme" Target="../theme/theme185.xml"/><Relationship Id="rId1" Type="http://schemas.openxmlformats.org/officeDocument/2006/relationships/slideLayout" Target="../slideLayouts/slideLayout241.xml"/></Relationships>
</file>

<file path=ppt/slideMasters/_rels/slideMaster186.xml.rels><?xml version="1.0" encoding="UTF-8" standalone="yes"?>
<Relationships xmlns="http://schemas.openxmlformats.org/package/2006/relationships"><Relationship Id="rId2" Type="http://schemas.openxmlformats.org/officeDocument/2006/relationships/theme" Target="../theme/theme186.xml"/><Relationship Id="rId1" Type="http://schemas.openxmlformats.org/officeDocument/2006/relationships/slideLayout" Target="../slideLayouts/slideLayout242.xml"/></Relationships>
</file>

<file path=ppt/slideMasters/_rels/slideMaster187.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slideLayout" Target="../slideLayouts/slideLayout271.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31" Type="http://schemas.openxmlformats.org/officeDocument/2006/relationships/theme" Target="../theme/theme187.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30" Type="http://schemas.openxmlformats.org/officeDocument/2006/relationships/slideLayout" Target="../slideLayouts/slideLayout27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7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7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7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7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8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8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82.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83.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84.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86.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8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88.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8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90.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91.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92.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9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94.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9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0.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96.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97.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98.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99.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100.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101.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102.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103.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104.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1.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106.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107.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108.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109.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110.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111.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112.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113.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114.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1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2.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116.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117.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118.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119.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120.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121.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122.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123.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124.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3.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126.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127.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128.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129.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130.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131.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132.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133.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134.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13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4.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136.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137.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138.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139.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140.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141.xml"/></Relationships>
</file>

<file path=ppt/slideMasters/_rels/slideMaster86.xml.rels><?xml version="1.0" encoding="UTF-8" standalone="yes"?>
<Relationships xmlns="http://schemas.openxmlformats.org/package/2006/relationships"><Relationship Id="rId2" Type="http://schemas.openxmlformats.org/officeDocument/2006/relationships/theme" Target="../theme/theme86.xml"/><Relationship Id="rId1" Type="http://schemas.openxmlformats.org/officeDocument/2006/relationships/slideLayout" Target="../slideLayouts/slideLayout142.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143.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144.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1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5.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146.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47.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48.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49.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50.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51.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52.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53.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54.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1048670"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1048671"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40" r:id="rId13"/>
    <p:sldLayoutId id="2147484341" r:id="rId14"/>
    <p:sldLayoutId id="2147484342" r:id="rId15"/>
    <p:sldLayoutId id="2147484343" r:id="rId16"/>
    <p:sldLayoutId id="2147484344" r:id="rId17"/>
    <p:sldLayoutId id="2147484345" r:id="rId18"/>
    <p:sldLayoutId id="2147484347" r:id="rId19"/>
    <p:sldLayoutId id="2147484348" r:id="rId20"/>
    <p:sldLayoutId id="2147484349" r:id="rId21"/>
    <p:sldLayoutId id="2147484350" r:id="rId22"/>
    <p:sldLayoutId id="2147484352" r:id="rId23"/>
    <p:sldLayoutId id="2147484353" r:id="rId24"/>
    <p:sldLayoutId id="2147484354" r:id="rId25"/>
    <p:sldLayoutId id="2147484355" r:id="rId26"/>
    <p:sldLayoutId id="2147484356"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0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0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0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0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0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6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6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6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6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6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1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1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1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1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2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0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0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0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0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6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6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6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6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7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21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21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2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2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2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8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8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8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8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9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9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9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9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9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0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4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4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4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4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4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5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65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65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65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6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3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3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3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3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4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2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2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2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2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3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3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63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63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63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4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9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9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9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9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0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7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7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7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7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7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2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2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2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2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3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08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08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08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08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08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2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2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2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2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3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9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9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9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9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0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0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0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0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0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0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5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5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5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5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5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4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4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4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4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5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1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1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0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0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0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0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0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1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61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61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61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2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9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9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9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9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9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1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1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1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1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2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07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07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07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07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07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8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8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8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8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8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0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0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0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0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4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64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64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64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5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6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6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6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6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7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5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5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5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5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6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8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8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8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8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8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2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2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2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2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2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4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4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4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4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5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5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5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5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5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6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09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09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09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09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09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1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1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1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1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2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3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3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3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3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4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0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0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0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0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0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105001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105001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72" r:id="rId16"/>
    <p:sldLayoutId id="2147484373" r:id="rId17"/>
    <p:sldLayoutId id="2147484374" r:id="rId18"/>
    <p:sldLayoutId id="2147484375" r:id="rId19"/>
    <p:sldLayoutId id="2147484376" r:id="rId20"/>
    <p:sldLayoutId id="2147484377" r:id="rId21"/>
    <p:sldLayoutId id="2147484378" r:id="rId22"/>
    <p:sldLayoutId id="2147484379" r:id="rId23"/>
    <p:sldLayoutId id="2147484380" r:id="rId24"/>
    <p:sldLayoutId id="2147484381" r:id="rId25"/>
    <p:sldLayoutId id="2147484382" r:id="rId26"/>
    <p:sldLayoutId id="2147484383" r:id="rId27"/>
    <p:sldLayoutId id="2147484384" r:id="rId28"/>
    <p:sldLayoutId id="2147484385" r:id="rId29"/>
    <p:sldLayoutId id="2147484386"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085"/>
        <p:cNvGrpSpPr/>
        <p:nvPr/>
      </p:nvGrpSpPr>
      <p:grpSpPr>
        <a:xfrm>
          <a:off x="0" y="0"/>
          <a:ext cx="0" cy="0"/>
          <a:chOff x="0" y="0"/>
          <a:chExt cx="0" cy="0"/>
        </a:xfrm>
      </p:grpSpPr>
      <p:sp>
        <p:nvSpPr>
          <p:cNvPr id="1057416" name="Google Shape;2086;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057417" name="Google Shape;2087;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4525" r:id="rId1"/>
    <p:sldLayoutId id="214748452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22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22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22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22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22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2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2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2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2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3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1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1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1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1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2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104857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1" r:id="rId25"/>
    <p:sldLayoutId id="2147484322" r:id="rId26"/>
    <p:sldLayoutId id="2147484323" r:id="rId27"/>
    <p:sldLayoutId id="2147484324" r:id="rId28"/>
    <p:sldLayoutId id="2147484325" r:id="rId29"/>
    <p:sldLayoutId id="2147484326"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9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9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9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9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0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39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39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39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39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0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8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8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8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8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8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0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0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0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0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0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6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6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6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6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7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7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8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8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8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8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6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66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66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66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7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0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5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5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5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5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6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13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13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13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13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13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7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7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7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7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8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8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8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8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9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24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24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24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24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24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8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8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8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8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8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3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3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3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3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4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4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5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5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5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5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8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8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8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8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9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06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06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06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06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06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25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25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25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25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25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0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0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0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0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4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0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0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0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0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23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23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23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23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23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5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5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5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5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6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6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6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6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7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8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8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8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8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8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8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8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8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8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8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0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60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60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60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0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0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0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0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203"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3204"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20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320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320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6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6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6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6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6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1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2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2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2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2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35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35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35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35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36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2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2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2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2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2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18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18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18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18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19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7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8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8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8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8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5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4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4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4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4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4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3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3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3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3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2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62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62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62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63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08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09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09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09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09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8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8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8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8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9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44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44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44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44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45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7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7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7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7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39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40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40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40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40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38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38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38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38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39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60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61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61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6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61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56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57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57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57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57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19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19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19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19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0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783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784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784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784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784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24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24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24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24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25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4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215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216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216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216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216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3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53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5553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553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87CC-62F7-4E36-91BC-CE7427806420}" type="datetimeFigureOut">
              <a:rPr lang="zh-CN" altLang="en-US" smtClean="0"/>
              <a:t>2023/3/12</a:t>
            </a:fld>
            <a:endParaRPr lang="zh-CN" altLang="en-US"/>
          </a:p>
        </p:txBody>
      </p:sp>
      <p:sp>
        <p:nvSpPr>
          <p:cNvPr id="105553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5554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3A76C-C44A-4C0E-871A-891100A2AB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5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KdwzyLls25YOI4c-xQ_KYGqrhCn3CjJxItpRKrAIvE4/copy%23gid=509368585"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1049272" name="Google Shape;2095;p35"/>
          <p:cNvSpPr txBox="1">
            <a:spLocks noGrp="1"/>
          </p:cNvSpPr>
          <p:nvPr>
            <p:ph type="ctrTitle"/>
          </p:nvPr>
        </p:nvSpPr>
        <p:spPr>
          <a:xfrm>
            <a:off x="1920100" y="2050052"/>
            <a:ext cx="5304000" cy="17279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err="1">
                <a:solidFill>
                  <a:schemeClr val="accent1"/>
                </a:solidFill>
                <a:highlight>
                  <a:schemeClr val="dk2"/>
                </a:highlight>
                <a:latin typeface="Varela Round"/>
                <a:ea typeface="Varela Round"/>
                <a:cs typeface="Varela Round"/>
                <a:sym typeface="Varela Round"/>
              </a:rPr>
              <a:t>Kesenjangan</a:t>
            </a:r>
            <a:r>
              <a:rPr lang="en-US" sz="3600" dirty="0">
                <a:solidFill>
                  <a:schemeClr val="accent1"/>
                </a:solidFill>
                <a:highlight>
                  <a:schemeClr val="dk2"/>
                </a:highlight>
                <a:latin typeface="Varela Round"/>
                <a:ea typeface="Varela Round"/>
                <a:cs typeface="Varela Round"/>
                <a:sym typeface="Varela Round"/>
              </a:rPr>
              <a:t> </a:t>
            </a:r>
            <a:r>
              <a:rPr lang="en-US" sz="3600" dirty="0" err="1">
                <a:solidFill>
                  <a:schemeClr val="accent1"/>
                </a:solidFill>
                <a:highlight>
                  <a:schemeClr val="dk2"/>
                </a:highlight>
                <a:latin typeface="Varela Round"/>
                <a:ea typeface="Varela Round"/>
                <a:cs typeface="Varela Round"/>
                <a:sym typeface="Varela Round"/>
              </a:rPr>
              <a:t>antara</a:t>
            </a:r>
            <a:r>
              <a:rPr lang="en-US" sz="3600" dirty="0">
                <a:solidFill>
                  <a:schemeClr val="accent1"/>
                </a:solidFill>
                <a:highlight>
                  <a:schemeClr val="dk2"/>
                </a:highlight>
                <a:latin typeface="Varela Round"/>
                <a:ea typeface="Varela Round"/>
                <a:cs typeface="Varela Round"/>
                <a:sym typeface="Varela Round"/>
              </a:rPr>
              <a:t> Negara </a:t>
            </a:r>
            <a:r>
              <a:rPr lang="en-US" sz="3600" dirty="0" err="1">
                <a:solidFill>
                  <a:schemeClr val="accent1"/>
                </a:solidFill>
                <a:highlight>
                  <a:schemeClr val="dk2"/>
                </a:highlight>
                <a:latin typeface="Varela Round"/>
                <a:ea typeface="Varela Round"/>
                <a:cs typeface="Varela Round"/>
                <a:sym typeface="Varela Round"/>
              </a:rPr>
              <a:t>Maju</a:t>
            </a:r>
            <a:r>
              <a:rPr lang="en-US" sz="3600" dirty="0">
                <a:solidFill>
                  <a:schemeClr val="accent1"/>
                </a:solidFill>
                <a:highlight>
                  <a:schemeClr val="dk2"/>
                </a:highlight>
                <a:latin typeface="Varela Round"/>
                <a:ea typeface="Varela Round"/>
                <a:cs typeface="Varela Round"/>
                <a:sym typeface="Varela Round"/>
              </a:rPr>
              <a:t>, Negara </a:t>
            </a:r>
            <a:r>
              <a:rPr lang="en-US" sz="3600" dirty="0" err="1">
                <a:solidFill>
                  <a:schemeClr val="accent1"/>
                </a:solidFill>
                <a:highlight>
                  <a:schemeClr val="dk2"/>
                </a:highlight>
                <a:latin typeface="Varela Round"/>
                <a:ea typeface="Varela Round"/>
                <a:cs typeface="Varela Round"/>
                <a:sym typeface="Varela Round"/>
              </a:rPr>
              <a:t>Berkembang</a:t>
            </a:r>
            <a:r>
              <a:rPr lang="en-US" sz="3600" dirty="0">
                <a:solidFill>
                  <a:schemeClr val="accent1"/>
                </a:solidFill>
                <a:highlight>
                  <a:schemeClr val="dk2"/>
                </a:highlight>
                <a:latin typeface="Varela Round"/>
                <a:ea typeface="Varela Round"/>
                <a:cs typeface="Varela Round"/>
                <a:sym typeface="Varela Round"/>
              </a:rPr>
              <a:t>, dan Negara </a:t>
            </a:r>
            <a:r>
              <a:rPr lang="en-US" sz="3600" dirty="0" err="1">
                <a:solidFill>
                  <a:schemeClr val="accent1"/>
                </a:solidFill>
                <a:highlight>
                  <a:schemeClr val="dk2"/>
                </a:highlight>
                <a:latin typeface="Varela Round"/>
                <a:ea typeface="Varela Round"/>
                <a:cs typeface="Varela Round"/>
                <a:sym typeface="Varela Round"/>
              </a:rPr>
              <a:t>Terbelakang</a:t>
            </a:r>
            <a:endParaRPr sz="3600" dirty="0">
              <a:highlight>
                <a:schemeClr val="dk2"/>
              </a:highlight>
              <a:latin typeface="Varela Round"/>
              <a:ea typeface="Varela Round"/>
              <a:cs typeface="Varela Round"/>
              <a:sym typeface="Varela Round"/>
            </a:endParaRPr>
          </a:p>
        </p:txBody>
      </p:sp>
      <p:sp>
        <p:nvSpPr>
          <p:cNvPr id="1049273" name="Google Shape;2096;p35"/>
          <p:cNvSpPr txBox="1">
            <a:spLocks noGrp="1"/>
          </p:cNvSpPr>
          <p:nvPr>
            <p:ph type="subTitle" idx="1"/>
          </p:nvPr>
        </p:nvSpPr>
        <p:spPr>
          <a:xfrm>
            <a:off x="2055274" y="3749903"/>
            <a:ext cx="5304000" cy="37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US" dirty="0" err="1"/>
              <a:t>Perspektif</a:t>
            </a:r>
            <a:r>
              <a:rPr lang="en-US" altLang="en-US" dirty="0"/>
              <a:t> Global 6C</a:t>
            </a:r>
            <a:endParaRPr lang="zh-CN" altLang="en-US" dirty="0"/>
          </a:p>
        </p:txBody>
      </p:sp>
      <p:grpSp>
        <p:nvGrpSpPr>
          <p:cNvPr id="347" name="Google Shape;2097;p35"/>
          <p:cNvGrpSpPr/>
          <p:nvPr/>
        </p:nvGrpSpPr>
        <p:grpSpPr>
          <a:xfrm flipH="1">
            <a:off x="7593621" y="1973547"/>
            <a:ext cx="1468014" cy="1968452"/>
            <a:chOff x="1400935" y="1333409"/>
            <a:chExt cx="760984" cy="1020399"/>
          </a:xfrm>
        </p:grpSpPr>
        <p:sp>
          <p:nvSpPr>
            <p:cNvPr id="1049274"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49275"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6"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7"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8"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9"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0"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49281"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2"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3"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4"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5"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6"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7"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288" name="Google Shape;2112;p35"/>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9" name="Google Shape;2113;p35"/>
          <p:cNvSpPr/>
          <p:nvPr/>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0" name="Google Shape;2114;p35"/>
          <p:cNvSpPr/>
          <p:nvPr/>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49291" name="Google Shape;2115;p35"/>
          <p:cNvSpPr/>
          <p:nvPr/>
        </p:nvSpPr>
        <p:spPr>
          <a:xfrm>
            <a:off x="7727591" y="40394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2116;p35"/>
          <p:cNvGrpSpPr/>
          <p:nvPr/>
        </p:nvGrpSpPr>
        <p:grpSpPr>
          <a:xfrm rot="1315589">
            <a:off x="976505" y="459619"/>
            <a:ext cx="902596" cy="1584801"/>
            <a:chOff x="2332850" y="1508965"/>
            <a:chExt cx="495799" cy="870474"/>
          </a:xfrm>
        </p:grpSpPr>
        <p:sp>
          <p:nvSpPr>
            <p:cNvPr id="1049292" name="Google Shape;2117;p35"/>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3" name="Google Shape;2118;p35"/>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4" name="Google Shape;2119;p35"/>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5" name="Google Shape;2120;p35"/>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6" name="Google Shape;2121;p35"/>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7" name="Google Shape;2122;p35"/>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8" name="Google Shape;2123;p35"/>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9" name="Google Shape;2124;p35"/>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0" name="Google Shape;2125;p35"/>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1" name="Google Shape;2126;p35"/>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2" name="Google Shape;2127;p35"/>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3" name="Google Shape;2128;p35"/>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2129;p35"/>
          <p:cNvGrpSpPr/>
          <p:nvPr/>
        </p:nvGrpSpPr>
        <p:grpSpPr>
          <a:xfrm>
            <a:off x="490857" y="3000656"/>
            <a:ext cx="1059580" cy="1088238"/>
            <a:chOff x="1742490" y="367839"/>
            <a:chExt cx="629242" cy="646260"/>
          </a:xfrm>
        </p:grpSpPr>
        <p:sp>
          <p:nvSpPr>
            <p:cNvPr id="1049304" name="Google Shape;2130;p3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5" name="Google Shape;2131;p3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6" name="Google Shape;2132;p3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7" name="Google Shape;2133;p3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8" name="Google Shape;2134;p3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9" name="Google Shape;2135;p3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0" name="Google Shape;2136;p3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1" name="Google Shape;2137;p3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2" name="Google Shape;2138;p3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3" name="Google Shape;2139;p3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4" name="Google Shape;2140;p3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6"/>
        <p:cNvGrpSpPr/>
        <p:nvPr/>
      </p:nvGrpSpPr>
      <p:grpSpPr>
        <a:xfrm>
          <a:off x="0" y="0"/>
          <a:ext cx="0" cy="0"/>
          <a:chOff x="0" y="0"/>
          <a:chExt cx="0" cy="0"/>
        </a:xfrm>
      </p:grpSpPr>
      <p:grpSp>
        <p:nvGrpSpPr>
          <p:cNvPr id="465" name="Google Shape;3697;p68"/>
          <p:cNvGrpSpPr/>
          <p:nvPr/>
        </p:nvGrpSpPr>
        <p:grpSpPr>
          <a:xfrm rot="1041406">
            <a:off x="6137483" y="-450321"/>
            <a:ext cx="4141228" cy="3220067"/>
            <a:chOff x="3609967" y="2243520"/>
            <a:chExt cx="4141513" cy="3220289"/>
          </a:xfrm>
        </p:grpSpPr>
        <p:grpSp>
          <p:nvGrpSpPr>
            <p:cNvPr id="466" name="Google Shape;3698;p68"/>
            <p:cNvGrpSpPr/>
            <p:nvPr/>
          </p:nvGrpSpPr>
          <p:grpSpPr>
            <a:xfrm rot="-1837553" flipH="1">
              <a:off x="5826213" y="3189929"/>
              <a:ext cx="1513811" cy="2029860"/>
              <a:chOff x="1400935" y="1333409"/>
              <a:chExt cx="760984" cy="1020399"/>
            </a:xfrm>
          </p:grpSpPr>
          <p:sp>
            <p:nvSpPr>
              <p:cNvPr id="1050133" name="Google Shape;3699;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34" name="Google Shape;3700;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35" name="Google Shape;3701;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36" name="Google Shape;3702;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37" name="Google Shape;3703;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38" name="Google Shape;3704;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39" name="Google Shape;3705;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40" name="Google Shape;3706;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41" name="Google Shape;3707;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42" name="Google Shape;3708;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43" name="Google Shape;3709;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44" name="Google Shape;3710;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45" name="Google Shape;3711;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46" name="Google Shape;3712;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147" name="Google Shape;3713;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148" name="Google Shape;3714;p68"/>
          <p:cNvSpPr/>
          <p:nvPr/>
        </p:nvSpPr>
        <p:spPr>
          <a:xfrm>
            <a:off x="690632" y="1491379"/>
            <a:ext cx="2299500" cy="2666415"/>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342900" lvl="0" indent="-34290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Kemiskinan</a:t>
            </a:r>
            <a:r>
              <a:rPr lang="en-US" sz="1400" dirty="0">
                <a:latin typeface="Times New Roman" panose="02020603050405020304" pitchFamily="18" charset="0"/>
                <a:cs typeface="Times New Roman" panose="02020603050405020304" pitchFamily="18" charset="0"/>
              </a:rPr>
              <a:t> </a:t>
            </a:r>
          </a:p>
          <a:p>
            <a:pPr marL="342900" lvl="0" indent="-342900" algn="l" rtl="0">
              <a:spcBef>
                <a:spcPts val="0"/>
              </a:spcBef>
              <a:spcAft>
                <a:spcPts val="0"/>
              </a:spcAf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Kota yang </a:t>
            </a:r>
            <a:r>
              <a:rPr lang="en-US" sz="1400" dirty="0" err="1">
                <a:latin typeface="Times New Roman" panose="02020603050405020304" pitchFamily="18" charset="0"/>
                <a:cs typeface="Times New Roman" panose="02020603050405020304" pitchFamily="18" charset="0"/>
              </a:rPr>
              <a:t>dipadati</a:t>
            </a:r>
            <a:r>
              <a:rPr lang="en-US" sz="1400" dirty="0">
                <a:latin typeface="Times New Roman" panose="02020603050405020304" pitchFamily="18" charset="0"/>
                <a:cs typeface="Times New Roman" panose="02020603050405020304" pitchFamily="18" charset="0"/>
              </a:rPr>
              <a:t> oleh </a:t>
            </a:r>
            <a:r>
              <a:rPr lang="en-US" sz="1400" dirty="0" err="1">
                <a:latin typeface="Times New Roman" panose="02020603050405020304" pitchFamily="18" charset="0"/>
                <a:cs typeface="Times New Roman" panose="02020603050405020304" pitchFamily="18" charset="0"/>
              </a:rPr>
              <a:t>pengemis</a:t>
            </a:r>
            <a:endParaRPr lang="en-US" dirty="0">
              <a:latin typeface="Times New Roman" panose="02020603050405020304" pitchFamily="18" charset="0"/>
              <a:cs typeface="Times New Roman" panose="02020603050405020304" pitchFamily="18" charset="0"/>
            </a:endParaRPr>
          </a:p>
          <a:p>
            <a:pPr marL="342900" lvl="0" indent="-34290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Jarang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mempunyai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industri</a:t>
            </a:r>
            <a:endParaRPr lang="en-US" sz="1400" dirty="0">
              <a:latin typeface="Times New Roman" panose="02020603050405020304" pitchFamily="18" charset="0"/>
              <a:cs typeface="Times New Roman" panose="02020603050405020304" pitchFamily="18" charset="0"/>
            </a:endParaRPr>
          </a:p>
          <a:p>
            <a:pPr marL="342900" lvl="0" indent="-34290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Persediaan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tenaga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listrik</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tidak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memadai</a:t>
            </a:r>
            <a:endParaRPr lang="en-US" sz="1400" dirty="0">
              <a:latin typeface="Times New Roman" panose="02020603050405020304" pitchFamily="18" charset="0"/>
              <a:cs typeface="Times New Roman" panose="02020603050405020304" pitchFamily="18" charset="0"/>
            </a:endParaRPr>
          </a:p>
        </p:txBody>
      </p:sp>
      <p:sp>
        <p:nvSpPr>
          <p:cNvPr id="1050149" name="Google Shape;3715;p68"/>
          <p:cNvSpPr/>
          <p:nvPr/>
        </p:nvSpPr>
        <p:spPr>
          <a:xfrm>
            <a:off x="3268348" y="1501296"/>
            <a:ext cx="2617453" cy="2666415"/>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342900" lvl="0" indent="-342900" algn="l" rtl="0">
              <a:spcBef>
                <a:spcPts val="0"/>
              </a:spcBef>
              <a:spcAft>
                <a:spcPts val="0"/>
              </a:spcAf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Tidak </a:t>
            </a:r>
            <a:r>
              <a:rPr lang="en-US" sz="1400" dirty="0" err="1">
                <a:latin typeface="Times New Roman" panose="02020603050405020304" pitchFamily="18" charset="0"/>
                <a:cs typeface="Times New Roman" panose="02020603050405020304" pitchFamily="18" charset="0"/>
              </a:rPr>
              <a:t>mempunyai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jalan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raya</a:t>
            </a:r>
            <a:r>
              <a:rPr lang="en-US" sz="1400" dirty="0">
                <a:latin typeface="Times New Roman" panose="02020603050405020304" pitchFamily="18" charset="0"/>
                <a:cs typeface="Times New Roman" panose="02020603050405020304" pitchFamily="18" charset="0"/>
              </a:rPr>
              <a:t> dan </a:t>
            </a:r>
            <a:r>
              <a:rPr lang="en-US" sz="1400" dirty="0" err="1">
                <a:latin typeface="Times New Roman" panose="02020603050405020304" pitchFamily="18" charset="0"/>
                <a:cs typeface="Times New Roman" panose="02020603050405020304" pitchFamily="18" charset="0"/>
              </a:rPr>
              <a:t>jalan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kereta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api</a:t>
            </a:r>
            <a:r>
              <a:rPr lang="en-US" sz="1400" dirty="0">
                <a:latin typeface="Times New Roman" panose="02020603050405020304" pitchFamily="18" charset="0"/>
                <a:cs typeface="Times New Roman" panose="02020603050405020304" pitchFamily="18" charset="0"/>
              </a:rPr>
              <a:t> yang cukup</a:t>
            </a:r>
          </a:p>
          <a:p>
            <a:pPr marL="342900" lvl="0" indent="-34290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Pemerintah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belum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dapat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memberikan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pelayanan</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memadai</a:t>
            </a:r>
            <a:r>
              <a:rPr lang="en-US" sz="1400" dirty="0">
                <a:latin typeface="Times New Roman" panose="02020603050405020304" pitchFamily="18" charset="0"/>
                <a:cs typeface="Times New Roman" panose="02020603050405020304" pitchFamily="18" charset="0"/>
              </a:rPr>
              <a:t> </a:t>
            </a:r>
            <a:endParaRPr lang="en" sz="1400" dirty="0">
              <a:latin typeface="Times New Roman" panose="02020603050405020304" pitchFamily="18" charset="0"/>
              <a:cs typeface="Times New Roman" panose="02020603050405020304" pitchFamily="18" charset="0"/>
            </a:endParaRPr>
          </a:p>
          <a:p>
            <a:pPr marL="342900" lvl="0" indent="-34290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Komunikasi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buruk</a:t>
            </a:r>
            <a:endParaRPr lang="en" sz="1400" dirty="0">
              <a:latin typeface="Times New Roman" panose="02020603050405020304" pitchFamily="18" charset="0"/>
              <a:cs typeface="Times New Roman" panose="02020603050405020304" pitchFamily="18" charset="0"/>
            </a:endParaRPr>
          </a:p>
          <a:p>
            <a:pPr marL="342900" lvl="0" indent="-34290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Rumah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sakit</a:t>
            </a:r>
            <a:r>
              <a:rPr lang="en-US" sz="1400" dirty="0">
                <a:latin typeface="Times New Roman" panose="02020603050405020304" pitchFamily="18" charset="0"/>
                <a:cs typeface="Times New Roman" panose="02020603050405020304" pitchFamily="18" charset="0"/>
              </a:rPr>
              <a:t> dan </a:t>
            </a:r>
            <a:r>
              <a:rPr lang="en-US" sz="1400" dirty="0" err="1">
                <a:latin typeface="Times New Roman" panose="02020603050405020304" pitchFamily="18" charset="0"/>
                <a:cs typeface="Times New Roman" panose="02020603050405020304" pitchFamily="18" charset="0"/>
              </a:rPr>
              <a:t>lembaga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pendidikan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tinggi</a:t>
            </a:r>
            <a:r>
              <a:rPr lang="en-US" sz="1400" dirty="0">
                <a:latin typeface="Times New Roman" panose="02020603050405020304" pitchFamily="18" charset="0"/>
                <a:cs typeface="Times New Roman" panose="02020603050405020304" pitchFamily="18" charset="0"/>
              </a:rPr>
              <a:t> sangat </a:t>
            </a:r>
            <a:r>
              <a:rPr lang="en-US" sz="1400" dirty="0" err="1">
                <a:latin typeface="Times New Roman" panose="02020603050405020304" pitchFamily="18" charset="0"/>
                <a:cs typeface="Times New Roman" panose="02020603050405020304" pitchFamily="18" charset="0"/>
              </a:rPr>
              <a:t>sedikit</a:t>
            </a:r>
            <a:endParaRPr dirty="0">
              <a:latin typeface="Times New Roman" panose="02020603050405020304" pitchFamily="18" charset="0"/>
              <a:ea typeface="Varela Round"/>
              <a:cs typeface="Times New Roman" panose="02020603050405020304" pitchFamily="18" charset="0"/>
              <a:sym typeface="Varela Round"/>
            </a:endParaRPr>
          </a:p>
        </p:txBody>
      </p:sp>
      <p:sp>
        <p:nvSpPr>
          <p:cNvPr id="1050150" name="Google Shape;3716;p68"/>
          <p:cNvSpPr/>
          <p:nvPr/>
        </p:nvSpPr>
        <p:spPr>
          <a:xfrm>
            <a:off x="6135953" y="1520626"/>
            <a:ext cx="2520134" cy="2653628"/>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Sebagian </a:t>
            </a:r>
            <a:r>
              <a:rPr lang="en-US" sz="1400" dirty="0" err="1">
                <a:latin typeface="Times New Roman" panose="02020603050405020304" pitchFamily="18" charset="0"/>
                <a:cs typeface="Times New Roman" panose="02020603050405020304" pitchFamily="18" charset="0"/>
              </a:rPr>
              <a:t>besar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penduduk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huruf</a:t>
            </a:r>
            <a:r>
              <a:rPr lang="en-US" sz="1400" dirty="0">
                <a:latin typeface="Times New Roman" panose="02020603050405020304" pitchFamily="18" charset="0"/>
                <a:cs typeface="Times New Roman" panose="02020603050405020304" pitchFamily="18" charset="0"/>
              </a:rPr>
              <a:t> dan miskin</a:t>
            </a:r>
          </a:p>
          <a:p>
            <a:pPr marL="285750" lvl="0" indent="-28575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Sistem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perbankan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jelek</a:t>
            </a:r>
            <a:endParaRPr lang="en-US" dirty="0">
              <a:latin typeface="Times New Roman" panose="02020603050405020304" pitchFamily="18" charset="0"/>
              <a:cs typeface="Times New Roman" panose="02020603050405020304" pitchFamily="18" charset="0"/>
            </a:endParaRPr>
          </a:p>
          <a:p>
            <a:pPr marL="285750" lvl="0" indent="-285750" algn="l" rtl="0">
              <a:spcBef>
                <a:spcPts val="0"/>
              </a:spcBef>
              <a:spcAft>
                <a:spcPts val="0"/>
              </a:spcAft>
              <a:buFont typeface="Wingdings" panose="05000000000000000000" pitchFamily="2" charset="2"/>
              <a:buChar char="§"/>
            </a:pPr>
            <a:r>
              <a:rPr lang="en-US" sz="1400" dirty="0" err="1">
                <a:latin typeface="Times New Roman" panose="02020603050405020304" pitchFamily="18" charset="0"/>
                <a:cs typeface="Times New Roman" panose="02020603050405020304" pitchFamily="18" charset="0"/>
              </a:rPr>
              <a:t>Ekspornya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a:t>
            </a:r>
            <a:r>
              <a:rPr lang="en-US" sz="1400" dirty="0">
                <a:latin typeface="Times New Roman" panose="02020603050405020304" pitchFamily="18" charset="0"/>
                <a:cs typeface="Times New Roman" panose="02020603050405020304" pitchFamily="18" charset="0"/>
              </a:rPr>
              <a:t> negara lain sama </a:t>
            </a:r>
            <a:r>
              <a:rPr lang="en-US" sz="1400" dirty="0" err="1">
                <a:latin typeface="Times New Roman" panose="02020603050405020304" pitchFamily="18" charset="0"/>
                <a:cs typeface="Times New Roman" panose="02020603050405020304" pitchFamily="18" charset="0"/>
              </a:rPr>
              <a:t>sekali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terdiri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bahan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mentah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hasil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tambang</a:t>
            </a:r>
            <a:r>
              <a:rPr lang="en-US" sz="1400" dirty="0">
                <a:latin typeface="Times New Roman" panose="02020603050405020304" pitchFamily="18" charset="0"/>
                <a:cs typeface="Times New Roman" panose="02020603050405020304" pitchFamily="18" charset="0"/>
              </a:rPr>
              <a:t>, atau </a:t>
            </a:r>
            <a:r>
              <a:rPr lang="en-US" sz="1400" dirty="0" err="1">
                <a:latin typeface="Times New Roman" panose="02020603050405020304" pitchFamily="18" charset="0"/>
                <a:cs typeface="Times New Roman" panose="02020603050405020304" pitchFamily="18" charset="0"/>
              </a:rPr>
              <a:t>buah-buahan</a:t>
            </a:r>
            <a:r>
              <a:rPr lang="en-US" sz="1400" dirty="0">
                <a:latin typeface="Times New Roman" panose="02020603050405020304" pitchFamily="18" charset="0"/>
                <a:cs typeface="Times New Roman" panose="02020603050405020304" pitchFamily="18" charset="0"/>
              </a:rPr>
              <a:t> dan </a:t>
            </a:r>
            <a:r>
              <a:rPr lang="en-US" sz="1400" dirty="0" err="1">
                <a:latin typeface="Times New Roman" panose="02020603050405020304" pitchFamily="18" charset="0"/>
                <a:cs typeface="Times New Roman" panose="02020603050405020304" pitchFamily="18" charset="0"/>
              </a:rPr>
              <a:t>beberapa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bahan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makanan</a:t>
            </a:r>
            <a:endParaRPr dirty="0">
              <a:latin typeface="Times New Roman" panose="02020603050405020304" pitchFamily="18" charset="0"/>
              <a:ea typeface="Varela Round"/>
              <a:cs typeface="Times New Roman" panose="02020603050405020304" pitchFamily="18" charset="0"/>
              <a:sym typeface="Varela Round"/>
            </a:endParaRPr>
          </a:p>
        </p:txBody>
      </p:sp>
      <p:sp>
        <p:nvSpPr>
          <p:cNvPr id="1050151" name="Google Shape;3717;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highlight>
                  <a:schemeClr val="dk2"/>
                </a:highlight>
              </a:rPr>
              <a:t>Ciri-ciri</a:t>
            </a:r>
            <a:r>
              <a:rPr lang="en-US" dirty="0">
                <a:highlight>
                  <a:schemeClr val="dk2"/>
                </a:highlight>
              </a:rPr>
              <a:t> Negara </a:t>
            </a:r>
            <a:r>
              <a:rPr lang="en-US" dirty="0" err="1">
                <a:highlight>
                  <a:schemeClr val="dk2"/>
                </a:highlight>
              </a:rPr>
              <a:t>Terbelakang</a:t>
            </a:r>
            <a:endParaRPr dirty="0">
              <a:highlight>
                <a:schemeClr val="dk2"/>
              </a:highlight>
            </a:endParaRPr>
          </a:p>
        </p:txBody>
      </p:sp>
      <p:sp>
        <p:nvSpPr>
          <p:cNvPr id="1050152" name="Google Shape;3718;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53" name="Google Shape;3719;p68"/>
          <p:cNvSpPr/>
          <p:nvPr/>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54" name="Google Shape;3720;p68"/>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55" name="Google Shape;3721;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1049905" name="Google Shape;2253;p39"/>
          <p:cNvSpPr/>
          <p:nvPr/>
        </p:nvSpPr>
        <p:spPr>
          <a:xfrm>
            <a:off x="832241" y="1455419"/>
            <a:ext cx="4713116" cy="2491887"/>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06" name="Google Shape;2254;p39"/>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Kesenjangan di Bidang Pendidikan</a:t>
            </a:r>
            <a:endParaRPr lang="zh-CN" altLang="en-US"/>
          </a:p>
        </p:txBody>
      </p:sp>
      <p:grpSp>
        <p:nvGrpSpPr>
          <p:cNvPr id="407" name="Google Shape;2257;p39"/>
          <p:cNvGrpSpPr/>
          <p:nvPr/>
        </p:nvGrpSpPr>
        <p:grpSpPr>
          <a:xfrm>
            <a:off x="6086768" y="741629"/>
            <a:ext cx="2026677" cy="3558238"/>
            <a:chOff x="2332850" y="1508965"/>
            <a:chExt cx="495799" cy="870474"/>
          </a:xfrm>
        </p:grpSpPr>
        <p:sp>
          <p:nvSpPr>
            <p:cNvPr id="1049907"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08"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09"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0"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1"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2"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3"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4"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5"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6"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7"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18"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919" name="Google Shape;2270;p39"/>
          <p:cNvSpPr/>
          <p:nvPr/>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20" name="Google Shape;2271;p39"/>
          <p:cNvSpPr/>
          <p:nvPr/>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21"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22"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1049998" name="Google Shape;2278;p40"/>
          <p:cNvSpPr txBox="1">
            <a:spLocks noGrp="1"/>
          </p:cNvSpPr>
          <p:nvPr>
            <p:ph type="title"/>
          </p:nvPr>
        </p:nvSpPr>
        <p:spPr>
          <a:xfrm>
            <a:off x="1109780" y="1029109"/>
            <a:ext cx="7441340" cy="15589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0" dirty="0" err="1"/>
              <a:t>Faktor-faktor</a:t>
            </a:r>
            <a:r>
              <a:rPr lang="en-US" sz="3200" b="0" dirty="0"/>
              <a:t> </a:t>
            </a:r>
            <a:r>
              <a:rPr lang="en-US" sz="3200" b="0" dirty="0" err="1"/>
              <a:t>penyebab</a:t>
            </a:r>
            <a:r>
              <a:rPr lang="en-US" sz="3200" b="0" dirty="0"/>
              <a:t> </a:t>
            </a:r>
            <a:r>
              <a:rPr lang="en-US" sz="3200" b="0" dirty="0" err="1"/>
              <a:t>kesenjangan</a:t>
            </a:r>
            <a:r>
              <a:rPr lang="en-US" sz="3200" b="0" dirty="0"/>
              <a:t> </a:t>
            </a:r>
            <a:r>
              <a:rPr lang="en-US" sz="3200" b="0" dirty="0" err="1"/>
              <a:t>pendidikan</a:t>
            </a:r>
            <a:r>
              <a:rPr lang="en-US" sz="3200" b="0" dirty="0"/>
              <a:t> yang </a:t>
            </a:r>
            <a:r>
              <a:rPr lang="en-US" sz="3200" b="0" dirty="0" err="1"/>
              <a:t>terjadi</a:t>
            </a:r>
            <a:r>
              <a:rPr lang="en-US" sz="3200" b="0" dirty="0"/>
              <a:t> </a:t>
            </a:r>
            <a:r>
              <a:rPr lang="en-US" sz="3200" b="0" dirty="0" err="1"/>
              <a:t>yaitu</a:t>
            </a:r>
            <a:r>
              <a:rPr lang="en-US" sz="3200" b="0" dirty="0"/>
              <a:t>; </a:t>
            </a:r>
            <a:r>
              <a:rPr lang="en-US" sz="3200" b="0" dirty="0" err="1"/>
              <a:t>faktor</a:t>
            </a:r>
            <a:r>
              <a:rPr lang="en-US" sz="3200" b="0" dirty="0"/>
              <a:t> </a:t>
            </a:r>
            <a:r>
              <a:rPr lang="en-US" sz="3200" b="0" dirty="0" err="1"/>
              <a:t>ekonomi</a:t>
            </a:r>
            <a:r>
              <a:rPr lang="en-US" sz="3200" b="0" dirty="0"/>
              <a:t>, </a:t>
            </a:r>
            <a:r>
              <a:rPr lang="en-US" sz="3200" b="0" dirty="0" err="1"/>
              <a:t>budaya</a:t>
            </a:r>
            <a:r>
              <a:rPr lang="en-US" sz="3200" b="0" dirty="0"/>
              <a:t>, </a:t>
            </a:r>
            <a:r>
              <a:rPr lang="en-US" sz="3200" b="0" dirty="0" err="1"/>
              <a:t>lingkungan</a:t>
            </a:r>
            <a:r>
              <a:rPr lang="en-US" sz="3200" b="0" dirty="0"/>
              <a:t>, </a:t>
            </a:r>
            <a:r>
              <a:rPr lang="en-US" sz="3200" b="0" dirty="0" err="1"/>
              <a:t>pergaulan</a:t>
            </a:r>
            <a:r>
              <a:rPr lang="en-US" sz="3200" b="0" dirty="0"/>
              <a:t>, </a:t>
            </a:r>
            <a:r>
              <a:rPr lang="en-US" sz="3200" b="0" dirty="0" err="1"/>
              <a:t>pola</a:t>
            </a:r>
            <a:r>
              <a:rPr lang="en-US" sz="3200" b="0" dirty="0"/>
              <a:t> </a:t>
            </a:r>
            <a:r>
              <a:rPr lang="en-US" sz="3200" b="0" dirty="0" err="1"/>
              <a:t>pikr</a:t>
            </a:r>
            <a:r>
              <a:rPr lang="en-US" sz="3200" b="0" dirty="0"/>
              <a:t>, </a:t>
            </a:r>
            <a:r>
              <a:rPr lang="en-US" sz="3200" b="0" dirty="0" err="1"/>
              <a:t>serta</a:t>
            </a:r>
            <a:r>
              <a:rPr lang="en-US" sz="3200" b="0" dirty="0"/>
              <a:t> </a:t>
            </a:r>
            <a:r>
              <a:rPr lang="en-US" sz="3200" b="0" dirty="0" err="1"/>
              <a:t>sarana</a:t>
            </a:r>
            <a:r>
              <a:rPr lang="en-US" sz="3200" b="0" dirty="0"/>
              <a:t> dan </a:t>
            </a:r>
            <a:r>
              <a:rPr lang="en-US" sz="3200" b="0" dirty="0" err="1"/>
              <a:t>prasarana</a:t>
            </a:r>
            <a:r>
              <a:rPr lang="en-US" sz="3200" b="0" dirty="0"/>
              <a:t> </a:t>
            </a:r>
            <a:r>
              <a:rPr lang="en-US" sz="3200" b="0" dirty="0" err="1"/>
              <a:t>pendidikan</a:t>
            </a:r>
            <a:r>
              <a:rPr lang="en-US" sz="3200" b="0" dirty="0"/>
              <a:t> yang minim.</a:t>
            </a:r>
            <a:endParaRPr lang="zh-CN" altLang="en-US" sz="3200" b="0" dirty="0"/>
          </a:p>
        </p:txBody>
      </p:sp>
      <p:sp>
        <p:nvSpPr>
          <p:cNvPr id="1049999" name="Google Shape;2283;p40"/>
          <p:cNvSpPr/>
          <p:nvPr/>
        </p:nvSpPr>
        <p:spPr>
          <a:xfrm>
            <a:off x="7379997" y="53949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00" name="Google Shape;2284;p40"/>
          <p:cNvSpPr/>
          <p:nvPr/>
        </p:nvSpPr>
        <p:spPr>
          <a:xfrm>
            <a:off x="915966" y="4180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01" name="Google Shape;2285;p40"/>
          <p:cNvSpPr/>
          <p:nvPr/>
        </p:nvSpPr>
        <p:spPr>
          <a:xfrm>
            <a:off x="1360428"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2286;p40"/>
          <p:cNvGrpSpPr/>
          <p:nvPr/>
        </p:nvGrpSpPr>
        <p:grpSpPr>
          <a:xfrm>
            <a:off x="3228210" y="3634281"/>
            <a:ext cx="690599" cy="681513"/>
            <a:chOff x="4335920" y="2715227"/>
            <a:chExt cx="266762" cy="263253"/>
          </a:xfrm>
        </p:grpSpPr>
        <p:sp>
          <p:nvSpPr>
            <p:cNvPr id="1050002" name="Google Shape;2287;p40"/>
            <p:cNvSpPr/>
            <p:nvPr/>
          </p:nvSpPr>
          <p:spPr>
            <a:xfrm>
              <a:off x="4335920" y="2879834"/>
              <a:ext cx="100400" cy="98646"/>
            </a:xfrm>
            <a:custGeom>
              <a:avLst/>
              <a:gdLst/>
              <a:ahLst/>
              <a:cxnLst/>
              <a:rect l="l" t="t" r="r" b="b"/>
              <a:pathLst>
                <a:path w="3606" h="3543" extrusionOk="0">
                  <a:moveTo>
                    <a:pt x="198" y="1"/>
                  </a:moveTo>
                  <a:cubicBezTo>
                    <a:pt x="0" y="1018"/>
                    <a:pt x="21" y="2069"/>
                    <a:pt x="258" y="3080"/>
                  </a:cubicBezTo>
                  <a:cubicBezTo>
                    <a:pt x="289" y="3213"/>
                    <a:pt x="393" y="3317"/>
                    <a:pt x="526" y="3349"/>
                  </a:cubicBezTo>
                  <a:cubicBezTo>
                    <a:pt x="1078" y="3478"/>
                    <a:pt x="1643" y="3543"/>
                    <a:pt x="2207" y="3543"/>
                  </a:cubicBezTo>
                  <a:cubicBezTo>
                    <a:pt x="2676" y="3543"/>
                    <a:pt x="3144" y="3498"/>
                    <a:pt x="3606" y="3408"/>
                  </a:cubicBezTo>
                  <a:cubicBezTo>
                    <a:pt x="3009" y="2943"/>
                    <a:pt x="2391" y="2392"/>
                    <a:pt x="1803" y="1803"/>
                  </a:cubicBezTo>
                  <a:cubicBezTo>
                    <a:pt x="1214" y="1214"/>
                    <a:pt x="664" y="597"/>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03" name="Google Shape;2288;p40"/>
            <p:cNvSpPr/>
            <p:nvPr/>
          </p:nvSpPr>
          <p:spPr>
            <a:xfrm>
              <a:off x="4347168" y="2724610"/>
              <a:ext cx="244374" cy="244401"/>
            </a:xfrm>
            <a:custGeom>
              <a:avLst/>
              <a:gdLst/>
              <a:ahLst/>
              <a:cxnLst/>
              <a:rect l="l" t="t" r="r" b="b"/>
              <a:pathLst>
                <a:path w="8777" h="8778" extrusionOk="0">
                  <a:moveTo>
                    <a:pt x="4770" y="1"/>
                  </a:moveTo>
                  <a:cubicBezTo>
                    <a:pt x="3683" y="343"/>
                    <a:pt x="2662" y="945"/>
                    <a:pt x="1801" y="1805"/>
                  </a:cubicBezTo>
                  <a:cubicBezTo>
                    <a:pt x="943" y="2663"/>
                    <a:pt x="343" y="3683"/>
                    <a:pt x="0" y="4766"/>
                  </a:cubicBezTo>
                  <a:cubicBezTo>
                    <a:pt x="509" y="5465"/>
                    <a:pt x="1151" y="6210"/>
                    <a:pt x="1860" y="6917"/>
                  </a:cubicBezTo>
                  <a:cubicBezTo>
                    <a:pt x="2567" y="7626"/>
                    <a:pt x="3314" y="8270"/>
                    <a:pt x="4011" y="8777"/>
                  </a:cubicBezTo>
                  <a:cubicBezTo>
                    <a:pt x="5094" y="8436"/>
                    <a:pt x="6114" y="7835"/>
                    <a:pt x="6973" y="6976"/>
                  </a:cubicBezTo>
                  <a:cubicBezTo>
                    <a:pt x="7834" y="6115"/>
                    <a:pt x="8434" y="5093"/>
                    <a:pt x="8777" y="4007"/>
                  </a:cubicBezTo>
                  <a:cubicBezTo>
                    <a:pt x="8264" y="3310"/>
                    <a:pt x="7622" y="2568"/>
                    <a:pt x="6915" y="1862"/>
                  </a:cubicBezTo>
                  <a:cubicBezTo>
                    <a:pt x="6209" y="1156"/>
                    <a:pt x="5468" y="514"/>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04" name="Google Shape;2289;p40"/>
            <p:cNvSpPr/>
            <p:nvPr/>
          </p:nvSpPr>
          <p:spPr>
            <a:xfrm>
              <a:off x="4502922" y="2715227"/>
              <a:ext cx="99760" cy="98006"/>
            </a:xfrm>
            <a:custGeom>
              <a:avLst/>
              <a:gdLst/>
              <a:ahLst/>
              <a:cxnLst/>
              <a:rect l="l" t="t" r="r" b="b"/>
              <a:pathLst>
                <a:path w="3583" h="3520" extrusionOk="0">
                  <a:moveTo>
                    <a:pt x="1379" y="0"/>
                  </a:moveTo>
                  <a:cubicBezTo>
                    <a:pt x="917" y="0"/>
                    <a:pt x="456" y="44"/>
                    <a:pt x="1" y="130"/>
                  </a:cubicBezTo>
                  <a:cubicBezTo>
                    <a:pt x="594" y="598"/>
                    <a:pt x="1207" y="1145"/>
                    <a:pt x="1791" y="1729"/>
                  </a:cubicBezTo>
                  <a:cubicBezTo>
                    <a:pt x="2375" y="2314"/>
                    <a:pt x="2923" y="2926"/>
                    <a:pt x="3390" y="3520"/>
                  </a:cubicBezTo>
                  <a:cubicBezTo>
                    <a:pt x="3583" y="2509"/>
                    <a:pt x="3562" y="1466"/>
                    <a:pt x="3325" y="462"/>
                  </a:cubicBezTo>
                  <a:cubicBezTo>
                    <a:pt x="3295" y="330"/>
                    <a:pt x="3190" y="226"/>
                    <a:pt x="3058" y="195"/>
                  </a:cubicBezTo>
                  <a:cubicBezTo>
                    <a:pt x="2506" y="65"/>
                    <a:pt x="1943" y="0"/>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05" name="Google Shape;2290;p40"/>
            <p:cNvSpPr/>
            <p:nvPr/>
          </p:nvSpPr>
          <p:spPr>
            <a:xfrm>
              <a:off x="4467339" y="2717204"/>
              <a:ext cx="131611" cy="131611"/>
            </a:xfrm>
            <a:custGeom>
              <a:avLst/>
              <a:gdLst/>
              <a:ahLst/>
              <a:cxnLst/>
              <a:rect l="l" t="t" r="r" b="b"/>
              <a:pathLst>
                <a:path w="4727" h="4727" extrusionOk="0">
                  <a:moveTo>
                    <a:pt x="1636" y="1"/>
                  </a:moveTo>
                  <a:cubicBezTo>
                    <a:pt x="1080" y="79"/>
                    <a:pt x="530" y="220"/>
                    <a:pt x="0" y="427"/>
                  </a:cubicBezTo>
                  <a:cubicBezTo>
                    <a:pt x="95" y="480"/>
                    <a:pt x="198" y="542"/>
                    <a:pt x="309" y="613"/>
                  </a:cubicBezTo>
                  <a:cubicBezTo>
                    <a:pt x="957" y="1029"/>
                    <a:pt x="1697" y="1640"/>
                    <a:pt x="2392" y="2335"/>
                  </a:cubicBezTo>
                  <a:cubicBezTo>
                    <a:pt x="3087" y="3030"/>
                    <a:pt x="3698" y="3771"/>
                    <a:pt x="4114" y="4418"/>
                  </a:cubicBezTo>
                  <a:cubicBezTo>
                    <a:pt x="4185" y="4529"/>
                    <a:pt x="4247" y="4632"/>
                    <a:pt x="4301" y="4727"/>
                  </a:cubicBezTo>
                  <a:cubicBezTo>
                    <a:pt x="4507" y="4198"/>
                    <a:pt x="4648" y="3648"/>
                    <a:pt x="4726" y="3091"/>
                  </a:cubicBezTo>
                  <a:cubicBezTo>
                    <a:pt x="4322" y="2551"/>
                    <a:pt x="3830" y="1989"/>
                    <a:pt x="3285" y="1442"/>
                  </a:cubicBezTo>
                  <a:cubicBezTo>
                    <a:pt x="2738" y="897"/>
                    <a:pt x="2176" y="406"/>
                    <a:pt x="1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06" name="Google Shape;2291;p40"/>
            <p:cNvSpPr/>
            <p:nvPr/>
          </p:nvSpPr>
          <p:spPr>
            <a:xfrm>
              <a:off x="4566292" y="2774198"/>
              <a:ext cx="32659" cy="74618"/>
            </a:xfrm>
            <a:custGeom>
              <a:avLst/>
              <a:gdLst/>
              <a:ahLst/>
              <a:cxnLst/>
              <a:rect l="l" t="t" r="r" b="b"/>
              <a:pathLst>
                <a:path w="1173" h="2680" extrusionOk="0">
                  <a:moveTo>
                    <a:pt x="307" y="0"/>
                  </a:moveTo>
                  <a:cubicBezTo>
                    <a:pt x="267" y="538"/>
                    <a:pt x="165" y="1072"/>
                    <a:pt x="0" y="1591"/>
                  </a:cubicBezTo>
                  <a:cubicBezTo>
                    <a:pt x="211" y="1859"/>
                    <a:pt x="400" y="2123"/>
                    <a:pt x="560" y="2371"/>
                  </a:cubicBezTo>
                  <a:cubicBezTo>
                    <a:pt x="631" y="2482"/>
                    <a:pt x="693" y="2585"/>
                    <a:pt x="747" y="2680"/>
                  </a:cubicBezTo>
                  <a:cubicBezTo>
                    <a:pt x="953" y="2151"/>
                    <a:pt x="1094" y="1601"/>
                    <a:pt x="1172" y="1044"/>
                  </a:cubicBezTo>
                  <a:cubicBezTo>
                    <a:pt x="916" y="703"/>
                    <a:pt x="625" y="350"/>
                    <a:pt x="307" y="0"/>
                  </a:cubicBezTo>
                  <a:close/>
                </a:path>
              </a:pathLst>
            </a:custGeom>
            <a:solidFill>
              <a:srgbClr val="E0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1050009" name="Google Shape;2280;p40"/>
          <p:cNvSpPr txBox="1">
            <a:spLocks noGrp="1"/>
          </p:cNvSpPr>
          <p:nvPr>
            <p:ph type="subTitle" idx="2"/>
          </p:nvPr>
        </p:nvSpPr>
        <p:spPr>
          <a:xfrm>
            <a:off x="611560" y="863917"/>
            <a:ext cx="4896544" cy="2634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Di negara-negara </a:t>
            </a:r>
            <a:r>
              <a:rPr lang="en-US" sz="1800" dirty="0" err="1"/>
              <a:t>maju</a:t>
            </a:r>
            <a:r>
              <a:rPr lang="en-US" sz="1800" dirty="0"/>
              <a:t> </a:t>
            </a:r>
            <a:r>
              <a:rPr lang="en-US" sz="1800" dirty="0" err="1"/>
              <a:t>tingkat</a:t>
            </a:r>
            <a:r>
              <a:rPr lang="en-US" sz="1800" dirty="0"/>
              <a:t> </a:t>
            </a:r>
            <a:r>
              <a:rPr lang="en-US" sz="1800" dirty="0" err="1"/>
              <a:t>pendidikannya</a:t>
            </a:r>
            <a:r>
              <a:rPr lang="en-US" sz="1800" dirty="0"/>
              <a:t> </a:t>
            </a:r>
            <a:r>
              <a:rPr lang="en-US" sz="1800" dirty="0" err="1"/>
              <a:t>tinggi</a:t>
            </a:r>
            <a:r>
              <a:rPr lang="en-US" sz="1800" dirty="0"/>
              <a:t> </a:t>
            </a:r>
            <a:r>
              <a:rPr lang="en-US" sz="1800" dirty="0" err="1"/>
              <a:t>karena</a:t>
            </a:r>
            <a:r>
              <a:rPr lang="en-US" sz="1800" dirty="0"/>
              <a:t> hamper </a:t>
            </a:r>
            <a:r>
              <a:rPr lang="en-US" sz="1800" dirty="0" err="1"/>
              <a:t>seluruh</a:t>
            </a:r>
            <a:r>
              <a:rPr lang="en-US" sz="1800" dirty="0"/>
              <a:t> </a:t>
            </a:r>
            <a:r>
              <a:rPr lang="en-US" sz="1800" dirty="0" err="1"/>
              <a:t>penduduk</a:t>
            </a:r>
            <a:r>
              <a:rPr lang="en-US" sz="1800" dirty="0"/>
              <a:t> </a:t>
            </a:r>
            <a:r>
              <a:rPr lang="en-US" sz="1800" dirty="0" err="1"/>
              <a:t>dapat</a:t>
            </a:r>
            <a:r>
              <a:rPr lang="en-US" sz="1800" dirty="0"/>
              <a:t> </a:t>
            </a:r>
            <a:r>
              <a:rPr lang="en-US" sz="1800" dirty="0" err="1"/>
              <a:t>menguasai</a:t>
            </a:r>
            <a:r>
              <a:rPr lang="en-US" sz="1800" dirty="0"/>
              <a:t> </a:t>
            </a:r>
            <a:r>
              <a:rPr lang="en-US" sz="1800" dirty="0" err="1"/>
              <a:t>keterampilan</a:t>
            </a:r>
            <a:r>
              <a:rPr lang="en-US" sz="1800" dirty="0"/>
              <a:t> </a:t>
            </a:r>
            <a:r>
              <a:rPr lang="en-US" sz="1800" dirty="0" err="1"/>
              <a:t>dasar</a:t>
            </a:r>
            <a:r>
              <a:rPr lang="en-US" sz="1800" dirty="0"/>
              <a:t> </a:t>
            </a:r>
            <a:r>
              <a:rPr lang="en-US" sz="1800" dirty="0" err="1"/>
              <a:t>yakni</a:t>
            </a:r>
            <a:r>
              <a:rPr lang="en-US" sz="1800" dirty="0"/>
              <a:t>, </a:t>
            </a:r>
            <a:r>
              <a:rPr lang="en-US" sz="1800" dirty="0" err="1"/>
              <a:t>membaca</a:t>
            </a:r>
            <a:r>
              <a:rPr lang="en-US" sz="1800" dirty="0"/>
              <a:t>, </a:t>
            </a:r>
            <a:r>
              <a:rPr lang="en-US" sz="1800" dirty="0" err="1"/>
              <a:t>menulis</a:t>
            </a:r>
            <a:r>
              <a:rPr lang="en-US" sz="1800" dirty="0"/>
              <a:t>, dan </a:t>
            </a:r>
            <a:r>
              <a:rPr lang="en-US" sz="1800" dirty="0" err="1"/>
              <a:t>berhitung</a:t>
            </a:r>
            <a:r>
              <a:rPr lang="en-US" sz="1800" dirty="0"/>
              <a:t>. </a:t>
            </a:r>
            <a:r>
              <a:rPr lang="en-US" sz="1800" dirty="0" err="1"/>
              <a:t>Pemerintah</a:t>
            </a:r>
            <a:r>
              <a:rPr lang="en-US" sz="1800" dirty="0"/>
              <a:t> </a:t>
            </a:r>
            <a:r>
              <a:rPr lang="en-US" sz="1800" dirty="0" err="1"/>
              <a:t>mampu</a:t>
            </a:r>
            <a:r>
              <a:rPr lang="en-US" sz="1800" dirty="0"/>
              <a:t> </a:t>
            </a:r>
            <a:r>
              <a:rPr lang="en-US" sz="1800" dirty="0" err="1"/>
              <a:t>memberikan</a:t>
            </a:r>
            <a:r>
              <a:rPr lang="en-US" sz="1800" dirty="0"/>
              <a:t> </a:t>
            </a:r>
            <a:r>
              <a:rPr lang="en-US" sz="1800" dirty="0" err="1"/>
              <a:t>jaminan</a:t>
            </a:r>
            <a:r>
              <a:rPr lang="en-US" sz="1800" dirty="0"/>
              <a:t> </a:t>
            </a:r>
            <a:r>
              <a:rPr lang="en-US" sz="1800" dirty="0" err="1"/>
              <a:t>pendidikan</a:t>
            </a:r>
            <a:r>
              <a:rPr lang="en-US" sz="1800" dirty="0"/>
              <a:t> </a:t>
            </a:r>
            <a:r>
              <a:rPr lang="en-US" sz="1800" dirty="0" err="1"/>
              <a:t>dasar</a:t>
            </a:r>
            <a:r>
              <a:rPr lang="en-US" sz="1800" dirty="0"/>
              <a:t> yang </a:t>
            </a:r>
            <a:r>
              <a:rPr lang="en-US" sz="1800" dirty="0" err="1"/>
              <a:t>bebas</a:t>
            </a:r>
            <a:r>
              <a:rPr lang="en-US" sz="1800" dirty="0"/>
              <a:t> </a:t>
            </a:r>
            <a:r>
              <a:rPr lang="en-US" sz="1800" dirty="0" err="1"/>
              <a:t>biaya</a:t>
            </a:r>
            <a:r>
              <a:rPr lang="en-US" sz="1800" dirty="0"/>
              <a:t> kepada </a:t>
            </a:r>
            <a:r>
              <a:rPr lang="en-US" sz="1800" dirty="0" err="1"/>
              <a:t>seluruh</a:t>
            </a:r>
            <a:r>
              <a:rPr lang="en-US" sz="1800" dirty="0"/>
              <a:t> </a:t>
            </a:r>
            <a:r>
              <a:rPr lang="en-US" sz="1800" dirty="0" err="1"/>
              <a:t>lapisan</a:t>
            </a:r>
            <a:r>
              <a:rPr lang="en-US" sz="1800" dirty="0"/>
              <a:t> </a:t>
            </a:r>
            <a:r>
              <a:rPr lang="en-US" sz="1800" dirty="0" err="1"/>
              <a:t>masyarakat</a:t>
            </a:r>
            <a:r>
              <a:rPr lang="en-US" sz="1800" dirty="0"/>
              <a:t>. </a:t>
            </a:r>
            <a:r>
              <a:rPr lang="en-US" sz="1800" dirty="0" err="1"/>
              <a:t>Fasilitas</a:t>
            </a:r>
            <a:r>
              <a:rPr lang="en-US" sz="1800" dirty="0"/>
              <a:t> yang </a:t>
            </a:r>
            <a:r>
              <a:rPr lang="en-US" sz="1800" dirty="0" err="1"/>
              <a:t>disediakan</a:t>
            </a:r>
            <a:r>
              <a:rPr lang="en-US" sz="1800" dirty="0"/>
              <a:t> oleh </a:t>
            </a:r>
            <a:r>
              <a:rPr lang="en-US" sz="1800" dirty="0" err="1"/>
              <a:t>pemerintah</a:t>
            </a:r>
            <a:r>
              <a:rPr lang="en-US" sz="1800" dirty="0"/>
              <a:t> juga cukup </a:t>
            </a:r>
            <a:r>
              <a:rPr lang="en-US" sz="1800" dirty="0" err="1"/>
              <a:t>lengkap</a:t>
            </a:r>
            <a:r>
              <a:rPr lang="en-US" sz="1800" dirty="0"/>
              <a:t> dan </a:t>
            </a:r>
            <a:r>
              <a:rPr lang="en-US" sz="1800" dirty="0" err="1"/>
              <a:t>jumlahnya</a:t>
            </a:r>
            <a:r>
              <a:rPr lang="en-US" sz="1800" dirty="0"/>
              <a:t> </a:t>
            </a:r>
            <a:r>
              <a:rPr lang="en-US" sz="1800" dirty="0" err="1"/>
              <a:t>memadai</a:t>
            </a:r>
            <a:r>
              <a:rPr lang="en-US" sz="1800" dirty="0"/>
              <a:t>. Negara </a:t>
            </a:r>
            <a:r>
              <a:rPr lang="en-US" sz="1800" dirty="0" err="1"/>
              <a:t>maju</a:t>
            </a:r>
            <a:r>
              <a:rPr lang="en-US" sz="1800" dirty="0"/>
              <a:t> </a:t>
            </a:r>
            <a:r>
              <a:rPr lang="en-US" sz="1800" dirty="0" err="1"/>
              <a:t>biasanya</a:t>
            </a:r>
            <a:r>
              <a:rPr lang="en-US" sz="1800" dirty="0"/>
              <a:t> </a:t>
            </a:r>
            <a:r>
              <a:rPr lang="en-US" sz="1800" dirty="0" err="1"/>
              <a:t>menerapkan</a:t>
            </a:r>
            <a:r>
              <a:rPr lang="en-US" sz="1800" dirty="0"/>
              <a:t> </a:t>
            </a:r>
            <a:r>
              <a:rPr lang="en-US" sz="1800" dirty="0" err="1"/>
              <a:t>sistem</a:t>
            </a:r>
            <a:r>
              <a:rPr lang="en-US" sz="1800" dirty="0"/>
              <a:t> pembelajaran yang </a:t>
            </a:r>
            <a:r>
              <a:rPr lang="en-US" sz="1800" dirty="0" err="1"/>
              <a:t>berpusat</a:t>
            </a:r>
            <a:r>
              <a:rPr lang="en-US" sz="1800" dirty="0"/>
              <a:t> pada </a:t>
            </a:r>
            <a:r>
              <a:rPr lang="en-US" sz="1800" dirty="0" err="1"/>
              <a:t>minat</a:t>
            </a:r>
            <a:r>
              <a:rPr lang="en-US" sz="1800" dirty="0"/>
              <a:t> dan </a:t>
            </a:r>
            <a:r>
              <a:rPr lang="en-US" sz="1800" dirty="0" err="1"/>
              <a:t>bakat</a:t>
            </a:r>
            <a:r>
              <a:rPr lang="en-US" sz="1800" dirty="0"/>
              <a:t> </a:t>
            </a:r>
            <a:r>
              <a:rPr lang="en-US" sz="1800" dirty="0" err="1"/>
              <a:t>peserta</a:t>
            </a:r>
            <a:r>
              <a:rPr lang="en-US" sz="1800" dirty="0"/>
              <a:t> </a:t>
            </a:r>
            <a:r>
              <a:rPr lang="en-US" sz="1800" dirty="0" err="1"/>
              <a:t>didik</a:t>
            </a:r>
            <a:r>
              <a:rPr lang="en-US" sz="1800" dirty="0"/>
              <a:t>.</a:t>
            </a:r>
            <a:endParaRPr lang="zh-CN" altLang="en-US" sz="1800" dirty="0"/>
          </a:p>
        </p:txBody>
      </p:sp>
      <p:sp>
        <p:nvSpPr>
          <p:cNvPr id="1050010" name="Google Shape;2282;p40"/>
          <p:cNvSpPr txBox="1">
            <a:spLocks noGrp="1"/>
          </p:cNvSpPr>
          <p:nvPr>
            <p:ph type="subTitle" idx="4"/>
          </p:nvPr>
        </p:nvSpPr>
        <p:spPr>
          <a:xfrm>
            <a:off x="5555266" y="2067694"/>
            <a:ext cx="3240359" cy="239300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err="1"/>
              <a:t>Contoh</a:t>
            </a:r>
            <a:r>
              <a:rPr lang="en-US" sz="1800" dirty="0"/>
              <a:t> </a:t>
            </a:r>
            <a:r>
              <a:rPr lang="en-US" sz="1800" dirty="0" err="1"/>
              <a:t>nya</a:t>
            </a:r>
            <a:r>
              <a:rPr lang="en-US" sz="1800" dirty="0"/>
              <a:t> negara </a:t>
            </a:r>
            <a:r>
              <a:rPr lang="en-US" sz="1800" dirty="0" err="1"/>
              <a:t>Jepang</a:t>
            </a:r>
            <a:r>
              <a:rPr lang="en-US" sz="1800" dirty="0"/>
              <a:t> yang </a:t>
            </a:r>
            <a:r>
              <a:rPr lang="en-US" sz="1800" dirty="0" err="1"/>
              <a:t>memiliki</a:t>
            </a:r>
            <a:r>
              <a:rPr lang="en-US" sz="1800" dirty="0"/>
              <a:t> </a:t>
            </a:r>
            <a:r>
              <a:rPr lang="en-US" sz="1800" dirty="0" err="1"/>
              <a:t>sistem</a:t>
            </a:r>
            <a:r>
              <a:rPr lang="en-US" sz="1800" dirty="0"/>
              <a:t> pembelajaran di </a:t>
            </a:r>
            <a:r>
              <a:rPr lang="en-US" sz="1800" dirty="0" err="1"/>
              <a:t>Sekolah</a:t>
            </a:r>
            <a:r>
              <a:rPr lang="en-US" sz="1800" dirty="0"/>
              <a:t> </a:t>
            </a:r>
            <a:r>
              <a:rPr lang="en-US" sz="1800" dirty="0" err="1"/>
              <a:t>Menengah</a:t>
            </a:r>
            <a:r>
              <a:rPr lang="en-US" sz="1800" dirty="0"/>
              <a:t> Atas </a:t>
            </a:r>
            <a:r>
              <a:rPr lang="en-US" sz="1800" dirty="0" err="1"/>
              <a:t>dengan</a:t>
            </a:r>
            <a:r>
              <a:rPr lang="en-US" sz="1800" dirty="0"/>
              <a:t> </a:t>
            </a:r>
            <a:r>
              <a:rPr lang="en-US" sz="1800" dirty="0" err="1"/>
              <a:t>menerapkan</a:t>
            </a:r>
            <a:r>
              <a:rPr lang="en-US" sz="1800" dirty="0"/>
              <a:t> 3 program </a:t>
            </a:r>
            <a:r>
              <a:rPr lang="en-US" sz="1800" dirty="0" err="1"/>
              <a:t>yaitu</a:t>
            </a:r>
            <a:r>
              <a:rPr lang="en-US" altLang="en-US" sz="1800" dirty="0"/>
              <a:t>:</a:t>
            </a:r>
          </a:p>
          <a:p>
            <a:pPr marL="0" lvl="0" indent="0" algn="l" rtl="0">
              <a:spcBef>
                <a:spcPts val="0"/>
              </a:spcBef>
              <a:spcAft>
                <a:spcPts val="0"/>
              </a:spcAft>
            </a:pPr>
            <a:r>
              <a:rPr lang="en-US" altLang="en-US" sz="1800" dirty="0"/>
              <a:t>1. Program </a:t>
            </a:r>
            <a:r>
              <a:rPr lang="en-US" altLang="en-US" sz="1800" dirty="0" err="1"/>
              <a:t>standar</a:t>
            </a:r>
            <a:r>
              <a:rPr lang="en-US" altLang="en-US" sz="1800" dirty="0"/>
              <a:t> (</a:t>
            </a:r>
            <a:r>
              <a:rPr lang="en-US" altLang="en-US" sz="1800" dirty="0" err="1"/>
              <a:t>Standart</a:t>
            </a:r>
            <a:r>
              <a:rPr lang="en-US" altLang="en-US" sz="1800" dirty="0"/>
              <a:t> Courses)</a:t>
            </a:r>
          </a:p>
          <a:p>
            <a:pPr marL="0" lvl="0" indent="0" algn="l" rtl="0">
              <a:spcBef>
                <a:spcPts val="0"/>
              </a:spcBef>
              <a:spcAft>
                <a:spcPts val="0"/>
              </a:spcAft>
            </a:pPr>
            <a:r>
              <a:rPr lang="en-US" altLang="en-US" sz="1800" dirty="0"/>
              <a:t>2. Vocational Courses</a:t>
            </a:r>
          </a:p>
          <a:p>
            <a:pPr marL="0" lvl="0" indent="0" algn="l" rtl="0">
              <a:spcBef>
                <a:spcPts val="0"/>
              </a:spcBef>
              <a:spcAft>
                <a:spcPts val="0"/>
              </a:spcAft>
            </a:pPr>
            <a:r>
              <a:rPr lang="en-US" altLang="en-US" sz="1800" dirty="0"/>
              <a:t>3. Comprehensive courses </a:t>
            </a:r>
            <a:endParaRPr lang="zh-CN" altLang="en-US" sz="1800" dirty="0"/>
          </a:p>
        </p:txBody>
      </p:sp>
      <p:sp>
        <p:nvSpPr>
          <p:cNvPr id="1050011" name="Google Shape;2283;p40"/>
          <p:cNvSpPr/>
          <p:nvPr/>
        </p:nvSpPr>
        <p:spPr>
          <a:xfrm>
            <a:off x="7379997" y="53949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13" name="Google Shape;3717;p68"/>
          <p:cNvSpPr txBox="1"/>
          <p:nvPr/>
        </p:nvSpPr>
        <p:spPr>
          <a:xfrm>
            <a:off x="912831" y="253147"/>
            <a:ext cx="7704000" cy="572700"/>
          </a:xfrm>
          <a:prstGeom prst="rect">
            <a:avLst/>
          </a:prstGeom>
        </p:spPr>
        <p:txBody>
          <a:bodyPr spcFirstLastPara="1" wrap="square" lIns="91425" tIns="91425" rIns="91425" bIns="91425" anchor="t" anchorCtr="0">
            <a:noAutofit/>
          </a:bodyPr>
          <a:lstStyle>
            <a:lvl1pPr marR="0" algn="ctr" rtl="0">
              <a:lnSpc>
                <a:spcPct val="100000"/>
              </a:lnSpc>
              <a:spcBef>
                <a:spcPts val="0"/>
              </a:spcBef>
              <a:spcAft>
                <a:spcPts val="0"/>
              </a:spcAft>
              <a:buSzPts val="3500"/>
              <a:buNone/>
              <a:defRPr sz="3500" b="1">
                <a:solidFill>
                  <a:srgbClr val="646B96"/>
                </a:solidFill>
                <a:highlight>
                  <a:srgbClr val="D5D9EE"/>
                </a:highlight>
                <a:latin typeface="Varela Round"/>
                <a:ea typeface="Varela Round"/>
                <a:cs typeface="Varela Round"/>
                <a:sym typeface="Varela Round"/>
              </a:defRPr>
            </a:lvl1pPr>
            <a:lvl2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2pPr>
            <a:lvl3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3pPr>
            <a:lvl4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4pPr>
            <a:lvl5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5pPr>
            <a:lvl6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6pPr>
            <a:lvl7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7pPr>
            <a:lvl8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8pPr>
            <a:lvl9pPr marR="0" algn="l" rtl="0">
              <a:lnSpc>
                <a:spcPct val="100000"/>
              </a:lnSpc>
              <a:spcBef>
                <a:spcPts val="0"/>
              </a:spcBef>
              <a:spcAft>
                <a:spcPts val="0"/>
              </a:spcAft>
              <a:buSzPts val="3500"/>
              <a:buNone/>
              <a:defRPr sz="3500" b="1">
                <a:solidFill>
                  <a:srgbClr val="646B96"/>
                </a:solidFill>
                <a:latin typeface="DM Sans"/>
                <a:ea typeface="DM Sans"/>
                <a:cs typeface="DM Sans"/>
                <a:sym typeface="DM Sans"/>
              </a:defRPr>
            </a:lvl9pPr>
          </a:lstStyle>
          <a:p>
            <a:pPr marL="0" lvl="0" indent="0" algn="ctr" rtl="0">
              <a:spcBef>
                <a:spcPts val="0"/>
              </a:spcBef>
              <a:spcAft>
                <a:spcPts val="0"/>
              </a:spcAft>
              <a:buNone/>
            </a:pPr>
            <a:r>
              <a:rPr lang="en-US" sz="3200" dirty="0">
                <a:highlight>
                  <a:srgbClr val="D5D9EE"/>
                </a:highlight>
                <a:latin typeface="Arial"/>
              </a:rPr>
              <a:t>Pendidikan di Negara </a:t>
            </a:r>
            <a:r>
              <a:rPr lang="en-US" sz="3200" dirty="0" err="1">
                <a:highlight>
                  <a:srgbClr val="D5D9EE"/>
                </a:highlight>
                <a:latin typeface="Arial"/>
              </a:rPr>
              <a:t>Maju</a:t>
            </a:r>
            <a:endParaRPr sz="3200" dirty="0">
              <a:highlight>
                <a:srgbClr val="D5D9EE"/>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6"/>
        <p:cNvGrpSpPr/>
        <p:nvPr/>
      </p:nvGrpSpPr>
      <p:grpSpPr>
        <a:xfrm>
          <a:off x="0" y="0"/>
          <a:ext cx="0" cy="0"/>
          <a:chOff x="0" y="0"/>
          <a:chExt cx="0" cy="0"/>
        </a:xfrm>
      </p:grpSpPr>
      <p:grpSp>
        <p:nvGrpSpPr>
          <p:cNvPr id="455" name="Google Shape;3697;p68"/>
          <p:cNvGrpSpPr/>
          <p:nvPr/>
        </p:nvGrpSpPr>
        <p:grpSpPr>
          <a:xfrm rot="1041406">
            <a:off x="6955254" y="-325500"/>
            <a:ext cx="3393185" cy="2638416"/>
            <a:chOff x="3609967" y="2243520"/>
            <a:chExt cx="4141513" cy="3220289"/>
          </a:xfrm>
        </p:grpSpPr>
        <p:grpSp>
          <p:nvGrpSpPr>
            <p:cNvPr id="456" name="Google Shape;3698;p68"/>
            <p:cNvGrpSpPr/>
            <p:nvPr/>
          </p:nvGrpSpPr>
          <p:grpSpPr>
            <a:xfrm rot="-1837553" flipH="1">
              <a:off x="5826213" y="3189929"/>
              <a:ext cx="1513811" cy="2029860"/>
              <a:chOff x="1400935" y="1333409"/>
              <a:chExt cx="760984" cy="1020399"/>
            </a:xfrm>
          </p:grpSpPr>
          <p:sp>
            <p:nvSpPr>
              <p:cNvPr id="1050086" name="Google Shape;3699;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87" name="Google Shape;3700;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88" name="Google Shape;3701;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89" name="Google Shape;3702;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0" name="Google Shape;3703;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1" name="Google Shape;3704;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2" name="Google Shape;3705;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3" name="Google Shape;3706;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4" name="Google Shape;3707;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5" name="Google Shape;3708;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6" name="Google Shape;3709;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7" name="Google Shape;3710;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8" name="Google Shape;3711;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99" name="Google Shape;3712;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100" name="Google Shape;3713;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101" name="Google Shape;3714;p68"/>
          <p:cNvSpPr/>
          <p:nvPr/>
        </p:nvSpPr>
        <p:spPr>
          <a:xfrm>
            <a:off x="827375" y="1144797"/>
            <a:ext cx="3811976" cy="3559046"/>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US">
                <a:solidFill>
                  <a:schemeClr val="dk1"/>
                </a:solidFill>
                <a:latin typeface="Varela Round"/>
                <a:ea typeface="Varela Round"/>
                <a:cs typeface="Varela Round"/>
                <a:sym typeface="Varela Round"/>
              </a:rPr>
              <a:t>Tingkat pendidikan di negara berkembang cenderung rendah. Hal ini disebabkan beberapa faktor antara lain:</a:t>
            </a:r>
            <a:endParaRPr>
              <a:latin typeface="Varela Round"/>
              <a:ea typeface="Varela Round"/>
              <a:cs typeface="Varela Round"/>
              <a:sym typeface="Varela Round"/>
            </a:endParaRPr>
          </a:p>
          <a:p>
            <a:pPr marL="0" lvl="0" indent="0" algn="l" rtl="0">
              <a:spcBef>
                <a:spcPts val="0"/>
              </a:spcBef>
              <a:spcAft>
                <a:spcPts val="1600"/>
              </a:spcAft>
              <a:buNone/>
            </a:pPr>
            <a:r>
              <a:rPr lang="en-US">
                <a:solidFill>
                  <a:schemeClr val="dk1"/>
                </a:solidFill>
                <a:latin typeface="Varela Round"/>
                <a:ea typeface="Varela Round"/>
                <a:cs typeface="Varela Round"/>
                <a:sym typeface="Varela Round"/>
              </a:rPr>
              <a:t>1. Terbatasnya fasilitas pendidikan bagi pembangunan sumber daya manusia.</a:t>
            </a:r>
            <a:endParaRPr>
              <a:latin typeface="Varela Round"/>
              <a:ea typeface="Varela Round"/>
              <a:cs typeface="Varela Round"/>
              <a:sym typeface="Varela Round"/>
            </a:endParaRPr>
          </a:p>
          <a:p>
            <a:pPr marL="0" lvl="0" indent="0" algn="l" rtl="0">
              <a:spcBef>
                <a:spcPts val="0"/>
              </a:spcBef>
              <a:spcAft>
                <a:spcPts val="1600"/>
              </a:spcAft>
              <a:buNone/>
            </a:pPr>
            <a:r>
              <a:rPr lang="en-US">
                <a:solidFill>
                  <a:schemeClr val="dk1"/>
                </a:solidFill>
                <a:latin typeface="Varela Round"/>
                <a:ea typeface="Varela Round"/>
                <a:cs typeface="Varela Round"/>
                <a:sym typeface="Varela Round"/>
              </a:rPr>
              <a:t>2. Pemerintah belum mampu menyediakan fasilitas pendidikan secara merata bagi seluruh lapisan masyarakat.</a:t>
            </a:r>
            <a:endParaRPr>
              <a:latin typeface="Varela Round"/>
              <a:ea typeface="Varela Round"/>
              <a:cs typeface="Varela Round"/>
              <a:sym typeface="Varela Round"/>
            </a:endParaRPr>
          </a:p>
          <a:p>
            <a:pPr marL="0" lvl="0" indent="0" algn="l" rtl="0">
              <a:spcBef>
                <a:spcPts val="0"/>
              </a:spcBef>
              <a:spcAft>
                <a:spcPts val="1600"/>
              </a:spcAft>
              <a:buNone/>
            </a:pPr>
            <a:r>
              <a:rPr lang="en-US">
                <a:solidFill>
                  <a:schemeClr val="dk1"/>
                </a:solidFill>
                <a:latin typeface="Varela Round"/>
                <a:ea typeface="Varela Round"/>
                <a:cs typeface="Varela Round"/>
                <a:sym typeface="Varela Round"/>
              </a:rPr>
              <a:t>3. Pendidikan di negara berkembang umumnya berasal dari warisan kebijaksanaan pendidikan kaum kolonial.</a:t>
            </a:r>
            <a:endParaRPr>
              <a:latin typeface="Varela Round"/>
              <a:ea typeface="Varela Round"/>
              <a:cs typeface="Varela Round"/>
              <a:sym typeface="Varela Round"/>
            </a:endParaRPr>
          </a:p>
        </p:txBody>
      </p:sp>
      <p:sp>
        <p:nvSpPr>
          <p:cNvPr id="1050102" name="Google Shape;3715;p68"/>
          <p:cNvSpPr/>
          <p:nvPr/>
        </p:nvSpPr>
        <p:spPr>
          <a:xfrm rot="7686">
            <a:off x="4889117" y="1145652"/>
            <a:ext cx="3668935" cy="3458335"/>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US" dirty="0" err="1">
                <a:solidFill>
                  <a:schemeClr val="dk1"/>
                </a:solidFill>
                <a:latin typeface="Varela Round"/>
                <a:ea typeface="Varela Round"/>
                <a:cs typeface="Varela Round"/>
                <a:sym typeface="Varela Round"/>
              </a:rPr>
              <a:t>Contohnya</a:t>
            </a:r>
            <a:r>
              <a:rPr lang="en-US" dirty="0">
                <a:solidFill>
                  <a:schemeClr val="dk1"/>
                </a:solidFill>
                <a:latin typeface="Varela Round"/>
                <a:ea typeface="Varela Round"/>
                <a:cs typeface="Varela Round"/>
                <a:sym typeface="Varela Round"/>
              </a:rPr>
              <a:t> di Indonesia </a:t>
            </a:r>
            <a:r>
              <a:rPr lang="en-US" dirty="0" err="1">
                <a:solidFill>
                  <a:schemeClr val="dk1"/>
                </a:solidFill>
                <a:latin typeface="Varela Round"/>
                <a:ea typeface="Varela Round"/>
                <a:cs typeface="Varela Round"/>
                <a:sym typeface="Varela Round"/>
              </a:rPr>
              <a:t>Permasalahan</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pendidikan</a:t>
            </a:r>
            <a:r>
              <a:rPr lang="en-US" dirty="0">
                <a:solidFill>
                  <a:schemeClr val="dk1"/>
                </a:solidFill>
                <a:latin typeface="Varela Round"/>
                <a:ea typeface="Varela Round"/>
                <a:cs typeface="Varela Round"/>
                <a:sym typeface="Varela Round"/>
              </a:rPr>
              <a:t> di Indonesia </a:t>
            </a:r>
            <a:r>
              <a:rPr lang="en-US" dirty="0" err="1">
                <a:solidFill>
                  <a:schemeClr val="dk1"/>
                </a:solidFill>
                <a:latin typeface="Varela Round"/>
                <a:ea typeface="Varela Round"/>
                <a:cs typeface="Varela Round"/>
                <a:sym typeface="Varela Round"/>
              </a:rPr>
              <a:t>yakni</a:t>
            </a:r>
            <a:r>
              <a:rPr lang="en-US" dirty="0">
                <a:solidFill>
                  <a:schemeClr val="dk1"/>
                </a:solidFill>
                <a:latin typeface="Varela Round"/>
                <a:ea typeface="Varela Round"/>
                <a:cs typeface="Varela Round"/>
                <a:sym typeface="Varela Round"/>
              </a:rPr>
              <a:t> </a:t>
            </a:r>
            <a:endParaRPr dirty="0">
              <a:latin typeface="Varela Round"/>
              <a:ea typeface="Varela Round"/>
              <a:cs typeface="Varela Round"/>
              <a:sym typeface="Varela Round"/>
            </a:endParaRPr>
          </a:p>
          <a:p>
            <a:pPr marL="0" lvl="0" indent="0" algn="l" rtl="0">
              <a:spcBef>
                <a:spcPts val="0"/>
              </a:spcBef>
              <a:spcAft>
                <a:spcPts val="1600"/>
              </a:spcAft>
              <a:buNone/>
            </a:pPr>
            <a:r>
              <a:rPr lang="en-US" dirty="0">
                <a:solidFill>
                  <a:schemeClr val="dk1"/>
                </a:solidFill>
                <a:latin typeface="Varela Round"/>
                <a:ea typeface="Varela Round"/>
                <a:cs typeface="Varela Round"/>
                <a:sym typeface="Varela Round"/>
              </a:rPr>
              <a:t>1. </a:t>
            </a:r>
            <a:r>
              <a:rPr lang="en-US" dirty="0" err="1">
                <a:solidFill>
                  <a:schemeClr val="dk1"/>
                </a:solidFill>
                <a:latin typeface="Varela Round"/>
                <a:ea typeface="Varela Round"/>
                <a:cs typeface="Varela Round"/>
                <a:sym typeface="Varela Round"/>
              </a:rPr>
              <a:t>Pemerataan</a:t>
            </a:r>
            <a:r>
              <a:rPr lang="en-US" dirty="0">
                <a:solidFill>
                  <a:schemeClr val="dk1"/>
                </a:solidFill>
                <a:latin typeface="Varela Round"/>
                <a:ea typeface="Varela Round"/>
                <a:cs typeface="Varela Round"/>
                <a:sym typeface="Varela Round"/>
              </a:rPr>
              <a:t> yang </a:t>
            </a:r>
            <a:r>
              <a:rPr lang="en-US" dirty="0" err="1">
                <a:solidFill>
                  <a:schemeClr val="dk1"/>
                </a:solidFill>
                <a:latin typeface="Varela Round"/>
                <a:ea typeface="Varela Round"/>
                <a:cs typeface="Varela Round"/>
                <a:sym typeface="Varela Round"/>
              </a:rPr>
              <a:t>terjadi</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karena</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kurang</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tergorganisirnya</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koordinasi</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antara</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pemerintah</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pusat</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dengan</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pemerintah</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daerah</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bahkan</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hingga</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daerah</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terpencil</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sekalipun</a:t>
            </a:r>
            <a:r>
              <a:rPr lang="en-US" dirty="0">
                <a:solidFill>
                  <a:schemeClr val="dk1"/>
                </a:solidFill>
                <a:latin typeface="Varela Round"/>
                <a:ea typeface="Varela Round"/>
                <a:cs typeface="Varela Round"/>
                <a:sym typeface="Varela Round"/>
              </a:rPr>
              <a:t>. </a:t>
            </a:r>
            <a:endParaRPr dirty="0">
              <a:latin typeface="Varela Round"/>
              <a:ea typeface="Varela Round"/>
              <a:cs typeface="Varela Round"/>
              <a:sym typeface="Varela Round"/>
            </a:endParaRPr>
          </a:p>
          <a:p>
            <a:pPr marL="0" lvl="0" indent="0" algn="l" rtl="0">
              <a:spcBef>
                <a:spcPts val="0"/>
              </a:spcBef>
              <a:spcAft>
                <a:spcPts val="1600"/>
              </a:spcAft>
              <a:buNone/>
            </a:pPr>
            <a:r>
              <a:rPr lang="en-US" dirty="0">
                <a:solidFill>
                  <a:schemeClr val="dk1"/>
                </a:solidFill>
                <a:latin typeface="Varela Round"/>
                <a:ea typeface="Varela Round"/>
                <a:cs typeface="Varela Round"/>
                <a:sym typeface="Varela Round"/>
              </a:rPr>
              <a:t>2. </a:t>
            </a:r>
            <a:r>
              <a:rPr lang="en-US" dirty="0" err="1">
                <a:solidFill>
                  <a:schemeClr val="dk1"/>
                </a:solidFill>
                <a:latin typeface="Varela Round"/>
                <a:ea typeface="Varela Round"/>
                <a:cs typeface="Varela Round"/>
                <a:sym typeface="Varela Round"/>
              </a:rPr>
              <a:t>Rendahnya</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mutu</a:t>
            </a:r>
            <a:r>
              <a:rPr lang="en-US" dirty="0">
                <a:solidFill>
                  <a:schemeClr val="dk1"/>
                </a:solidFill>
                <a:latin typeface="Varela Round"/>
                <a:ea typeface="Varela Round"/>
                <a:cs typeface="Varela Round"/>
                <a:sym typeface="Varela Round"/>
              </a:rPr>
              <a:t> dan </a:t>
            </a:r>
            <a:r>
              <a:rPr lang="en-US" dirty="0" err="1">
                <a:solidFill>
                  <a:schemeClr val="dk1"/>
                </a:solidFill>
                <a:latin typeface="Varela Round"/>
                <a:ea typeface="Varela Round"/>
                <a:cs typeface="Varela Round"/>
                <a:sym typeface="Varela Round"/>
              </a:rPr>
              <a:t>relevansi</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pendidikan</a:t>
            </a:r>
            <a:r>
              <a:rPr lang="en-US" dirty="0">
                <a:solidFill>
                  <a:schemeClr val="dk1"/>
                </a:solidFill>
                <a:latin typeface="Varela Round"/>
                <a:ea typeface="Varela Round"/>
                <a:cs typeface="Varela Round"/>
                <a:sym typeface="Varela Round"/>
              </a:rPr>
              <a:t> juga </a:t>
            </a:r>
            <a:r>
              <a:rPr lang="en-US" dirty="0" err="1">
                <a:solidFill>
                  <a:schemeClr val="dk1"/>
                </a:solidFill>
                <a:latin typeface="Varela Round"/>
                <a:ea typeface="Varela Round"/>
                <a:cs typeface="Varela Round"/>
                <a:sym typeface="Varela Round"/>
              </a:rPr>
              <a:t>disebabkan</a:t>
            </a:r>
            <a:r>
              <a:rPr lang="en-US" dirty="0">
                <a:solidFill>
                  <a:schemeClr val="dk1"/>
                </a:solidFill>
                <a:latin typeface="Varela Round"/>
                <a:ea typeface="Varela Round"/>
                <a:cs typeface="Varela Round"/>
                <a:sym typeface="Varela Round"/>
              </a:rPr>
              <a:t> oleh </a:t>
            </a:r>
            <a:r>
              <a:rPr lang="en-US" dirty="0" err="1">
                <a:solidFill>
                  <a:schemeClr val="dk1"/>
                </a:solidFill>
                <a:latin typeface="Varela Round"/>
                <a:ea typeface="Varela Round"/>
                <a:cs typeface="Varela Round"/>
                <a:sym typeface="Varela Round"/>
              </a:rPr>
              <a:t>rendahnya</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kualitas</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tenaga</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pengajar</a:t>
            </a:r>
            <a:r>
              <a:rPr lang="en-US" dirty="0">
                <a:solidFill>
                  <a:schemeClr val="dk1"/>
                </a:solidFill>
                <a:latin typeface="Varela Round"/>
                <a:ea typeface="Varela Round"/>
                <a:cs typeface="Varela Round"/>
                <a:sym typeface="Varela Round"/>
              </a:rPr>
              <a:t>.</a:t>
            </a:r>
            <a:endParaRPr dirty="0">
              <a:latin typeface="Varela Round"/>
              <a:ea typeface="Varela Round"/>
              <a:cs typeface="Varela Round"/>
              <a:sym typeface="Varela Round"/>
            </a:endParaRPr>
          </a:p>
          <a:p>
            <a:pPr marL="0" lvl="0" indent="0" algn="l" rtl="0">
              <a:spcBef>
                <a:spcPts val="0"/>
              </a:spcBef>
              <a:spcAft>
                <a:spcPts val="1600"/>
              </a:spcAft>
              <a:buNone/>
            </a:pPr>
            <a:r>
              <a:rPr lang="en-US" dirty="0">
                <a:solidFill>
                  <a:schemeClr val="dk1"/>
                </a:solidFill>
                <a:latin typeface="Varela Round"/>
                <a:ea typeface="Varela Round"/>
                <a:cs typeface="Varela Round"/>
                <a:sym typeface="Varela Round"/>
              </a:rPr>
              <a:t>3. </a:t>
            </a:r>
            <a:r>
              <a:rPr lang="en-US" dirty="0" err="1">
                <a:solidFill>
                  <a:schemeClr val="dk1"/>
                </a:solidFill>
                <a:latin typeface="Varela Round"/>
                <a:ea typeface="Varela Round"/>
                <a:cs typeface="Varela Round"/>
                <a:sym typeface="Varela Round"/>
              </a:rPr>
              <a:t>Pelaksanaan</a:t>
            </a:r>
            <a:r>
              <a:rPr lang="en-US" dirty="0">
                <a:solidFill>
                  <a:schemeClr val="dk1"/>
                </a:solidFill>
                <a:latin typeface="Varela Round"/>
                <a:ea typeface="Varela Round"/>
                <a:cs typeface="Varela Round"/>
                <a:sym typeface="Varela Round"/>
              </a:rPr>
              <a:t> proses </a:t>
            </a:r>
            <a:r>
              <a:rPr lang="en-US" dirty="0" err="1">
                <a:solidFill>
                  <a:schemeClr val="dk1"/>
                </a:solidFill>
                <a:latin typeface="Varela Round"/>
                <a:ea typeface="Varela Round"/>
                <a:cs typeface="Varela Round"/>
                <a:sym typeface="Varela Round"/>
              </a:rPr>
              <a:t>pendidikan</a:t>
            </a:r>
            <a:r>
              <a:rPr lang="en-US" dirty="0">
                <a:solidFill>
                  <a:schemeClr val="dk1"/>
                </a:solidFill>
                <a:latin typeface="Varela Round"/>
                <a:ea typeface="Varela Round"/>
                <a:cs typeface="Varela Round"/>
                <a:sym typeface="Varela Round"/>
              </a:rPr>
              <a:t> yang </a:t>
            </a:r>
            <a:r>
              <a:rPr lang="en-US" dirty="0" err="1">
                <a:solidFill>
                  <a:schemeClr val="dk1"/>
                </a:solidFill>
                <a:latin typeface="Varela Round"/>
                <a:ea typeface="Varela Round"/>
                <a:cs typeface="Varela Round"/>
                <a:sym typeface="Varela Round"/>
              </a:rPr>
              <a:t>tidak</a:t>
            </a:r>
            <a:r>
              <a:rPr lang="en-US" dirty="0">
                <a:solidFill>
                  <a:schemeClr val="dk1"/>
                </a:solidFill>
                <a:latin typeface="Varela Round"/>
                <a:ea typeface="Varela Round"/>
                <a:cs typeface="Varela Round"/>
                <a:sym typeface="Varela Round"/>
              </a:rPr>
              <a:t> </a:t>
            </a:r>
            <a:r>
              <a:rPr lang="en-US" dirty="0" err="1">
                <a:solidFill>
                  <a:schemeClr val="dk1"/>
                </a:solidFill>
                <a:latin typeface="Varela Round"/>
                <a:ea typeface="Varela Round"/>
                <a:cs typeface="Varela Round"/>
                <a:sym typeface="Varela Round"/>
              </a:rPr>
              <a:t>efisien</a:t>
            </a:r>
            <a:r>
              <a:rPr lang="en-US" dirty="0">
                <a:solidFill>
                  <a:schemeClr val="dk1"/>
                </a:solidFill>
                <a:latin typeface="Varela Round"/>
                <a:ea typeface="Varela Round"/>
                <a:cs typeface="Varela Round"/>
                <a:sym typeface="Varela Round"/>
              </a:rPr>
              <a:t>. </a:t>
            </a:r>
            <a:endParaRPr dirty="0">
              <a:latin typeface="Varela Round"/>
              <a:ea typeface="Varela Round"/>
              <a:cs typeface="Varela Round"/>
              <a:sym typeface="Varela Round"/>
            </a:endParaRPr>
          </a:p>
        </p:txBody>
      </p:sp>
      <p:sp>
        <p:nvSpPr>
          <p:cNvPr id="1050103" name="Google Shape;3717;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D66565"/>
                </a:solidFill>
                <a:highlight>
                  <a:schemeClr val="dk2"/>
                </a:highlight>
              </a:rPr>
              <a:t>Pendidikan di Negara Berkembang</a:t>
            </a:r>
            <a:endParaRPr>
              <a:solidFill>
                <a:srgbClr val="D66565"/>
              </a:solidFill>
              <a:highlight>
                <a:schemeClr val="dk2"/>
              </a:highlight>
            </a:endParaRPr>
          </a:p>
        </p:txBody>
      </p:sp>
      <p:sp>
        <p:nvSpPr>
          <p:cNvPr id="1050104" name="Google Shape;3718;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05" name="Google Shape;3719;p68"/>
          <p:cNvSpPr/>
          <p:nvPr/>
        </p:nvSpPr>
        <p:spPr>
          <a:xfrm>
            <a:off x="816936" y="45734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06" name="Google Shape;3721;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6"/>
        <p:cNvGrpSpPr/>
        <p:nvPr/>
      </p:nvGrpSpPr>
      <p:grpSpPr>
        <a:xfrm>
          <a:off x="0" y="0"/>
          <a:ext cx="0" cy="0"/>
          <a:chOff x="0" y="0"/>
          <a:chExt cx="0" cy="0"/>
        </a:xfrm>
      </p:grpSpPr>
      <p:grpSp>
        <p:nvGrpSpPr>
          <p:cNvPr id="460" name="Google Shape;3697;p68"/>
          <p:cNvGrpSpPr/>
          <p:nvPr/>
        </p:nvGrpSpPr>
        <p:grpSpPr>
          <a:xfrm rot="1041406">
            <a:off x="6137483" y="-450321"/>
            <a:ext cx="4141228" cy="3220067"/>
            <a:chOff x="3609967" y="2243520"/>
            <a:chExt cx="4141513" cy="3220289"/>
          </a:xfrm>
        </p:grpSpPr>
        <p:grpSp>
          <p:nvGrpSpPr>
            <p:cNvPr id="461" name="Google Shape;3698;p68"/>
            <p:cNvGrpSpPr/>
            <p:nvPr/>
          </p:nvGrpSpPr>
          <p:grpSpPr>
            <a:xfrm rot="-1837553" flipH="1">
              <a:off x="5826213" y="3189929"/>
              <a:ext cx="1513811" cy="2029860"/>
              <a:chOff x="1400935" y="1333409"/>
              <a:chExt cx="760984" cy="1020399"/>
            </a:xfrm>
          </p:grpSpPr>
          <p:sp>
            <p:nvSpPr>
              <p:cNvPr id="1050109" name="Google Shape;3699;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0" name="Google Shape;3700;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1" name="Google Shape;3701;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2" name="Google Shape;3702;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3" name="Google Shape;3703;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4" name="Google Shape;3704;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5" name="Google Shape;3705;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6" name="Google Shape;3706;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7" name="Google Shape;3707;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8" name="Google Shape;3708;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19" name="Google Shape;3709;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20" name="Google Shape;3710;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21" name="Google Shape;3711;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22" name="Google Shape;3712;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123" name="Google Shape;3713;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124" name="Google Shape;3717;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highlight>
                  <a:schemeClr val="dk2"/>
                </a:highlight>
              </a:rPr>
              <a:t>Pendidikan di Negara Terbelakang</a:t>
            </a:r>
            <a:endParaRPr>
              <a:highlight>
                <a:schemeClr val="dk2"/>
              </a:highlight>
            </a:endParaRPr>
          </a:p>
        </p:txBody>
      </p:sp>
      <p:sp>
        <p:nvSpPr>
          <p:cNvPr id="1050125" name="Google Shape;3718;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26" name="Google Shape;3719;p68"/>
          <p:cNvSpPr/>
          <p:nvPr/>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27" name="Google Shape;3720;p68"/>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28" name="Google Shape;3721;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29" name="Google Shape;3722;p68"/>
          <p:cNvSpPr/>
          <p:nvPr/>
        </p:nvSpPr>
        <p:spPr>
          <a:xfrm rot="10800000">
            <a:off x="1054444" y="1110561"/>
            <a:ext cx="7112956" cy="35081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30" name="Google Shape;3723;p68"/>
          <p:cNvSpPr txBox="1">
            <a:spLocks noGrp="1"/>
          </p:cNvSpPr>
          <p:nvPr>
            <p:ph type="title" idx="4294967295"/>
          </p:nvPr>
        </p:nvSpPr>
        <p:spPr>
          <a:xfrm>
            <a:off x="2160107" y="1674025"/>
            <a:ext cx="5188038" cy="20492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2"/>
                </a:solidFill>
              </a:rPr>
              <a:t>Pendidikan di negara </a:t>
            </a:r>
            <a:r>
              <a:rPr lang="en-US" sz="1800" dirty="0" err="1">
                <a:solidFill>
                  <a:schemeClr val="dk2"/>
                </a:solidFill>
              </a:rPr>
              <a:t>terbelakang</a:t>
            </a:r>
            <a:r>
              <a:rPr lang="en-US" sz="1800" dirty="0">
                <a:solidFill>
                  <a:schemeClr val="dk2"/>
                </a:solidFill>
              </a:rPr>
              <a:t> </a:t>
            </a:r>
            <a:r>
              <a:rPr lang="en-US" sz="1800" dirty="0" err="1">
                <a:solidFill>
                  <a:schemeClr val="dk2"/>
                </a:solidFill>
              </a:rPr>
              <a:t>contohnya</a:t>
            </a:r>
            <a:r>
              <a:rPr lang="en-US" sz="1800" dirty="0">
                <a:solidFill>
                  <a:schemeClr val="dk2"/>
                </a:solidFill>
              </a:rPr>
              <a:t> di Liberia </a:t>
            </a:r>
            <a:r>
              <a:rPr lang="en-US" sz="1800" dirty="0" err="1">
                <a:solidFill>
                  <a:schemeClr val="dk2"/>
                </a:solidFill>
              </a:rPr>
              <a:t>memiliki</a:t>
            </a:r>
            <a:r>
              <a:rPr lang="en-US" sz="1800" dirty="0">
                <a:solidFill>
                  <a:schemeClr val="dk2"/>
                </a:solidFill>
              </a:rPr>
              <a:t> </a:t>
            </a:r>
            <a:r>
              <a:rPr lang="en-US" sz="1800" dirty="0" err="1">
                <a:solidFill>
                  <a:schemeClr val="dk2"/>
                </a:solidFill>
              </a:rPr>
              <a:t>persentase</a:t>
            </a:r>
            <a:r>
              <a:rPr lang="en-US" sz="1800" dirty="0">
                <a:solidFill>
                  <a:schemeClr val="dk2"/>
                </a:solidFill>
              </a:rPr>
              <a:t> </a:t>
            </a:r>
            <a:r>
              <a:rPr lang="en-US" sz="1800" dirty="0" err="1">
                <a:solidFill>
                  <a:schemeClr val="dk2"/>
                </a:solidFill>
              </a:rPr>
              <a:t>terbanyak</a:t>
            </a:r>
            <a:r>
              <a:rPr lang="en-US" sz="1800" dirty="0">
                <a:solidFill>
                  <a:schemeClr val="dk2"/>
                </a:solidFill>
              </a:rPr>
              <a:t> </a:t>
            </a:r>
            <a:r>
              <a:rPr lang="en-US" sz="1800" dirty="0" err="1">
                <a:solidFill>
                  <a:schemeClr val="dk2"/>
                </a:solidFill>
              </a:rPr>
              <a:t>untuk</a:t>
            </a:r>
            <a:r>
              <a:rPr lang="en-US" sz="1800" dirty="0">
                <a:solidFill>
                  <a:schemeClr val="dk2"/>
                </a:solidFill>
              </a:rPr>
              <a:t> </a:t>
            </a:r>
            <a:r>
              <a:rPr lang="en-US" sz="1800" dirty="0" err="1">
                <a:solidFill>
                  <a:schemeClr val="dk2"/>
                </a:solidFill>
              </a:rPr>
              <a:t>anak</a:t>
            </a:r>
            <a:r>
              <a:rPr lang="en-US" sz="1800" dirty="0">
                <a:solidFill>
                  <a:schemeClr val="dk2"/>
                </a:solidFill>
              </a:rPr>
              <a:t> yang </a:t>
            </a:r>
            <a:r>
              <a:rPr lang="en-US" sz="1800" dirty="0" err="1">
                <a:solidFill>
                  <a:schemeClr val="dk2"/>
                </a:solidFill>
              </a:rPr>
              <a:t>terputus</a:t>
            </a:r>
            <a:r>
              <a:rPr lang="en-US" sz="1800" dirty="0">
                <a:solidFill>
                  <a:schemeClr val="dk2"/>
                </a:solidFill>
              </a:rPr>
              <a:t> </a:t>
            </a:r>
            <a:r>
              <a:rPr lang="en-US" sz="1800" dirty="0" err="1">
                <a:solidFill>
                  <a:schemeClr val="dk2"/>
                </a:solidFill>
              </a:rPr>
              <a:t>aksesnya</a:t>
            </a:r>
            <a:r>
              <a:rPr lang="en-US" sz="1800" dirty="0">
                <a:solidFill>
                  <a:schemeClr val="dk2"/>
                </a:solidFill>
              </a:rPr>
              <a:t> terhadap </a:t>
            </a:r>
            <a:r>
              <a:rPr lang="en-US" sz="1800" dirty="0" err="1">
                <a:solidFill>
                  <a:schemeClr val="dk2"/>
                </a:solidFill>
              </a:rPr>
              <a:t>pendidikan</a:t>
            </a:r>
            <a:r>
              <a:rPr lang="en-US" sz="1800" dirty="0">
                <a:solidFill>
                  <a:schemeClr val="dk2"/>
                </a:solidFill>
              </a:rPr>
              <a:t> </a:t>
            </a:r>
            <a:r>
              <a:rPr lang="en-US" sz="1800" dirty="0" err="1">
                <a:solidFill>
                  <a:schemeClr val="dk2"/>
                </a:solidFill>
              </a:rPr>
              <a:t>dasar</a:t>
            </a:r>
            <a:r>
              <a:rPr lang="en-US" sz="1800" dirty="0">
                <a:solidFill>
                  <a:schemeClr val="dk2"/>
                </a:solidFill>
              </a:rPr>
              <a:t>. </a:t>
            </a:r>
            <a:r>
              <a:rPr lang="en-US" sz="1800" dirty="0" err="1">
                <a:solidFill>
                  <a:schemeClr val="dk2"/>
                </a:solidFill>
              </a:rPr>
              <a:t>Setidaknya</a:t>
            </a:r>
            <a:r>
              <a:rPr lang="en-US" sz="1800" dirty="0">
                <a:solidFill>
                  <a:schemeClr val="dk2"/>
                </a:solidFill>
              </a:rPr>
              <a:t>, dua </a:t>
            </a:r>
            <a:r>
              <a:rPr lang="en-US" sz="1800" dirty="0" err="1">
                <a:solidFill>
                  <a:schemeClr val="dk2"/>
                </a:solidFill>
              </a:rPr>
              <a:t>pertiga</a:t>
            </a:r>
            <a:r>
              <a:rPr lang="en-US" sz="1800" dirty="0">
                <a:solidFill>
                  <a:schemeClr val="dk2"/>
                </a:solidFill>
              </a:rPr>
              <a:t> </a:t>
            </a:r>
            <a:r>
              <a:rPr lang="en-US" sz="1800" dirty="0" err="1">
                <a:solidFill>
                  <a:schemeClr val="dk2"/>
                </a:solidFill>
              </a:rPr>
              <a:t>anak-anak</a:t>
            </a:r>
            <a:r>
              <a:rPr lang="en-US" sz="1800" dirty="0">
                <a:solidFill>
                  <a:schemeClr val="dk2"/>
                </a:solidFill>
              </a:rPr>
              <a:t> Liberia </a:t>
            </a:r>
            <a:r>
              <a:rPr lang="en-US" sz="1800" dirty="0" err="1">
                <a:solidFill>
                  <a:schemeClr val="dk2"/>
                </a:solidFill>
              </a:rPr>
              <a:t>tidak</a:t>
            </a:r>
            <a:r>
              <a:rPr lang="en-US" sz="1800" dirty="0">
                <a:solidFill>
                  <a:schemeClr val="dk2"/>
                </a:solidFill>
              </a:rPr>
              <a:t> </a:t>
            </a:r>
            <a:r>
              <a:rPr lang="en-US" sz="1800" dirty="0" err="1">
                <a:solidFill>
                  <a:schemeClr val="dk2"/>
                </a:solidFill>
              </a:rPr>
              <a:t>pernah</a:t>
            </a:r>
            <a:r>
              <a:rPr lang="en-US" sz="1800" dirty="0">
                <a:solidFill>
                  <a:schemeClr val="dk2"/>
                </a:solidFill>
              </a:rPr>
              <a:t> </a:t>
            </a:r>
            <a:r>
              <a:rPr lang="en-US" sz="1800" dirty="0" err="1">
                <a:solidFill>
                  <a:schemeClr val="dk2"/>
                </a:solidFill>
              </a:rPr>
              <a:t>masuk</a:t>
            </a:r>
            <a:r>
              <a:rPr lang="en-US" sz="1800" dirty="0">
                <a:solidFill>
                  <a:schemeClr val="dk2"/>
                </a:solidFill>
              </a:rPr>
              <a:t> </a:t>
            </a:r>
            <a:r>
              <a:rPr lang="en-US" sz="1800" dirty="0" err="1">
                <a:solidFill>
                  <a:schemeClr val="dk2"/>
                </a:solidFill>
              </a:rPr>
              <a:t>ke</a:t>
            </a:r>
            <a:r>
              <a:rPr lang="en-US" sz="1800" dirty="0">
                <a:solidFill>
                  <a:schemeClr val="dk2"/>
                </a:solidFill>
              </a:rPr>
              <a:t> </a:t>
            </a:r>
            <a:r>
              <a:rPr lang="en-US" sz="1800" dirty="0" err="1">
                <a:solidFill>
                  <a:schemeClr val="dk2"/>
                </a:solidFill>
              </a:rPr>
              <a:t>ruang</a:t>
            </a:r>
            <a:r>
              <a:rPr lang="en-US" sz="1800" dirty="0">
                <a:solidFill>
                  <a:schemeClr val="dk2"/>
                </a:solidFill>
              </a:rPr>
              <a:t> </a:t>
            </a:r>
            <a:r>
              <a:rPr lang="en-US" sz="1800" dirty="0" err="1">
                <a:solidFill>
                  <a:schemeClr val="dk2"/>
                </a:solidFill>
              </a:rPr>
              <a:t>kelas</a:t>
            </a:r>
            <a:r>
              <a:rPr lang="en-US" sz="1800" dirty="0">
                <a:solidFill>
                  <a:schemeClr val="dk2"/>
                </a:solidFill>
              </a:rPr>
              <a:t>. </a:t>
            </a:r>
            <a:br>
              <a:rPr lang="en-US" sz="1800" dirty="0">
                <a:solidFill>
                  <a:schemeClr val="dk2"/>
                </a:solidFill>
              </a:rPr>
            </a:br>
            <a:r>
              <a:rPr lang="en-US" sz="1800" dirty="0">
                <a:solidFill>
                  <a:schemeClr val="dk2"/>
                </a:solidFill>
              </a:rPr>
              <a:t>Hal ini </a:t>
            </a:r>
            <a:r>
              <a:rPr lang="en-US" sz="1800" dirty="0" err="1">
                <a:solidFill>
                  <a:schemeClr val="dk2"/>
                </a:solidFill>
              </a:rPr>
              <a:t>disebabkan</a:t>
            </a:r>
            <a:r>
              <a:rPr lang="en-US" sz="1800" dirty="0">
                <a:solidFill>
                  <a:schemeClr val="dk2"/>
                </a:solidFill>
              </a:rPr>
              <a:t> </a:t>
            </a:r>
            <a:r>
              <a:rPr lang="en-US" sz="1800" dirty="0" err="1">
                <a:solidFill>
                  <a:schemeClr val="dk2"/>
                </a:solidFill>
              </a:rPr>
              <a:t>karena</a:t>
            </a:r>
            <a:r>
              <a:rPr lang="en-US" sz="1800" dirty="0">
                <a:solidFill>
                  <a:schemeClr val="dk2"/>
                </a:solidFill>
              </a:rPr>
              <a:t> </a:t>
            </a:r>
            <a:r>
              <a:rPr lang="en-US" sz="1800" dirty="0" err="1">
                <a:solidFill>
                  <a:schemeClr val="dk2"/>
                </a:solidFill>
              </a:rPr>
              <a:t>kurang</a:t>
            </a:r>
            <a:r>
              <a:rPr lang="en-US" sz="1800" dirty="0">
                <a:solidFill>
                  <a:schemeClr val="dk2"/>
                </a:solidFill>
              </a:rPr>
              <a:t> </a:t>
            </a:r>
            <a:r>
              <a:rPr lang="en-US" sz="1800" dirty="0" err="1">
                <a:solidFill>
                  <a:schemeClr val="dk2"/>
                </a:solidFill>
              </a:rPr>
              <a:t>optimalnya</a:t>
            </a:r>
            <a:r>
              <a:rPr lang="en-US" sz="1800" dirty="0">
                <a:solidFill>
                  <a:schemeClr val="dk2"/>
                </a:solidFill>
              </a:rPr>
              <a:t> </a:t>
            </a:r>
            <a:r>
              <a:rPr lang="en-US" sz="1800" dirty="0" err="1">
                <a:solidFill>
                  <a:schemeClr val="dk2"/>
                </a:solidFill>
              </a:rPr>
              <a:t>pembangunan</a:t>
            </a:r>
            <a:r>
              <a:rPr lang="en-US" sz="1800" dirty="0">
                <a:solidFill>
                  <a:schemeClr val="dk2"/>
                </a:solidFill>
              </a:rPr>
              <a:t> </a:t>
            </a:r>
            <a:r>
              <a:rPr lang="en-US" sz="1800" dirty="0" err="1">
                <a:solidFill>
                  <a:schemeClr val="dk2"/>
                </a:solidFill>
              </a:rPr>
              <a:t>fasilitas</a:t>
            </a:r>
            <a:r>
              <a:rPr lang="en-US" sz="1800" dirty="0">
                <a:solidFill>
                  <a:schemeClr val="dk2"/>
                </a:solidFill>
              </a:rPr>
              <a:t> </a:t>
            </a:r>
            <a:r>
              <a:rPr lang="en-US" sz="1800" dirty="0" err="1">
                <a:solidFill>
                  <a:schemeClr val="dk2"/>
                </a:solidFill>
              </a:rPr>
              <a:t>seperti</a:t>
            </a:r>
            <a:r>
              <a:rPr lang="en-US" sz="1800" dirty="0">
                <a:solidFill>
                  <a:schemeClr val="dk2"/>
                </a:solidFill>
              </a:rPr>
              <a:t> </a:t>
            </a:r>
            <a:r>
              <a:rPr lang="en-US" sz="1800" dirty="0" err="1">
                <a:solidFill>
                  <a:schemeClr val="dk2"/>
                </a:solidFill>
              </a:rPr>
              <a:t>sekolah</a:t>
            </a:r>
            <a:r>
              <a:rPr lang="en-US" sz="1800" dirty="0">
                <a:solidFill>
                  <a:schemeClr val="dk2"/>
                </a:solidFill>
              </a:rPr>
              <a:t> di negara-negara </a:t>
            </a:r>
            <a:r>
              <a:rPr lang="en-US" sz="1800" dirty="0" err="1">
                <a:solidFill>
                  <a:schemeClr val="dk2"/>
                </a:solidFill>
              </a:rPr>
              <a:t>bagian</a:t>
            </a:r>
            <a:r>
              <a:rPr lang="en-US" sz="1800" dirty="0">
                <a:solidFill>
                  <a:schemeClr val="dk2"/>
                </a:solidFill>
              </a:rPr>
              <a:t> Afrika.</a:t>
            </a:r>
            <a:endParaRPr sz="1800" dirty="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1050233" name="Google Shape;2413;p43"/>
          <p:cNvSpPr txBox="1">
            <a:spLocks noGrp="1"/>
          </p:cNvSpPr>
          <p:nvPr>
            <p:ph type="title"/>
          </p:nvPr>
        </p:nvSpPr>
        <p:spPr>
          <a:xfrm>
            <a:off x="1015910" y="1863441"/>
            <a:ext cx="4892166" cy="9565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highlight>
                  <a:schemeClr val="dk2"/>
                </a:highlight>
              </a:rPr>
              <a:t>Kesenjangan</a:t>
            </a:r>
            <a:r>
              <a:rPr lang="en-US" dirty="0">
                <a:highlight>
                  <a:schemeClr val="dk2"/>
                </a:highlight>
              </a:rPr>
              <a:t> di </a:t>
            </a:r>
            <a:r>
              <a:rPr lang="en-US" dirty="0" err="1">
                <a:highlight>
                  <a:schemeClr val="dk2"/>
                </a:highlight>
              </a:rPr>
              <a:t>Bidang</a:t>
            </a:r>
            <a:r>
              <a:rPr lang="en-US" dirty="0">
                <a:highlight>
                  <a:schemeClr val="dk2"/>
                </a:highlight>
              </a:rPr>
              <a:t> </a:t>
            </a:r>
            <a:r>
              <a:rPr lang="en-US" dirty="0" err="1">
                <a:highlight>
                  <a:schemeClr val="dk2"/>
                </a:highlight>
              </a:rPr>
              <a:t>Sosial</a:t>
            </a:r>
            <a:endParaRPr dirty="0">
              <a:highlight>
                <a:schemeClr val="dk2"/>
              </a:highlight>
            </a:endParaRPr>
          </a:p>
        </p:txBody>
      </p:sp>
      <p:grpSp>
        <p:nvGrpSpPr>
          <p:cNvPr id="473" name="Google Shape;2415;p43"/>
          <p:cNvGrpSpPr/>
          <p:nvPr/>
        </p:nvGrpSpPr>
        <p:grpSpPr>
          <a:xfrm>
            <a:off x="5931748" y="1970410"/>
            <a:ext cx="2039604" cy="1554500"/>
            <a:chOff x="4512152" y="433974"/>
            <a:chExt cx="938483" cy="715271"/>
          </a:xfrm>
        </p:grpSpPr>
        <p:sp>
          <p:nvSpPr>
            <p:cNvPr id="1050234" name="Google Shape;2416;p43"/>
            <p:cNvSpPr/>
            <p:nvPr/>
          </p:nvSpPr>
          <p:spPr>
            <a:xfrm>
              <a:off x="4620634" y="433974"/>
              <a:ext cx="720236" cy="700342"/>
            </a:xfrm>
            <a:custGeom>
              <a:avLst/>
              <a:gdLst/>
              <a:ahLst/>
              <a:cxnLst/>
              <a:rect l="l" t="t" r="r" b="b"/>
              <a:pathLst>
                <a:path w="13504" h="13131" extrusionOk="0">
                  <a:moveTo>
                    <a:pt x="7043" y="0"/>
                  </a:moveTo>
                  <a:cubicBezTo>
                    <a:pt x="6925" y="0"/>
                    <a:pt x="6807" y="3"/>
                    <a:pt x="6689" y="10"/>
                  </a:cubicBezTo>
                  <a:cubicBezTo>
                    <a:pt x="5425" y="82"/>
                    <a:pt x="4378" y="295"/>
                    <a:pt x="3254" y="880"/>
                  </a:cubicBezTo>
                  <a:cubicBezTo>
                    <a:pt x="2907" y="1061"/>
                    <a:pt x="2581" y="1282"/>
                    <a:pt x="2280" y="1532"/>
                  </a:cubicBezTo>
                  <a:cubicBezTo>
                    <a:pt x="1516" y="2168"/>
                    <a:pt x="917" y="3003"/>
                    <a:pt x="534" y="3908"/>
                  </a:cubicBezTo>
                  <a:cubicBezTo>
                    <a:pt x="213" y="4665"/>
                    <a:pt x="199" y="4709"/>
                    <a:pt x="89" y="5530"/>
                  </a:cubicBezTo>
                  <a:cubicBezTo>
                    <a:pt x="80" y="5594"/>
                    <a:pt x="73" y="5657"/>
                    <a:pt x="66" y="5721"/>
                  </a:cubicBezTo>
                  <a:cubicBezTo>
                    <a:pt x="2" y="6281"/>
                    <a:pt x="1" y="6847"/>
                    <a:pt x="96" y="7403"/>
                  </a:cubicBezTo>
                  <a:cubicBezTo>
                    <a:pt x="126" y="7593"/>
                    <a:pt x="169" y="7779"/>
                    <a:pt x="226" y="7967"/>
                  </a:cubicBezTo>
                  <a:cubicBezTo>
                    <a:pt x="343" y="8362"/>
                    <a:pt x="500" y="8746"/>
                    <a:pt x="694" y="9113"/>
                  </a:cubicBezTo>
                  <a:cubicBezTo>
                    <a:pt x="818" y="9420"/>
                    <a:pt x="963" y="9719"/>
                    <a:pt x="1121" y="9985"/>
                  </a:cubicBezTo>
                  <a:cubicBezTo>
                    <a:pt x="1666" y="10912"/>
                    <a:pt x="2513" y="11787"/>
                    <a:pt x="3449" y="12321"/>
                  </a:cubicBezTo>
                  <a:cubicBezTo>
                    <a:pt x="4413" y="12869"/>
                    <a:pt x="5492" y="13131"/>
                    <a:pt x="6580" y="13131"/>
                  </a:cubicBezTo>
                  <a:cubicBezTo>
                    <a:pt x="7122" y="13131"/>
                    <a:pt x="7667" y="13066"/>
                    <a:pt x="8200" y="12939"/>
                  </a:cubicBezTo>
                  <a:cubicBezTo>
                    <a:pt x="8765" y="12806"/>
                    <a:pt x="9359" y="12533"/>
                    <a:pt x="9873" y="12271"/>
                  </a:cubicBezTo>
                  <a:cubicBezTo>
                    <a:pt x="9992" y="12209"/>
                    <a:pt x="10100" y="12138"/>
                    <a:pt x="10210" y="12062"/>
                  </a:cubicBezTo>
                  <a:cubicBezTo>
                    <a:pt x="11020" y="11489"/>
                    <a:pt x="11727" y="10885"/>
                    <a:pt x="12278" y="10082"/>
                  </a:cubicBezTo>
                  <a:cubicBezTo>
                    <a:pt x="12379" y="9939"/>
                    <a:pt x="12474" y="9788"/>
                    <a:pt x="12563" y="9630"/>
                  </a:cubicBezTo>
                  <a:cubicBezTo>
                    <a:pt x="13224" y="8468"/>
                    <a:pt x="13504" y="7114"/>
                    <a:pt x="13391" y="5796"/>
                  </a:cubicBezTo>
                  <a:cubicBezTo>
                    <a:pt x="13307" y="4823"/>
                    <a:pt x="13008" y="3869"/>
                    <a:pt x="12490" y="3026"/>
                  </a:cubicBezTo>
                  <a:cubicBezTo>
                    <a:pt x="12150" y="2473"/>
                    <a:pt x="11735" y="1986"/>
                    <a:pt x="11262" y="1575"/>
                  </a:cubicBezTo>
                  <a:cubicBezTo>
                    <a:pt x="10474" y="885"/>
                    <a:pt x="9526" y="403"/>
                    <a:pt x="8505" y="168"/>
                  </a:cubicBezTo>
                  <a:cubicBezTo>
                    <a:pt x="8031" y="57"/>
                    <a:pt x="7540" y="0"/>
                    <a:pt x="7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35" name="Google Shape;2417;p43"/>
            <p:cNvSpPr/>
            <p:nvPr/>
          </p:nvSpPr>
          <p:spPr>
            <a:xfrm>
              <a:off x="4624154" y="515683"/>
              <a:ext cx="710689" cy="238354"/>
            </a:xfrm>
            <a:custGeom>
              <a:avLst/>
              <a:gdLst/>
              <a:ahLst/>
              <a:cxnLst/>
              <a:rect l="l" t="t" r="r" b="b"/>
              <a:pathLst>
                <a:path w="13325" h="4469" extrusionOk="0">
                  <a:moveTo>
                    <a:pt x="2214" y="0"/>
                  </a:moveTo>
                  <a:cubicBezTo>
                    <a:pt x="1450" y="636"/>
                    <a:pt x="851" y="1471"/>
                    <a:pt x="468" y="2376"/>
                  </a:cubicBezTo>
                  <a:cubicBezTo>
                    <a:pt x="454" y="2410"/>
                    <a:pt x="440" y="2442"/>
                    <a:pt x="429" y="2472"/>
                  </a:cubicBezTo>
                  <a:cubicBezTo>
                    <a:pt x="364" y="2623"/>
                    <a:pt x="314" y="2743"/>
                    <a:pt x="273" y="2850"/>
                  </a:cubicBezTo>
                  <a:cubicBezTo>
                    <a:pt x="133" y="3209"/>
                    <a:pt x="105" y="3392"/>
                    <a:pt x="23" y="3998"/>
                  </a:cubicBezTo>
                  <a:cubicBezTo>
                    <a:pt x="14" y="4062"/>
                    <a:pt x="7" y="4125"/>
                    <a:pt x="0" y="4189"/>
                  </a:cubicBezTo>
                  <a:cubicBezTo>
                    <a:pt x="2506" y="4364"/>
                    <a:pt x="5011" y="4469"/>
                    <a:pt x="7514" y="4469"/>
                  </a:cubicBezTo>
                  <a:cubicBezTo>
                    <a:pt x="9453" y="4469"/>
                    <a:pt x="11390" y="4406"/>
                    <a:pt x="13325" y="4264"/>
                  </a:cubicBezTo>
                  <a:cubicBezTo>
                    <a:pt x="13282" y="3775"/>
                    <a:pt x="13186" y="3291"/>
                    <a:pt x="13034" y="2823"/>
                  </a:cubicBezTo>
                  <a:cubicBezTo>
                    <a:pt x="12995" y="2699"/>
                    <a:pt x="12951" y="2577"/>
                    <a:pt x="12903" y="2456"/>
                  </a:cubicBezTo>
                  <a:cubicBezTo>
                    <a:pt x="12772" y="2123"/>
                    <a:pt x="12614" y="1802"/>
                    <a:pt x="12424" y="1494"/>
                  </a:cubicBezTo>
                  <a:cubicBezTo>
                    <a:pt x="12084" y="941"/>
                    <a:pt x="11669" y="454"/>
                    <a:pt x="11196" y="43"/>
                  </a:cubicBezTo>
                  <a:cubicBezTo>
                    <a:pt x="9891" y="118"/>
                    <a:pt x="8582" y="152"/>
                    <a:pt x="7271" y="152"/>
                  </a:cubicBezTo>
                  <a:cubicBezTo>
                    <a:pt x="5587" y="152"/>
                    <a:pt x="3900" y="96"/>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36" name="Google Shape;2418;p43"/>
            <p:cNvSpPr/>
            <p:nvPr/>
          </p:nvSpPr>
          <p:spPr>
            <a:xfrm>
              <a:off x="4625754" y="828757"/>
              <a:ext cx="649727" cy="305556"/>
            </a:xfrm>
            <a:custGeom>
              <a:avLst/>
              <a:gdLst/>
              <a:ahLst/>
              <a:cxnLst/>
              <a:rect l="l" t="t" r="r" b="b"/>
              <a:pathLst>
                <a:path w="12182" h="5729" extrusionOk="0">
                  <a:moveTo>
                    <a:pt x="0" y="1"/>
                  </a:moveTo>
                  <a:lnTo>
                    <a:pt x="0" y="1"/>
                  </a:lnTo>
                  <a:cubicBezTo>
                    <a:pt x="30" y="191"/>
                    <a:pt x="73" y="377"/>
                    <a:pt x="130" y="565"/>
                  </a:cubicBezTo>
                  <a:cubicBezTo>
                    <a:pt x="247" y="960"/>
                    <a:pt x="404" y="1344"/>
                    <a:pt x="598" y="1711"/>
                  </a:cubicBezTo>
                  <a:cubicBezTo>
                    <a:pt x="722" y="2018"/>
                    <a:pt x="867" y="2317"/>
                    <a:pt x="1025" y="2583"/>
                  </a:cubicBezTo>
                  <a:cubicBezTo>
                    <a:pt x="1570" y="3510"/>
                    <a:pt x="2417" y="4385"/>
                    <a:pt x="3353" y="4919"/>
                  </a:cubicBezTo>
                  <a:cubicBezTo>
                    <a:pt x="4317" y="5467"/>
                    <a:pt x="5396" y="5729"/>
                    <a:pt x="6484" y="5729"/>
                  </a:cubicBezTo>
                  <a:cubicBezTo>
                    <a:pt x="7026" y="5729"/>
                    <a:pt x="7571" y="5664"/>
                    <a:pt x="8104" y="5537"/>
                  </a:cubicBezTo>
                  <a:cubicBezTo>
                    <a:pt x="8669" y="5404"/>
                    <a:pt x="9263" y="5131"/>
                    <a:pt x="9777" y="4869"/>
                  </a:cubicBezTo>
                  <a:cubicBezTo>
                    <a:pt x="9896" y="4807"/>
                    <a:pt x="10004" y="4736"/>
                    <a:pt x="10114" y="4660"/>
                  </a:cubicBezTo>
                  <a:cubicBezTo>
                    <a:pt x="10924" y="4087"/>
                    <a:pt x="11631" y="3483"/>
                    <a:pt x="12182" y="2680"/>
                  </a:cubicBezTo>
                  <a:cubicBezTo>
                    <a:pt x="8065" y="2147"/>
                    <a:pt x="4005" y="117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37" name="Google Shape;2419;p43"/>
            <p:cNvSpPr/>
            <p:nvPr/>
          </p:nvSpPr>
          <p:spPr>
            <a:xfrm>
              <a:off x="4512152" y="646673"/>
              <a:ext cx="938483" cy="326677"/>
            </a:xfrm>
            <a:custGeom>
              <a:avLst/>
              <a:gdLst/>
              <a:ahLst/>
              <a:cxnLst/>
              <a:rect l="l" t="t" r="r" b="b"/>
              <a:pathLst>
                <a:path w="17596" h="6125" extrusionOk="0">
                  <a:moveTo>
                    <a:pt x="15003" y="0"/>
                  </a:moveTo>
                  <a:lnTo>
                    <a:pt x="15003" y="0"/>
                  </a:lnTo>
                  <a:cubicBezTo>
                    <a:pt x="15051" y="121"/>
                    <a:pt x="15095" y="243"/>
                    <a:pt x="15134" y="367"/>
                  </a:cubicBezTo>
                  <a:cubicBezTo>
                    <a:pt x="15483" y="519"/>
                    <a:pt x="15793" y="686"/>
                    <a:pt x="16063" y="863"/>
                  </a:cubicBezTo>
                  <a:cubicBezTo>
                    <a:pt x="16676" y="1269"/>
                    <a:pt x="17055" y="1733"/>
                    <a:pt x="17154" y="2210"/>
                  </a:cubicBezTo>
                  <a:cubicBezTo>
                    <a:pt x="17172" y="2297"/>
                    <a:pt x="17183" y="2384"/>
                    <a:pt x="17183" y="2472"/>
                  </a:cubicBezTo>
                  <a:cubicBezTo>
                    <a:pt x="17183" y="3018"/>
                    <a:pt x="16825" y="3569"/>
                    <a:pt x="16153" y="4049"/>
                  </a:cubicBezTo>
                  <a:cubicBezTo>
                    <a:pt x="16045" y="4126"/>
                    <a:pt x="15926" y="4202"/>
                    <a:pt x="15798" y="4276"/>
                  </a:cubicBezTo>
                  <a:cubicBezTo>
                    <a:pt x="15192" y="4632"/>
                    <a:pt x="14386" y="4944"/>
                    <a:pt x="13183" y="5288"/>
                  </a:cubicBezTo>
                  <a:cubicBezTo>
                    <a:pt x="13057" y="5324"/>
                    <a:pt x="12917" y="5361"/>
                    <a:pt x="12763" y="5393"/>
                  </a:cubicBezTo>
                  <a:cubicBezTo>
                    <a:pt x="12219" y="5506"/>
                    <a:pt x="11409" y="5664"/>
                    <a:pt x="10636" y="5736"/>
                  </a:cubicBezTo>
                  <a:cubicBezTo>
                    <a:pt x="9945" y="5803"/>
                    <a:pt x="9252" y="5836"/>
                    <a:pt x="8569" y="5836"/>
                  </a:cubicBezTo>
                  <a:cubicBezTo>
                    <a:pt x="7157" y="5836"/>
                    <a:pt x="5793" y="5695"/>
                    <a:pt x="4599" y="5419"/>
                  </a:cubicBezTo>
                  <a:cubicBezTo>
                    <a:pt x="3449" y="5155"/>
                    <a:pt x="2380" y="4721"/>
                    <a:pt x="1666" y="4232"/>
                  </a:cubicBezTo>
                  <a:cubicBezTo>
                    <a:pt x="1478" y="4103"/>
                    <a:pt x="1296" y="3952"/>
                    <a:pt x="1140" y="3796"/>
                  </a:cubicBezTo>
                  <a:cubicBezTo>
                    <a:pt x="1136" y="3791"/>
                    <a:pt x="1131" y="3787"/>
                    <a:pt x="1126" y="3784"/>
                  </a:cubicBezTo>
                  <a:cubicBezTo>
                    <a:pt x="888" y="3601"/>
                    <a:pt x="695" y="3410"/>
                    <a:pt x="555" y="3218"/>
                  </a:cubicBezTo>
                  <a:cubicBezTo>
                    <a:pt x="493" y="3133"/>
                    <a:pt x="443" y="3048"/>
                    <a:pt x="404" y="2956"/>
                  </a:cubicBezTo>
                  <a:cubicBezTo>
                    <a:pt x="305" y="2717"/>
                    <a:pt x="294" y="2462"/>
                    <a:pt x="374" y="2176"/>
                  </a:cubicBezTo>
                  <a:cubicBezTo>
                    <a:pt x="381" y="2146"/>
                    <a:pt x="390" y="2118"/>
                    <a:pt x="401" y="2086"/>
                  </a:cubicBezTo>
                  <a:cubicBezTo>
                    <a:pt x="532" y="1691"/>
                    <a:pt x="537" y="1684"/>
                    <a:pt x="934" y="1304"/>
                  </a:cubicBezTo>
                  <a:cubicBezTo>
                    <a:pt x="1285" y="968"/>
                    <a:pt x="1776" y="658"/>
                    <a:pt x="2373" y="394"/>
                  </a:cubicBezTo>
                  <a:cubicBezTo>
                    <a:pt x="2414" y="287"/>
                    <a:pt x="2464" y="167"/>
                    <a:pt x="2529" y="16"/>
                  </a:cubicBezTo>
                  <a:lnTo>
                    <a:pt x="2529" y="16"/>
                  </a:lnTo>
                  <a:cubicBezTo>
                    <a:pt x="1776" y="316"/>
                    <a:pt x="1163" y="686"/>
                    <a:pt x="734" y="1095"/>
                  </a:cubicBezTo>
                  <a:cubicBezTo>
                    <a:pt x="314" y="1498"/>
                    <a:pt x="279" y="1540"/>
                    <a:pt x="128" y="1996"/>
                  </a:cubicBezTo>
                  <a:cubicBezTo>
                    <a:pt x="115" y="2031"/>
                    <a:pt x="105" y="2066"/>
                    <a:pt x="96" y="2102"/>
                  </a:cubicBezTo>
                  <a:cubicBezTo>
                    <a:pt x="0" y="2446"/>
                    <a:pt x="16" y="2770"/>
                    <a:pt x="140" y="3066"/>
                  </a:cubicBezTo>
                  <a:cubicBezTo>
                    <a:pt x="185" y="3178"/>
                    <a:pt x="247" y="3287"/>
                    <a:pt x="323" y="3388"/>
                  </a:cubicBezTo>
                  <a:cubicBezTo>
                    <a:pt x="479" y="3601"/>
                    <a:pt x="686" y="3808"/>
                    <a:pt x="943" y="4007"/>
                  </a:cubicBezTo>
                  <a:cubicBezTo>
                    <a:pt x="1111" y="4173"/>
                    <a:pt x="1299" y="4329"/>
                    <a:pt x="1503" y="4469"/>
                  </a:cubicBezTo>
                  <a:cubicBezTo>
                    <a:pt x="2246" y="4978"/>
                    <a:pt x="3350" y="5428"/>
                    <a:pt x="4535" y="5701"/>
                  </a:cubicBezTo>
                  <a:cubicBezTo>
                    <a:pt x="5751" y="5981"/>
                    <a:pt x="7140" y="6125"/>
                    <a:pt x="8575" y="6125"/>
                  </a:cubicBezTo>
                  <a:cubicBezTo>
                    <a:pt x="9265" y="6125"/>
                    <a:pt x="9967" y="6093"/>
                    <a:pt x="10665" y="6025"/>
                  </a:cubicBezTo>
                  <a:cubicBezTo>
                    <a:pt x="11450" y="5949"/>
                    <a:pt x="12270" y="5790"/>
                    <a:pt x="12821" y="5676"/>
                  </a:cubicBezTo>
                  <a:cubicBezTo>
                    <a:pt x="12984" y="5641"/>
                    <a:pt x="13130" y="5602"/>
                    <a:pt x="13261" y="5565"/>
                  </a:cubicBezTo>
                  <a:cubicBezTo>
                    <a:pt x="14489" y="5214"/>
                    <a:pt x="15316" y="4893"/>
                    <a:pt x="15942" y="4524"/>
                  </a:cubicBezTo>
                  <a:cubicBezTo>
                    <a:pt x="16077" y="4446"/>
                    <a:pt x="16204" y="4367"/>
                    <a:pt x="16319" y="4283"/>
                  </a:cubicBezTo>
                  <a:cubicBezTo>
                    <a:pt x="17200" y="3658"/>
                    <a:pt x="17595" y="2899"/>
                    <a:pt x="17436" y="2150"/>
                  </a:cubicBezTo>
                  <a:cubicBezTo>
                    <a:pt x="17321" y="1599"/>
                    <a:pt x="16901" y="1070"/>
                    <a:pt x="16222" y="624"/>
                  </a:cubicBezTo>
                  <a:cubicBezTo>
                    <a:pt x="15876" y="394"/>
                    <a:pt x="15467" y="186"/>
                    <a:pt x="15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38" name="Google Shape;2420;p43"/>
            <p:cNvSpPr/>
            <p:nvPr/>
          </p:nvSpPr>
          <p:spPr>
            <a:xfrm>
              <a:off x="4542872" y="533337"/>
              <a:ext cx="879494" cy="494362"/>
            </a:xfrm>
            <a:custGeom>
              <a:avLst/>
              <a:gdLst/>
              <a:ahLst/>
              <a:cxnLst/>
              <a:rect l="l" t="t" r="r" b="b"/>
              <a:pathLst>
                <a:path w="16490" h="9269" extrusionOk="0">
                  <a:moveTo>
                    <a:pt x="3353" y="0"/>
                  </a:moveTo>
                  <a:cubicBezTo>
                    <a:pt x="2544" y="0"/>
                    <a:pt x="1841" y="112"/>
                    <a:pt x="1292" y="332"/>
                  </a:cubicBezTo>
                  <a:cubicBezTo>
                    <a:pt x="753" y="548"/>
                    <a:pt x="706" y="573"/>
                    <a:pt x="394" y="940"/>
                  </a:cubicBezTo>
                  <a:cubicBezTo>
                    <a:pt x="369" y="968"/>
                    <a:pt x="346" y="998"/>
                    <a:pt x="325" y="1026"/>
                  </a:cubicBezTo>
                  <a:cubicBezTo>
                    <a:pt x="108" y="1310"/>
                    <a:pt x="0" y="1617"/>
                    <a:pt x="6" y="1937"/>
                  </a:cubicBezTo>
                  <a:cubicBezTo>
                    <a:pt x="6" y="2060"/>
                    <a:pt x="21" y="2184"/>
                    <a:pt x="53" y="2306"/>
                  </a:cubicBezTo>
                  <a:cubicBezTo>
                    <a:pt x="119" y="2559"/>
                    <a:pt x="234" y="2830"/>
                    <a:pt x="399" y="3110"/>
                  </a:cubicBezTo>
                  <a:cubicBezTo>
                    <a:pt x="493" y="3328"/>
                    <a:pt x="610" y="3543"/>
                    <a:pt x="745" y="3748"/>
                  </a:cubicBezTo>
                  <a:cubicBezTo>
                    <a:pt x="939" y="4041"/>
                    <a:pt x="1188" y="4346"/>
                    <a:pt x="1480" y="4650"/>
                  </a:cubicBezTo>
                  <a:cubicBezTo>
                    <a:pt x="1934" y="5125"/>
                    <a:pt x="2488" y="5598"/>
                    <a:pt x="3098" y="6024"/>
                  </a:cubicBezTo>
                  <a:cubicBezTo>
                    <a:pt x="4613" y="7082"/>
                    <a:pt x="6589" y="8003"/>
                    <a:pt x="8662" y="8615"/>
                  </a:cubicBezTo>
                  <a:cubicBezTo>
                    <a:pt x="9419" y="8838"/>
                    <a:pt x="10239" y="8996"/>
                    <a:pt x="10792" y="9097"/>
                  </a:cubicBezTo>
                  <a:cubicBezTo>
                    <a:pt x="10959" y="9127"/>
                    <a:pt x="11106" y="9143"/>
                    <a:pt x="11242" y="9159"/>
                  </a:cubicBezTo>
                  <a:cubicBezTo>
                    <a:pt x="11852" y="9222"/>
                    <a:pt x="12373" y="9258"/>
                    <a:pt x="12828" y="9267"/>
                  </a:cubicBezTo>
                  <a:cubicBezTo>
                    <a:pt x="12898" y="9267"/>
                    <a:pt x="12965" y="9268"/>
                    <a:pt x="13030" y="9268"/>
                  </a:cubicBezTo>
                  <a:cubicBezTo>
                    <a:pt x="13440" y="9268"/>
                    <a:pt x="13796" y="9244"/>
                    <a:pt x="14118" y="9196"/>
                  </a:cubicBezTo>
                  <a:cubicBezTo>
                    <a:pt x="14273" y="9175"/>
                    <a:pt x="14422" y="9146"/>
                    <a:pt x="14558" y="9113"/>
                  </a:cubicBezTo>
                  <a:cubicBezTo>
                    <a:pt x="15609" y="8861"/>
                    <a:pt x="16259" y="8306"/>
                    <a:pt x="16390" y="7551"/>
                  </a:cubicBezTo>
                  <a:cubicBezTo>
                    <a:pt x="16490" y="6997"/>
                    <a:pt x="16298" y="6350"/>
                    <a:pt x="15836" y="5682"/>
                  </a:cubicBezTo>
                  <a:cubicBezTo>
                    <a:pt x="15586" y="5318"/>
                    <a:pt x="15261" y="4952"/>
                    <a:pt x="14872" y="4587"/>
                  </a:cubicBezTo>
                  <a:cubicBezTo>
                    <a:pt x="14872" y="4714"/>
                    <a:pt x="14866" y="4844"/>
                    <a:pt x="14856" y="4971"/>
                  </a:cubicBezTo>
                  <a:cubicBezTo>
                    <a:pt x="15150" y="5264"/>
                    <a:pt x="15400" y="5558"/>
                    <a:pt x="15598" y="5845"/>
                  </a:cubicBezTo>
                  <a:cubicBezTo>
                    <a:pt x="16016" y="6451"/>
                    <a:pt x="16192" y="7021"/>
                    <a:pt x="16107" y="7500"/>
                  </a:cubicBezTo>
                  <a:cubicBezTo>
                    <a:pt x="15997" y="8136"/>
                    <a:pt x="15423" y="8609"/>
                    <a:pt x="14491" y="8833"/>
                  </a:cubicBezTo>
                  <a:cubicBezTo>
                    <a:pt x="14363" y="8864"/>
                    <a:pt x="14223" y="8889"/>
                    <a:pt x="14078" y="8910"/>
                  </a:cubicBezTo>
                  <a:cubicBezTo>
                    <a:pt x="13791" y="8953"/>
                    <a:pt x="13475" y="8976"/>
                    <a:pt x="13117" y="8980"/>
                  </a:cubicBezTo>
                  <a:cubicBezTo>
                    <a:pt x="13084" y="8980"/>
                    <a:pt x="13050" y="8980"/>
                    <a:pt x="13016" y="8980"/>
                  </a:cubicBezTo>
                  <a:cubicBezTo>
                    <a:pt x="12526" y="8980"/>
                    <a:pt x="11957" y="8944"/>
                    <a:pt x="11273" y="8872"/>
                  </a:cubicBezTo>
                  <a:cubicBezTo>
                    <a:pt x="11143" y="8857"/>
                    <a:pt x="11000" y="8841"/>
                    <a:pt x="10844" y="8813"/>
                  </a:cubicBezTo>
                  <a:cubicBezTo>
                    <a:pt x="10298" y="8714"/>
                    <a:pt x="9486" y="8558"/>
                    <a:pt x="8744" y="8338"/>
                  </a:cubicBezTo>
                  <a:cubicBezTo>
                    <a:pt x="6701" y="7734"/>
                    <a:pt x="4753" y="6828"/>
                    <a:pt x="3261" y="5786"/>
                  </a:cubicBezTo>
                  <a:cubicBezTo>
                    <a:pt x="2577" y="5308"/>
                    <a:pt x="1962" y="4767"/>
                    <a:pt x="1491" y="4237"/>
                  </a:cubicBezTo>
                  <a:cubicBezTo>
                    <a:pt x="1296" y="4018"/>
                    <a:pt x="1126" y="3800"/>
                    <a:pt x="986" y="3589"/>
                  </a:cubicBezTo>
                  <a:cubicBezTo>
                    <a:pt x="860" y="3398"/>
                    <a:pt x="746" y="3190"/>
                    <a:pt x="661" y="2988"/>
                  </a:cubicBezTo>
                  <a:cubicBezTo>
                    <a:pt x="658" y="2981"/>
                    <a:pt x="654" y="2978"/>
                    <a:pt x="652" y="2970"/>
                  </a:cubicBezTo>
                  <a:cubicBezTo>
                    <a:pt x="498" y="2713"/>
                    <a:pt x="392" y="2464"/>
                    <a:pt x="333" y="2233"/>
                  </a:cubicBezTo>
                  <a:cubicBezTo>
                    <a:pt x="307" y="2132"/>
                    <a:pt x="294" y="2035"/>
                    <a:pt x="293" y="1934"/>
                  </a:cubicBezTo>
                  <a:cubicBezTo>
                    <a:pt x="289" y="1675"/>
                    <a:pt x="376" y="1436"/>
                    <a:pt x="555" y="1200"/>
                  </a:cubicBezTo>
                  <a:cubicBezTo>
                    <a:pt x="573" y="1175"/>
                    <a:pt x="592" y="1151"/>
                    <a:pt x="613" y="1126"/>
                  </a:cubicBezTo>
                  <a:cubicBezTo>
                    <a:pt x="883" y="808"/>
                    <a:pt x="890" y="803"/>
                    <a:pt x="1400" y="599"/>
                  </a:cubicBezTo>
                  <a:cubicBezTo>
                    <a:pt x="1857" y="417"/>
                    <a:pt x="2433" y="312"/>
                    <a:pt x="3096" y="291"/>
                  </a:cubicBezTo>
                  <a:cubicBezTo>
                    <a:pt x="3185" y="192"/>
                    <a:pt x="3277" y="94"/>
                    <a:pt x="3373" y="0"/>
                  </a:cubicBezTo>
                  <a:cubicBezTo>
                    <a:pt x="3366" y="0"/>
                    <a:pt x="3360"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39" name="Google Shape;2421;p43"/>
            <p:cNvSpPr/>
            <p:nvPr/>
          </p:nvSpPr>
          <p:spPr>
            <a:xfrm>
              <a:off x="5167953" y="470082"/>
              <a:ext cx="160752" cy="216967"/>
            </a:xfrm>
            <a:custGeom>
              <a:avLst/>
              <a:gdLst/>
              <a:ahLst/>
              <a:cxnLst/>
              <a:rect l="l" t="t" r="r" b="b"/>
              <a:pathLst>
                <a:path w="3014" h="4068" extrusionOk="0">
                  <a:moveTo>
                    <a:pt x="262" y="1"/>
                  </a:moveTo>
                  <a:cubicBezTo>
                    <a:pt x="204" y="1"/>
                    <a:pt x="147" y="22"/>
                    <a:pt x="100" y="68"/>
                  </a:cubicBezTo>
                  <a:cubicBezTo>
                    <a:pt x="15" y="155"/>
                    <a:pt x="1" y="325"/>
                    <a:pt x="100" y="408"/>
                  </a:cubicBezTo>
                  <a:cubicBezTo>
                    <a:pt x="1202" y="1326"/>
                    <a:pt x="2044" y="2533"/>
                    <a:pt x="2508" y="3891"/>
                  </a:cubicBezTo>
                  <a:cubicBezTo>
                    <a:pt x="2543" y="3993"/>
                    <a:pt x="2636" y="4067"/>
                    <a:pt x="2742" y="4067"/>
                  </a:cubicBezTo>
                  <a:cubicBezTo>
                    <a:pt x="2763" y="4067"/>
                    <a:pt x="2783" y="4065"/>
                    <a:pt x="2804" y="4059"/>
                  </a:cubicBezTo>
                  <a:cubicBezTo>
                    <a:pt x="2923" y="4025"/>
                    <a:pt x="3013" y="3885"/>
                    <a:pt x="2971" y="3763"/>
                  </a:cubicBezTo>
                  <a:cubicBezTo>
                    <a:pt x="2482" y="2329"/>
                    <a:pt x="1605" y="1039"/>
                    <a:pt x="440" y="68"/>
                  </a:cubicBezTo>
                  <a:cubicBezTo>
                    <a:pt x="389" y="26"/>
                    <a:pt x="32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40" name="Google Shape;2422;p43"/>
            <p:cNvSpPr/>
            <p:nvPr/>
          </p:nvSpPr>
          <p:spPr>
            <a:xfrm>
              <a:off x="5311263" y="785503"/>
              <a:ext cx="31628" cy="83149"/>
            </a:xfrm>
            <a:custGeom>
              <a:avLst/>
              <a:gdLst/>
              <a:ahLst/>
              <a:cxnLst/>
              <a:rect l="l" t="t" r="r" b="b"/>
              <a:pathLst>
                <a:path w="593" h="1559" extrusionOk="0">
                  <a:moveTo>
                    <a:pt x="68" y="1010"/>
                  </a:moveTo>
                  <a:cubicBezTo>
                    <a:pt x="68" y="1010"/>
                    <a:pt x="67" y="1017"/>
                    <a:pt x="66" y="1025"/>
                  </a:cubicBezTo>
                  <a:lnTo>
                    <a:pt x="66" y="1025"/>
                  </a:lnTo>
                  <a:cubicBezTo>
                    <a:pt x="68" y="1014"/>
                    <a:pt x="68" y="1010"/>
                    <a:pt x="68" y="1010"/>
                  </a:cubicBezTo>
                  <a:close/>
                  <a:moveTo>
                    <a:pt x="337" y="0"/>
                  </a:moveTo>
                  <a:cubicBezTo>
                    <a:pt x="334" y="0"/>
                    <a:pt x="331" y="0"/>
                    <a:pt x="328" y="0"/>
                  </a:cubicBezTo>
                  <a:cubicBezTo>
                    <a:pt x="204" y="7"/>
                    <a:pt x="80" y="107"/>
                    <a:pt x="87" y="241"/>
                  </a:cubicBezTo>
                  <a:cubicBezTo>
                    <a:pt x="100" y="419"/>
                    <a:pt x="100" y="596"/>
                    <a:pt x="89" y="773"/>
                  </a:cubicBezTo>
                  <a:cubicBezTo>
                    <a:pt x="84" y="859"/>
                    <a:pt x="78" y="947"/>
                    <a:pt x="64" y="1032"/>
                  </a:cubicBezTo>
                  <a:lnTo>
                    <a:pt x="64" y="1032"/>
                  </a:lnTo>
                  <a:cubicBezTo>
                    <a:pt x="63" y="1040"/>
                    <a:pt x="61" y="1049"/>
                    <a:pt x="61" y="1051"/>
                  </a:cubicBezTo>
                  <a:cubicBezTo>
                    <a:pt x="59" y="1072"/>
                    <a:pt x="55" y="1092"/>
                    <a:pt x="52" y="1113"/>
                  </a:cubicBezTo>
                  <a:cubicBezTo>
                    <a:pt x="43" y="1161"/>
                    <a:pt x="34" y="1209"/>
                    <a:pt x="25" y="1257"/>
                  </a:cubicBezTo>
                  <a:cubicBezTo>
                    <a:pt x="0" y="1381"/>
                    <a:pt x="61" y="1523"/>
                    <a:pt x="193" y="1553"/>
                  </a:cubicBezTo>
                  <a:cubicBezTo>
                    <a:pt x="212" y="1557"/>
                    <a:pt x="230" y="1559"/>
                    <a:pt x="249" y="1559"/>
                  </a:cubicBezTo>
                  <a:cubicBezTo>
                    <a:pt x="355" y="1559"/>
                    <a:pt x="467" y="1497"/>
                    <a:pt x="489" y="1384"/>
                  </a:cubicBezTo>
                  <a:cubicBezTo>
                    <a:pt x="564" y="1009"/>
                    <a:pt x="592" y="624"/>
                    <a:pt x="569" y="241"/>
                  </a:cubicBezTo>
                  <a:cubicBezTo>
                    <a:pt x="561" y="118"/>
                    <a:pt x="469"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41" name="Google Shape;2423;p43"/>
            <p:cNvSpPr/>
            <p:nvPr/>
          </p:nvSpPr>
          <p:spPr>
            <a:xfrm>
              <a:off x="4682769" y="989134"/>
              <a:ext cx="296116" cy="160112"/>
            </a:xfrm>
            <a:custGeom>
              <a:avLst/>
              <a:gdLst/>
              <a:ahLst/>
              <a:cxnLst/>
              <a:rect l="l" t="t" r="r" b="b"/>
              <a:pathLst>
                <a:path w="5552" h="3002" extrusionOk="0">
                  <a:moveTo>
                    <a:pt x="335" y="1"/>
                  </a:moveTo>
                  <a:cubicBezTo>
                    <a:pt x="167" y="1"/>
                    <a:pt x="1" y="173"/>
                    <a:pt x="117" y="354"/>
                  </a:cubicBezTo>
                  <a:cubicBezTo>
                    <a:pt x="966" y="1674"/>
                    <a:pt x="2371" y="2612"/>
                    <a:pt x="3913" y="2900"/>
                  </a:cubicBezTo>
                  <a:cubicBezTo>
                    <a:pt x="4260" y="2967"/>
                    <a:pt x="4614" y="3001"/>
                    <a:pt x="4968" y="3001"/>
                  </a:cubicBezTo>
                  <a:cubicBezTo>
                    <a:pt x="5060" y="3001"/>
                    <a:pt x="5152" y="2999"/>
                    <a:pt x="5244" y="2994"/>
                  </a:cubicBezTo>
                  <a:cubicBezTo>
                    <a:pt x="5545" y="2977"/>
                    <a:pt x="5552" y="2512"/>
                    <a:pt x="5258" y="2512"/>
                  </a:cubicBezTo>
                  <a:cubicBezTo>
                    <a:pt x="5254" y="2512"/>
                    <a:pt x="5249" y="2512"/>
                    <a:pt x="5244" y="2512"/>
                  </a:cubicBezTo>
                  <a:cubicBezTo>
                    <a:pt x="5153" y="2517"/>
                    <a:pt x="5063" y="2520"/>
                    <a:pt x="4972" y="2520"/>
                  </a:cubicBezTo>
                  <a:cubicBezTo>
                    <a:pt x="3618" y="2520"/>
                    <a:pt x="2284" y="1977"/>
                    <a:pt x="1302" y="1043"/>
                  </a:cubicBezTo>
                  <a:cubicBezTo>
                    <a:pt x="1010" y="763"/>
                    <a:pt x="751" y="453"/>
                    <a:pt x="533" y="113"/>
                  </a:cubicBezTo>
                  <a:cubicBezTo>
                    <a:pt x="483" y="34"/>
                    <a:pt x="409"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42" name="Google Shape;2424;p43"/>
            <p:cNvSpPr/>
            <p:nvPr/>
          </p:nvSpPr>
          <p:spPr>
            <a:xfrm>
              <a:off x="4667355" y="439894"/>
              <a:ext cx="211260" cy="134831"/>
            </a:xfrm>
            <a:custGeom>
              <a:avLst/>
              <a:gdLst/>
              <a:ahLst/>
              <a:cxnLst/>
              <a:rect l="l" t="t" r="r" b="b"/>
              <a:pathLst>
                <a:path w="3961" h="2528" extrusionOk="0">
                  <a:moveTo>
                    <a:pt x="3616" y="1"/>
                  </a:moveTo>
                  <a:cubicBezTo>
                    <a:pt x="3596" y="1"/>
                    <a:pt x="3575" y="3"/>
                    <a:pt x="3553" y="9"/>
                  </a:cubicBezTo>
                  <a:cubicBezTo>
                    <a:pt x="2219" y="331"/>
                    <a:pt x="992" y="1077"/>
                    <a:pt x="96" y="2117"/>
                  </a:cubicBezTo>
                  <a:cubicBezTo>
                    <a:pt x="11" y="2217"/>
                    <a:pt x="0" y="2362"/>
                    <a:pt x="96" y="2458"/>
                  </a:cubicBezTo>
                  <a:cubicBezTo>
                    <a:pt x="141" y="2503"/>
                    <a:pt x="207" y="2528"/>
                    <a:pt x="273" y="2528"/>
                  </a:cubicBezTo>
                  <a:cubicBezTo>
                    <a:pt x="334" y="2528"/>
                    <a:pt x="395" y="2506"/>
                    <a:pt x="436" y="2458"/>
                  </a:cubicBezTo>
                  <a:cubicBezTo>
                    <a:pt x="1283" y="1474"/>
                    <a:pt x="2419" y="776"/>
                    <a:pt x="3681" y="473"/>
                  </a:cubicBezTo>
                  <a:cubicBezTo>
                    <a:pt x="3960" y="406"/>
                    <a:pt x="3871" y="1"/>
                    <a:pt x="3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243" name="Google Shape;2425;p43"/>
          <p:cNvSpPr/>
          <p:nvPr/>
        </p:nvSpPr>
        <p:spPr>
          <a:xfrm>
            <a:off x="6000728" y="15135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44" name="Google Shape;2426;p43"/>
          <p:cNvSpPr/>
          <p:nvPr/>
        </p:nvSpPr>
        <p:spPr>
          <a:xfrm>
            <a:off x="7763928" y="3684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45" name="Google Shape;2427;p43"/>
          <p:cNvSpPr/>
          <p:nvPr/>
        </p:nvSpPr>
        <p:spPr>
          <a:xfrm>
            <a:off x="8327066" y="2573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46" name="Google Shape;2428;p43"/>
          <p:cNvSpPr/>
          <p:nvPr/>
        </p:nvSpPr>
        <p:spPr>
          <a:xfrm>
            <a:off x="7194072" y="115694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47" name="Google Shape;2429;p43"/>
          <p:cNvSpPr/>
          <p:nvPr/>
        </p:nvSpPr>
        <p:spPr>
          <a:xfrm>
            <a:off x="808491" y="4417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1050319" name="Google Shape;2676;p48"/>
          <p:cNvSpPr txBox="1">
            <a:spLocks noGrp="1"/>
          </p:cNvSpPr>
          <p:nvPr>
            <p:ph type="subTitle" idx="1"/>
          </p:nvPr>
        </p:nvSpPr>
        <p:spPr>
          <a:xfrm>
            <a:off x="2696841" y="1412100"/>
            <a:ext cx="5552876" cy="23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a:t>Kesenjangan sosial merupakan sesuatu yang menjadi pekerjaan bagi pemerintah yang butuh perhatian karena kesenjangan sosial adalah suatu ketidak seimbangan sosial yang ada di masyarakat sehingga menjadikan suatu perbedaan yang sangat mencolok. </a:t>
            </a:r>
            <a:endParaRPr lang="en" sz="2000"/>
          </a:p>
          <a:p>
            <a:pPr marL="0" lvl="0" indent="0" algn="ctr" rtl="0">
              <a:spcBef>
                <a:spcPts val="0"/>
              </a:spcBef>
              <a:spcAft>
                <a:spcPts val="0"/>
              </a:spcAft>
              <a:buNone/>
            </a:pPr>
            <a:endParaRPr lang="en" sz="2000"/>
          </a:p>
        </p:txBody>
      </p:sp>
      <p:sp>
        <p:nvSpPr>
          <p:cNvPr id="1050320" name="Google Shape;2677;p48"/>
          <p:cNvSpPr txBox="1">
            <a:spLocks noGrp="1"/>
          </p:cNvSpPr>
          <p:nvPr>
            <p:ph type="title"/>
          </p:nvPr>
        </p:nvSpPr>
        <p:spPr>
          <a:xfrm>
            <a:off x="932078" y="557701"/>
            <a:ext cx="5552876" cy="56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800" dirty="0" err="1"/>
              <a:t>Pengertian</a:t>
            </a:r>
            <a:r>
              <a:rPr lang="en-US" sz="2800" dirty="0"/>
              <a:t> </a:t>
            </a:r>
            <a:r>
              <a:rPr lang="en-US" sz="2800" dirty="0" err="1"/>
              <a:t>Kesenjangan</a:t>
            </a:r>
            <a:r>
              <a:rPr lang="en-US" sz="2800" dirty="0"/>
              <a:t> </a:t>
            </a:r>
            <a:r>
              <a:rPr lang="en-US" sz="2800" dirty="0" err="1"/>
              <a:t>Sosial</a:t>
            </a:r>
            <a:endParaRPr lang="zh-CN" altLang="en-US" sz="2800" dirty="0"/>
          </a:p>
        </p:txBody>
      </p:sp>
      <p:grpSp>
        <p:nvGrpSpPr>
          <p:cNvPr id="480" name="Google Shape;2678;p48"/>
          <p:cNvGrpSpPr/>
          <p:nvPr/>
        </p:nvGrpSpPr>
        <p:grpSpPr>
          <a:xfrm>
            <a:off x="1333548" y="2880590"/>
            <a:ext cx="1602317" cy="2171629"/>
            <a:chOff x="2522614" y="409334"/>
            <a:chExt cx="595325" cy="806847"/>
          </a:xfrm>
        </p:grpSpPr>
        <p:sp>
          <p:nvSpPr>
            <p:cNvPr id="1050321" name="Google Shape;2679;p48"/>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2" name="Google Shape;2680;p48"/>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3" name="Google Shape;2681;p48"/>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4" name="Google Shape;2682;p48"/>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5" name="Google Shape;2683;p48"/>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6" name="Google Shape;2684;p48"/>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7" name="Google Shape;2685;p48"/>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8" name="Google Shape;2686;p48"/>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29" name="Google Shape;2687;p48"/>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0" name="Google Shape;2688;p48"/>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1" name="Google Shape;2689;p48"/>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2" name="Google Shape;2690;p48"/>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3" name="Google Shape;2691;p48"/>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4" name="Google Shape;2692;p48"/>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5" name="Google Shape;2693;p48"/>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6" name="Google Shape;2694;p48"/>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7" name="Google Shape;2695;p48"/>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8" name="Google Shape;2696;p48"/>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39" name="Google Shape;2697;p48"/>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40" name="Google Shape;2698;p48"/>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41" name="Google Shape;2699;p48"/>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342" name="Google Shape;2700;p48"/>
          <p:cNvSpPr/>
          <p:nvPr/>
        </p:nvSpPr>
        <p:spPr>
          <a:xfrm>
            <a:off x="932078" y="2478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43" name="Google Shape;2701;p48"/>
          <p:cNvSpPr/>
          <p:nvPr/>
        </p:nvSpPr>
        <p:spPr>
          <a:xfrm>
            <a:off x="1471378" y="26651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44" name="Google Shape;2702;p48"/>
          <p:cNvSpPr/>
          <p:nvPr/>
        </p:nvSpPr>
        <p:spPr>
          <a:xfrm>
            <a:off x="1018991" y="310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45" name="Google Shape;2703;p48"/>
          <p:cNvSpPr/>
          <p:nvPr/>
        </p:nvSpPr>
        <p:spPr>
          <a:xfrm>
            <a:off x="8043791" y="42658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sp>
        <p:nvSpPr>
          <p:cNvPr id="1050417" name="Google Shape;2728;p51"/>
          <p:cNvSpPr txBox="1">
            <a:spLocks noGrp="1"/>
          </p:cNvSpPr>
          <p:nvPr>
            <p:ph type="subTitle" idx="1"/>
          </p:nvPr>
        </p:nvSpPr>
        <p:spPr>
          <a:xfrm>
            <a:off x="1283999" y="1023611"/>
            <a:ext cx="7155061" cy="19462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t>Penyebab kesenjangan di bidang sosial yaitu karena perbedaan aspek yang ada di masyarakat, baik dari segi sosial, ekonomi, maupun budaya.  Kesenjangan sosial pada negara maju dan berkembang juga terjadi yangyang disebabkan oleh sumber daya manusia dan teknologi yang berbeda. </a:t>
            </a:r>
            <a:endParaRPr lang="zh-CN" altLang="en-US" sz="2400"/>
          </a:p>
        </p:txBody>
      </p:sp>
      <p:sp>
        <p:nvSpPr>
          <p:cNvPr id="1050418" name="Google Shape;2744;p51"/>
          <p:cNvSpPr/>
          <p:nvPr/>
        </p:nvSpPr>
        <p:spPr>
          <a:xfrm rot="144386">
            <a:off x="3409787" y="3629617"/>
            <a:ext cx="1824751" cy="1044403"/>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19" name="Google Shape;2745;p51"/>
          <p:cNvSpPr/>
          <p:nvPr/>
        </p:nvSpPr>
        <p:spPr>
          <a:xfrm>
            <a:off x="5142166" y="3786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20" name="Google Shape;2746;p51"/>
          <p:cNvSpPr/>
          <p:nvPr/>
        </p:nvSpPr>
        <p:spPr>
          <a:xfrm>
            <a:off x="94810" y="12867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21" name="Google Shape;2747;p51"/>
          <p:cNvSpPr/>
          <p:nvPr/>
        </p:nvSpPr>
        <p:spPr>
          <a:xfrm>
            <a:off x="1124241" y="730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50422" name="Google Shape;2748;p51"/>
          <p:cNvSpPr/>
          <p:nvPr/>
        </p:nvSpPr>
        <p:spPr>
          <a:xfrm>
            <a:off x="915966" y="3799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23" name="Google Shape;2749;p51"/>
          <p:cNvSpPr/>
          <p:nvPr/>
        </p:nvSpPr>
        <p:spPr>
          <a:xfrm>
            <a:off x="1360428" y="4223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6"/>
        <p:cNvGrpSpPr/>
        <p:nvPr/>
      </p:nvGrpSpPr>
      <p:grpSpPr>
        <a:xfrm>
          <a:off x="0" y="0"/>
          <a:ext cx="0" cy="0"/>
          <a:chOff x="0" y="0"/>
          <a:chExt cx="0" cy="0"/>
        </a:xfrm>
      </p:grpSpPr>
      <p:grpSp>
        <p:nvGrpSpPr>
          <p:cNvPr id="503" name="Google Shape;2937;p57"/>
          <p:cNvGrpSpPr/>
          <p:nvPr/>
        </p:nvGrpSpPr>
        <p:grpSpPr>
          <a:xfrm>
            <a:off x="1561951" y="735560"/>
            <a:ext cx="2697276" cy="3672287"/>
            <a:chOff x="1655550" y="790900"/>
            <a:chExt cx="2510262" cy="3417671"/>
          </a:xfrm>
        </p:grpSpPr>
        <p:sp>
          <p:nvSpPr>
            <p:cNvPr id="1050630" name="Google Shape;2938;p57"/>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31" name="Google Shape;2939;p57"/>
            <p:cNvSpPr/>
            <p:nvPr/>
          </p:nvSpPr>
          <p:spPr>
            <a:xfrm>
              <a:off x="1735300" y="886765"/>
              <a:ext cx="2350730" cy="3115776"/>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55" name="Google Shape;2940;p57"/>
          <p:cNvPicPr preferRelativeResize="0">
            <a:picLocks/>
          </p:cNvPicPr>
          <p:nvPr/>
        </p:nvPicPr>
        <p:blipFill rotWithShape="1">
          <a:blip r:embed="rId3">
            <a:alphaModFix/>
          </a:blip>
          <a:srcRect l="28895" r="28891"/>
          <a:stretch>
            <a:fillRect/>
          </a:stretch>
        </p:blipFill>
        <p:spPr>
          <a:xfrm>
            <a:off x="1655968" y="838567"/>
            <a:ext cx="2512490" cy="3347958"/>
          </a:xfrm>
          <a:prstGeom prst="rect">
            <a:avLst/>
          </a:prstGeom>
          <a:noFill/>
          <a:ln>
            <a:noFill/>
          </a:ln>
        </p:spPr>
      </p:pic>
      <p:sp>
        <p:nvSpPr>
          <p:cNvPr id="1050632" name="Google Shape;2941;p57"/>
          <p:cNvSpPr txBox="1">
            <a:spLocks noGrp="1"/>
          </p:cNvSpPr>
          <p:nvPr>
            <p:ph type="title"/>
          </p:nvPr>
        </p:nvSpPr>
        <p:spPr>
          <a:xfrm>
            <a:off x="4571999" y="1927225"/>
            <a:ext cx="3945918" cy="117058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highlight>
                  <a:schemeClr val="dk2"/>
                </a:highlight>
              </a:rPr>
              <a:t>Kesenjangan di Bidang Budaya</a:t>
            </a:r>
            <a:endParaRPr>
              <a:highlight>
                <a:schemeClr val="dk2"/>
              </a:highlight>
            </a:endParaRPr>
          </a:p>
        </p:txBody>
      </p:sp>
      <p:sp>
        <p:nvSpPr>
          <p:cNvPr id="1050633" name="Google Shape;2943;p57"/>
          <p:cNvSpPr/>
          <p:nvPr/>
        </p:nvSpPr>
        <p:spPr>
          <a:xfrm>
            <a:off x="6906222" y="8773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34" name="Google Shape;2944;p57"/>
          <p:cNvSpPr/>
          <p:nvPr/>
        </p:nvSpPr>
        <p:spPr>
          <a:xfrm>
            <a:off x="8063991" y="7355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50635" name="Google Shape;2945;p57"/>
          <p:cNvSpPr/>
          <p:nvPr/>
        </p:nvSpPr>
        <p:spPr>
          <a:xfrm>
            <a:off x="991941" y="651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50636" name="Google Shape;2946;p57"/>
          <p:cNvSpPr/>
          <p:nvPr/>
        </p:nvSpPr>
        <p:spPr>
          <a:xfrm>
            <a:off x="1199353" y="1180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sp>
        <p:nvSpPr>
          <p:cNvPr id="1049317" name="Google Shape;2817;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Anggota Kelompok 3</a:t>
            </a:r>
            <a:endParaRPr lang="zh-CN" altLang="en-US"/>
          </a:p>
        </p:txBody>
      </p:sp>
      <p:sp>
        <p:nvSpPr>
          <p:cNvPr id="1049318" name="Google Shape;2818;p54"/>
          <p:cNvSpPr/>
          <p:nvPr/>
        </p:nvSpPr>
        <p:spPr>
          <a:xfrm>
            <a:off x="8027866" y="121577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2819;p54"/>
          <p:cNvGrpSpPr/>
          <p:nvPr/>
        </p:nvGrpSpPr>
        <p:grpSpPr>
          <a:xfrm rot="-447293">
            <a:off x="8142889" y="394025"/>
            <a:ext cx="878501" cy="1830261"/>
            <a:chOff x="503795" y="323625"/>
            <a:chExt cx="502785" cy="1047439"/>
          </a:xfrm>
        </p:grpSpPr>
        <p:sp>
          <p:nvSpPr>
            <p:cNvPr id="1049319" name="Google Shape;2820;p54"/>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0" name="Google Shape;2821;p54"/>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1" name="Google Shape;2822;p54"/>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2" name="Google Shape;2823;p54"/>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3" name="Google Shape;2824;p54"/>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4" name="Google Shape;2825;p54"/>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5" name="Google Shape;2826;p54"/>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6" name="Google Shape;2827;p54"/>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7" name="Google Shape;2828;p54"/>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8" name="Google Shape;2829;p54"/>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9" name="Google Shape;2830;p54"/>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0" name="Google Shape;2831;p54"/>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1" name="Google Shape;2832;p54"/>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332" name="Google Shape;2833;p54"/>
          <p:cNvSpPr/>
          <p:nvPr/>
        </p:nvSpPr>
        <p:spPr>
          <a:xfrm>
            <a:off x="7771066" y="859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3" name="Google Shape;2834;p54"/>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2835;p54"/>
          <p:cNvGrpSpPr/>
          <p:nvPr/>
        </p:nvGrpSpPr>
        <p:grpSpPr>
          <a:xfrm>
            <a:off x="796256" y="1537774"/>
            <a:ext cx="7551488" cy="1727261"/>
            <a:chOff x="796256" y="1537774"/>
            <a:chExt cx="7551488" cy="1727261"/>
          </a:xfrm>
        </p:grpSpPr>
        <p:sp>
          <p:nvSpPr>
            <p:cNvPr id="1049334" name="Google Shape;2836;p54"/>
            <p:cNvSpPr/>
            <p:nvPr/>
          </p:nvSpPr>
          <p:spPr>
            <a:xfrm>
              <a:off x="796256" y="1537775"/>
              <a:ext cx="1389900" cy="1621088"/>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5" name="Google Shape;2837;p54"/>
            <p:cNvSpPr/>
            <p:nvPr/>
          </p:nvSpPr>
          <p:spPr>
            <a:xfrm>
              <a:off x="2336653" y="1537774"/>
              <a:ext cx="1389900" cy="1647735"/>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6" name="Google Shape;2838;p54"/>
            <p:cNvSpPr/>
            <p:nvPr/>
          </p:nvSpPr>
          <p:spPr>
            <a:xfrm>
              <a:off x="3877050" y="1537775"/>
              <a:ext cx="1389900" cy="1676971"/>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7" name="Google Shape;2839;p54"/>
            <p:cNvSpPr/>
            <p:nvPr/>
          </p:nvSpPr>
          <p:spPr>
            <a:xfrm>
              <a:off x="5417447" y="1537774"/>
              <a:ext cx="1389900" cy="1727261"/>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8" name="Google Shape;2840;p54"/>
            <p:cNvSpPr/>
            <p:nvPr/>
          </p:nvSpPr>
          <p:spPr>
            <a:xfrm>
              <a:off x="6957844" y="1537774"/>
              <a:ext cx="1389900" cy="1722693"/>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194305" name="Google Shape;2841;p54"/>
          <p:cNvGraphicFramePr>
            <a:graphicFrameLocks/>
          </p:cNvGraphicFramePr>
          <p:nvPr>
            <p:extLst>
              <p:ext uri="{D42A27DB-BD31-4B8C-83A1-F6EECF244321}">
                <p14:modId xmlns:p14="http://schemas.microsoft.com/office/powerpoint/2010/main" val="2785504979"/>
              </p:ext>
            </p:extLst>
          </p:nvPr>
        </p:nvGraphicFramePr>
        <p:xfrm>
          <a:off x="713175" y="1602400"/>
          <a:ext cx="7704000" cy="1590610"/>
        </p:xfrm>
        <a:graphic>
          <a:graphicData uri="http://schemas.openxmlformats.org/drawingml/2006/table">
            <a:tbl>
              <a:tblPr>
                <a:noFill/>
                <a:tableStyleId>{3453DC27-E56B-45C4-93A6-35F17B4ACCF2}</a:tableStyleId>
              </a:tblPr>
              <a:tblGrid>
                <a:gridCol w="1540800">
                  <a:extLst>
                    <a:ext uri="{9D8B030D-6E8A-4147-A177-3AD203B41FA5}">
                      <a16:colId xmlns:a16="http://schemas.microsoft.com/office/drawing/2014/main" val="20000"/>
                    </a:ext>
                  </a:extLst>
                </a:gridCol>
                <a:gridCol w="1540800">
                  <a:extLst>
                    <a:ext uri="{9D8B030D-6E8A-4147-A177-3AD203B41FA5}">
                      <a16:colId xmlns:a16="http://schemas.microsoft.com/office/drawing/2014/main" val="20001"/>
                    </a:ext>
                  </a:extLst>
                </a:gridCol>
                <a:gridCol w="1540800">
                  <a:extLst>
                    <a:ext uri="{9D8B030D-6E8A-4147-A177-3AD203B41FA5}">
                      <a16:colId xmlns:a16="http://schemas.microsoft.com/office/drawing/2014/main" val="20002"/>
                    </a:ext>
                  </a:extLst>
                </a:gridCol>
                <a:gridCol w="1540800">
                  <a:extLst>
                    <a:ext uri="{9D8B030D-6E8A-4147-A177-3AD203B41FA5}">
                      <a16:colId xmlns:a16="http://schemas.microsoft.com/office/drawing/2014/main" val="20003"/>
                    </a:ext>
                  </a:extLst>
                </a:gridCol>
                <a:gridCol w="1540800">
                  <a:extLst>
                    <a:ext uri="{9D8B030D-6E8A-4147-A177-3AD203B41FA5}">
                      <a16:colId xmlns:a16="http://schemas.microsoft.com/office/drawing/2014/main" val="20004"/>
                    </a:ext>
                  </a:extLst>
                </a:gridCol>
              </a:tblGrid>
              <a:tr h="1590610">
                <a:tc>
                  <a:txBody>
                    <a:bodyPr/>
                    <a:lstStyle/>
                    <a:p>
                      <a:pPr marL="0" lvl="0" indent="0" algn="ctr" rtl="0">
                        <a:spcBef>
                          <a:spcPts val="0"/>
                        </a:spcBef>
                        <a:spcAft>
                          <a:spcPts val="1600"/>
                        </a:spcAft>
                        <a:buNone/>
                      </a:pPr>
                      <a:r>
                        <a:rPr lang="en-US" sz="1600" b="1" dirty="0" err="1">
                          <a:solidFill>
                            <a:schemeClr val="accent1"/>
                          </a:solidFill>
                          <a:latin typeface="Varela Round"/>
                          <a:ea typeface="Varela Round"/>
                          <a:cs typeface="Varela Round"/>
                          <a:sym typeface="Varela Round"/>
                        </a:rPr>
                        <a:t>Aisyah</a:t>
                      </a:r>
                      <a:r>
                        <a:rPr lang="en-US" sz="1600" b="1" dirty="0">
                          <a:solidFill>
                            <a:schemeClr val="accent1"/>
                          </a:solidFill>
                          <a:latin typeface="Varela Round"/>
                          <a:ea typeface="Varela Round"/>
                          <a:cs typeface="Varela Round"/>
                          <a:sym typeface="Varela Round"/>
                        </a:rPr>
                        <a:t> Mutiara Sani NPM 2013053102</a:t>
                      </a:r>
                      <a:endParaRPr sz="1600" b="1" dirty="0">
                        <a:solidFill>
                          <a:schemeClr val="accent1"/>
                        </a:solidFill>
                        <a:latin typeface="Varela Round"/>
                        <a:ea typeface="Varela Round"/>
                        <a:cs typeface="Varela Round"/>
                        <a:sym typeface="Varela Rou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1600"/>
                        </a:spcAft>
                        <a:buNone/>
                      </a:pPr>
                      <a:r>
                        <a:rPr lang="en-US" sz="1600" b="1" dirty="0" err="1">
                          <a:solidFill>
                            <a:schemeClr val="accent1"/>
                          </a:solidFill>
                          <a:latin typeface="Varela Round"/>
                          <a:ea typeface="Varela Round"/>
                          <a:cs typeface="Varela Round"/>
                          <a:sym typeface="Varela Round"/>
                        </a:rPr>
                        <a:t>Miftahul</a:t>
                      </a:r>
                      <a:r>
                        <a:rPr lang="en-US" sz="1600" b="1" dirty="0">
                          <a:solidFill>
                            <a:schemeClr val="accent1"/>
                          </a:solidFill>
                          <a:latin typeface="Varela Round"/>
                          <a:ea typeface="Varela Round"/>
                          <a:cs typeface="Varela Round"/>
                          <a:sym typeface="Varela Round"/>
                        </a:rPr>
                        <a:t>  </a:t>
                      </a:r>
                      <a:r>
                        <a:rPr lang="en-US" sz="1600" b="1" dirty="0" err="1">
                          <a:solidFill>
                            <a:schemeClr val="accent1"/>
                          </a:solidFill>
                          <a:latin typeface="Varela Round"/>
                          <a:ea typeface="Varela Round"/>
                          <a:cs typeface="Varela Round"/>
                          <a:sym typeface="Varela Round"/>
                        </a:rPr>
                        <a:t>Khoiriyah</a:t>
                      </a:r>
                      <a:r>
                        <a:rPr lang="en-US" sz="1600" b="1" dirty="0">
                          <a:solidFill>
                            <a:schemeClr val="accent1"/>
                          </a:solidFill>
                          <a:latin typeface="Varela Round"/>
                          <a:ea typeface="Varela Round"/>
                          <a:cs typeface="Varela Round"/>
                          <a:sym typeface="Varela Round"/>
                        </a:rPr>
                        <a:t> NPM 2013053169</a:t>
                      </a:r>
                      <a:endParaRPr sz="1600" b="1" dirty="0">
                        <a:solidFill>
                          <a:schemeClr val="accent1"/>
                        </a:solidFill>
                        <a:latin typeface="Varela Round"/>
                        <a:ea typeface="Varela Round"/>
                        <a:cs typeface="Varela Round"/>
                        <a:sym typeface="Varela Rou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1600"/>
                        </a:spcAft>
                        <a:buNone/>
                      </a:pPr>
                      <a:r>
                        <a:rPr lang="en-US" sz="1600" b="1" dirty="0">
                          <a:solidFill>
                            <a:schemeClr val="accent1"/>
                          </a:solidFill>
                          <a:latin typeface="Varela Round"/>
                          <a:ea typeface="Varela Round"/>
                          <a:cs typeface="Varela Round"/>
                          <a:sym typeface="Varela Round"/>
                        </a:rPr>
                        <a:t>Nanda Nur </a:t>
                      </a:r>
                      <a:r>
                        <a:rPr lang="en-US" sz="1600" b="1" dirty="0" err="1">
                          <a:solidFill>
                            <a:schemeClr val="accent1"/>
                          </a:solidFill>
                          <a:latin typeface="Varela Round"/>
                          <a:ea typeface="Varela Round"/>
                          <a:cs typeface="Varela Round"/>
                          <a:sym typeface="Varela Round"/>
                        </a:rPr>
                        <a:t>Romadhanita</a:t>
                      </a:r>
                      <a:r>
                        <a:rPr lang="en-US" sz="1600" b="1" dirty="0">
                          <a:solidFill>
                            <a:schemeClr val="accent1"/>
                          </a:solidFill>
                          <a:latin typeface="Varela Round"/>
                          <a:ea typeface="Varela Round"/>
                          <a:cs typeface="Varela Round"/>
                          <a:sym typeface="Varela Round"/>
                        </a:rPr>
                        <a:t> NPM 2013053111</a:t>
                      </a:r>
                      <a:endParaRPr sz="1600" b="1" dirty="0">
                        <a:solidFill>
                          <a:schemeClr val="accent1"/>
                        </a:solidFill>
                        <a:latin typeface="Varela Round"/>
                        <a:ea typeface="Varela Round"/>
                        <a:cs typeface="Varela Round"/>
                        <a:sym typeface="Varela Rou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1600"/>
                        </a:spcAft>
                        <a:buNone/>
                      </a:pPr>
                      <a:r>
                        <a:rPr lang="en-US" sz="1600" b="1" dirty="0">
                          <a:solidFill>
                            <a:schemeClr val="accent1"/>
                          </a:solidFill>
                          <a:latin typeface="Varela Round"/>
                          <a:ea typeface="Varela Round"/>
                          <a:cs typeface="Varela Round"/>
                          <a:sym typeface="Varela Round"/>
                        </a:rPr>
                        <a:t>Tika </a:t>
                      </a:r>
                      <a:r>
                        <a:rPr lang="en-US" sz="1600" b="1" dirty="0" err="1">
                          <a:solidFill>
                            <a:schemeClr val="accent1"/>
                          </a:solidFill>
                          <a:latin typeface="Varela Round"/>
                          <a:ea typeface="Varela Round"/>
                          <a:cs typeface="Varela Round"/>
                          <a:sym typeface="Varela Round"/>
                        </a:rPr>
                        <a:t>Rahmawati</a:t>
                      </a:r>
                      <a:r>
                        <a:rPr lang="en-US" sz="1600" b="1" dirty="0">
                          <a:solidFill>
                            <a:schemeClr val="accent1"/>
                          </a:solidFill>
                          <a:latin typeface="Varela Round"/>
                          <a:ea typeface="Varela Round"/>
                          <a:cs typeface="Varela Round"/>
                          <a:sym typeface="Varela Round"/>
                        </a:rPr>
                        <a:t> NPM 2013053090</a:t>
                      </a:r>
                      <a:endParaRPr sz="1600" b="1" dirty="0">
                        <a:solidFill>
                          <a:schemeClr val="accent1"/>
                        </a:solidFill>
                        <a:latin typeface="Varela Round"/>
                        <a:ea typeface="Varela Round"/>
                        <a:cs typeface="Varela Round"/>
                        <a:sym typeface="Varela Rou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1600"/>
                        </a:spcAft>
                        <a:buNone/>
                      </a:pPr>
                      <a:r>
                        <a:rPr lang="en-US" sz="1600" b="1" dirty="0" err="1">
                          <a:solidFill>
                            <a:schemeClr val="accent1"/>
                          </a:solidFill>
                          <a:latin typeface="Varela Round"/>
                          <a:ea typeface="Varela Round"/>
                          <a:cs typeface="Varela Round"/>
                          <a:sym typeface="Varela Round"/>
                        </a:rPr>
                        <a:t>Yenny</a:t>
                      </a:r>
                      <a:r>
                        <a:rPr lang="en-US" sz="1600" b="1" dirty="0">
                          <a:solidFill>
                            <a:schemeClr val="accent1"/>
                          </a:solidFill>
                          <a:latin typeface="Varela Round"/>
                          <a:ea typeface="Varela Round"/>
                          <a:cs typeface="Varela Round"/>
                          <a:sym typeface="Varela Round"/>
                        </a:rPr>
                        <a:t> </a:t>
                      </a:r>
                      <a:r>
                        <a:rPr lang="en-US" sz="1600" b="1" dirty="0" err="1">
                          <a:solidFill>
                            <a:schemeClr val="accent1"/>
                          </a:solidFill>
                          <a:latin typeface="Varela Round"/>
                          <a:ea typeface="Varela Round"/>
                          <a:cs typeface="Varela Round"/>
                          <a:sym typeface="Varela Round"/>
                        </a:rPr>
                        <a:t>Nafisah</a:t>
                      </a:r>
                      <a:r>
                        <a:rPr lang="en-US" sz="1600" b="1" dirty="0">
                          <a:solidFill>
                            <a:schemeClr val="accent1"/>
                          </a:solidFill>
                          <a:latin typeface="Varela Round"/>
                          <a:ea typeface="Varela Round"/>
                          <a:cs typeface="Varela Round"/>
                          <a:sym typeface="Varela Round"/>
                        </a:rPr>
                        <a:t>    NPM 2013053143</a:t>
                      </a:r>
                      <a:endParaRPr sz="1600" b="1" dirty="0">
                        <a:solidFill>
                          <a:schemeClr val="accent1"/>
                        </a:solidFill>
                        <a:latin typeface="Varela Round"/>
                        <a:ea typeface="Varela Round"/>
                        <a:cs typeface="Varela Round"/>
                        <a:sym typeface="Varela Rou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6"/>
        <p:cNvGrpSpPr/>
        <p:nvPr/>
      </p:nvGrpSpPr>
      <p:grpSpPr>
        <a:xfrm>
          <a:off x="0" y="0"/>
          <a:ext cx="0" cy="0"/>
          <a:chOff x="0" y="0"/>
          <a:chExt cx="0" cy="0"/>
        </a:xfrm>
      </p:grpSpPr>
      <p:grpSp>
        <p:nvGrpSpPr>
          <p:cNvPr id="339" name="Google Shape;3697;p68"/>
          <p:cNvGrpSpPr/>
          <p:nvPr/>
        </p:nvGrpSpPr>
        <p:grpSpPr>
          <a:xfrm rot="1041406">
            <a:off x="6137483" y="-450321"/>
            <a:ext cx="4141228" cy="3220067"/>
            <a:chOff x="3609967" y="2243520"/>
            <a:chExt cx="4141513" cy="3220289"/>
          </a:xfrm>
        </p:grpSpPr>
        <p:grpSp>
          <p:nvGrpSpPr>
            <p:cNvPr id="340" name="Google Shape;3698;p68"/>
            <p:cNvGrpSpPr/>
            <p:nvPr/>
          </p:nvGrpSpPr>
          <p:grpSpPr>
            <a:xfrm rot="-1837553" flipH="1">
              <a:off x="5826213" y="3189929"/>
              <a:ext cx="1513811" cy="2029860"/>
              <a:chOff x="1400935" y="1333409"/>
              <a:chExt cx="760984" cy="1020399"/>
            </a:xfrm>
          </p:grpSpPr>
          <p:sp>
            <p:nvSpPr>
              <p:cNvPr id="1049178" name="Google Shape;3699;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9" name="Google Shape;3700;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0" name="Google Shape;3701;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1" name="Google Shape;3702;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2" name="Google Shape;3703;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3" name="Google Shape;3704;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4" name="Google Shape;3705;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5" name="Google Shape;3706;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6" name="Google Shape;3707;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7" name="Google Shape;3708;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8" name="Google Shape;3709;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9" name="Google Shape;3710;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0" name="Google Shape;3711;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1" name="Google Shape;3712;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192" name="Google Shape;3713;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193" name="Google Shape;3714;p68"/>
          <p:cNvSpPr/>
          <p:nvPr/>
        </p:nvSpPr>
        <p:spPr>
          <a:xfrm>
            <a:off x="827375" y="568106"/>
            <a:ext cx="7356164" cy="407618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US" sz="1800">
                <a:solidFill>
                  <a:schemeClr val="dk1"/>
                </a:solidFill>
                <a:latin typeface="Varela Round"/>
                <a:ea typeface="Varela Round"/>
                <a:cs typeface="Varela Round"/>
                <a:sym typeface="Varela Round"/>
              </a:rPr>
              <a:t>Kesenjangan budaya adalah perbedaan sistematis antara dua budaya yang menghalangi saling pengertian atau hubungan. Perbedaan tersebut meliputi nilai, perilaku, pendidikan, dan adat budaya masing-masing. </a:t>
            </a:r>
            <a:endParaRPr sz="1800">
              <a:latin typeface="Varela Round"/>
              <a:ea typeface="Varela Round"/>
              <a:cs typeface="Varela Round"/>
              <a:sym typeface="Varela Round"/>
            </a:endParaRPr>
          </a:p>
          <a:p>
            <a:pPr marL="0" lvl="0" indent="0" algn="l" rtl="0">
              <a:spcBef>
                <a:spcPts val="0"/>
              </a:spcBef>
              <a:spcAft>
                <a:spcPts val="1600"/>
              </a:spcAft>
              <a:buNone/>
            </a:pPr>
            <a:r>
              <a:rPr lang="en-US" sz="1800">
                <a:solidFill>
                  <a:schemeClr val="dk1"/>
                </a:solidFill>
                <a:latin typeface="Varela Round"/>
                <a:ea typeface="Varela Round"/>
                <a:cs typeface="Varela Round"/>
                <a:sym typeface="Varela Round"/>
              </a:rPr>
              <a:t>Kesenjangan budaya juga dapat disebabkan oleh pengaruh eksternal yang membentuk cara berpikir individu tentang orang dari budaya lain. Misalnya, keterputusan budaya dan kesalahpahaman antara AS dan negara-negara Arab telah dikaitkan dengan penyebaran informasi dangkal</a:t>
            </a:r>
            <a:endParaRPr sz="1800">
              <a:latin typeface="Varela Round"/>
              <a:ea typeface="Varela Round"/>
              <a:cs typeface="Varela Round"/>
              <a:sym typeface="Varela Round"/>
            </a:endParaRPr>
          </a:p>
        </p:txBody>
      </p:sp>
      <p:sp>
        <p:nvSpPr>
          <p:cNvPr id="1049194" name="Google Shape;3718;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5" name="Google Shape;3719;p68"/>
          <p:cNvSpPr/>
          <p:nvPr/>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6" name="Google Shape;3720;p68"/>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7" name="Google Shape;3721;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8" name="Google Shape;3722;p68"/>
          <p:cNvSpPr/>
          <p:nvPr/>
        </p:nvSpPr>
        <p:spPr>
          <a:xfrm rot="-9000099">
            <a:off x="2688677" y="186119"/>
            <a:ext cx="988737" cy="911499"/>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1049038" name="Google Shape;2171;p37"/>
          <p:cNvSpPr/>
          <p:nvPr/>
        </p:nvSpPr>
        <p:spPr>
          <a:xfrm>
            <a:off x="1481999" y="2478982"/>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9" name="Google Shape;2172;p37"/>
          <p:cNvSpPr/>
          <p:nvPr/>
        </p:nvSpPr>
        <p:spPr>
          <a:xfrm>
            <a:off x="1481999" y="3597006"/>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0" name="Google Shape;2173;p37"/>
          <p:cNvSpPr txBox="1">
            <a:spLocks noGrp="1"/>
          </p:cNvSpPr>
          <p:nvPr>
            <p:ph type="title"/>
          </p:nvPr>
        </p:nvSpPr>
        <p:spPr>
          <a:xfrm>
            <a:off x="810848" y="228490"/>
            <a:ext cx="7893102" cy="8393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highlight>
                  <a:schemeClr val="dk2"/>
                </a:highlight>
              </a:rPr>
              <a:t>Beberapa</a:t>
            </a:r>
            <a:r>
              <a:rPr lang="en-US" sz="2000" dirty="0">
                <a:highlight>
                  <a:schemeClr val="dk2"/>
                </a:highlight>
              </a:rPr>
              <a:t> </a:t>
            </a:r>
            <a:r>
              <a:rPr lang="en-US" sz="2000" dirty="0" err="1">
                <a:highlight>
                  <a:schemeClr val="dk2"/>
                </a:highlight>
              </a:rPr>
              <a:t>contoh</a:t>
            </a:r>
            <a:r>
              <a:rPr lang="en-US" sz="2000" dirty="0">
                <a:highlight>
                  <a:schemeClr val="dk2"/>
                </a:highlight>
              </a:rPr>
              <a:t> </a:t>
            </a:r>
            <a:r>
              <a:rPr lang="en-US" sz="2000" dirty="0" err="1">
                <a:highlight>
                  <a:schemeClr val="dk2"/>
                </a:highlight>
              </a:rPr>
              <a:t>sumber</a:t>
            </a:r>
            <a:r>
              <a:rPr lang="en-US" sz="2000" dirty="0">
                <a:highlight>
                  <a:schemeClr val="dk2"/>
                </a:highlight>
              </a:rPr>
              <a:t> </a:t>
            </a:r>
            <a:r>
              <a:rPr lang="en-US" sz="2000" dirty="0" err="1">
                <a:highlight>
                  <a:schemeClr val="dk2"/>
                </a:highlight>
              </a:rPr>
              <a:t>eksternal</a:t>
            </a:r>
            <a:r>
              <a:rPr lang="en-US" sz="2000" dirty="0">
                <a:highlight>
                  <a:schemeClr val="dk2"/>
                </a:highlight>
              </a:rPr>
              <a:t> yang </a:t>
            </a:r>
            <a:r>
              <a:rPr lang="en-US" sz="2000" dirty="0" err="1">
                <a:highlight>
                  <a:schemeClr val="dk2"/>
                </a:highlight>
              </a:rPr>
              <a:t>memengaruhi</a:t>
            </a:r>
            <a:r>
              <a:rPr lang="en-US" sz="2000" dirty="0">
                <a:highlight>
                  <a:schemeClr val="dk2"/>
                </a:highlight>
              </a:rPr>
              <a:t> </a:t>
            </a:r>
            <a:r>
              <a:rPr lang="en-US" sz="2000" dirty="0" err="1">
                <a:highlight>
                  <a:schemeClr val="dk2"/>
                </a:highlight>
              </a:rPr>
              <a:t>pandangan</a:t>
            </a:r>
            <a:r>
              <a:rPr lang="en-US" sz="2000" dirty="0">
                <a:highlight>
                  <a:schemeClr val="dk2"/>
                </a:highlight>
              </a:rPr>
              <a:t> </a:t>
            </a:r>
            <a:r>
              <a:rPr lang="en-US" sz="2000" dirty="0" err="1">
                <a:highlight>
                  <a:schemeClr val="dk2"/>
                </a:highlight>
              </a:rPr>
              <a:t>tentang</a:t>
            </a:r>
            <a:r>
              <a:rPr lang="en-US" sz="2000" dirty="0">
                <a:highlight>
                  <a:schemeClr val="dk2"/>
                </a:highlight>
              </a:rPr>
              <a:t> </a:t>
            </a:r>
            <a:r>
              <a:rPr lang="en-US" sz="2000" dirty="0" err="1">
                <a:highlight>
                  <a:schemeClr val="dk2"/>
                </a:highlight>
              </a:rPr>
              <a:t>budaya</a:t>
            </a:r>
            <a:r>
              <a:rPr lang="en-US" sz="2000" dirty="0">
                <a:highlight>
                  <a:schemeClr val="dk2"/>
                </a:highlight>
              </a:rPr>
              <a:t> lain </a:t>
            </a:r>
            <a:r>
              <a:rPr lang="en-US" sz="2000" dirty="0" err="1">
                <a:highlight>
                  <a:schemeClr val="dk2"/>
                </a:highlight>
              </a:rPr>
              <a:t>antara</a:t>
            </a:r>
            <a:r>
              <a:rPr lang="en-US" sz="2000" dirty="0">
                <a:highlight>
                  <a:schemeClr val="dk2"/>
                </a:highlight>
              </a:rPr>
              <a:t> lain:</a:t>
            </a:r>
            <a:br>
              <a:rPr lang="en-US" sz="2000" dirty="0">
                <a:highlight>
                  <a:schemeClr val="dk2"/>
                </a:highlight>
              </a:rPr>
            </a:br>
            <a:endParaRPr sz="2000" dirty="0">
              <a:highlight>
                <a:schemeClr val="dk2"/>
              </a:highlight>
            </a:endParaRPr>
          </a:p>
        </p:txBody>
      </p:sp>
      <p:sp>
        <p:nvSpPr>
          <p:cNvPr id="1049044" name="Google Shape;2177;p37"/>
          <p:cNvSpPr txBox="1">
            <a:spLocks noGrp="1"/>
          </p:cNvSpPr>
          <p:nvPr>
            <p:ph type="subTitle" idx="8"/>
          </p:nvPr>
        </p:nvSpPr>
        <p:spPr>
          <a:xfrm>
            <a:off x="2138497" y="1841362"/>
            <a:ext cx="3566100" cy="74624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t>Kebijakan</a:t>
            </a:r>
            <a:r>
              <a:rPr lang="en-US" dirty="0"/>
              <a:t> </a:t>
            </a:r>
            <a:r>
              <a:rPr lang="en-US" dirty="0" err="1"/>
              <a:t>resmi</a:t>
            </a:r>
            <a:r>
              <a:rPr lang="en-US" dirty="0"/>
              <a:t> </a:t>
            </a:r>
            <a:r>
              <a:rPr lang="en-US" dirty="0" err="1"/>
              <a:t>pemerintah</a:t>
            </a:r>
            <a:endParaRPr lang="en-US" dirty="0"/>
          </a:p>
          <a:p>
            <a:pPr marL="0" lvl="0" indent="0" algn="l" rtl="0">
              <a:spcBef>
                <a:spcPts val="0"/>
              </a:spcBef>
              <a:spcAft>
                <a:spcPts val="0"/>
              </a:spcAft>
              <a:buNone/>
            </a:pPr>
            <a:endParaRPr lang="zh-CN" altLang="en-US" dirty="0"/>
          </a:p>
        </p:txBody>
      </p:sp>
      <p:sp>
        <p:nvSpPr>
          <p:cNvPr id="1049045" name="Google Shape;2178;p37"/>
          <p:cNvSpPr txBox="1">
            <a:spLocks noGrp="1"/>
          </p:cNvSpPr>
          <p:nvPr>
            <p:ph type="subTitle" idx="9"/>
          </p:nvPr>
        </p:nvSpPr>
        <p:spPr>
          <a:xfrm>
            <a:off x="2171737" y="2774003"/>
            <a:ext cx="2584411" cy="95693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Laporan </a:t>
            </a:r>
            <a:r>
              <a:rPr lang="en-US" dirty="0" err="1"/>
              <a:t>berita</a:t>
            </a:r>
            <a:r>
              <a:rPr lang="en-US" dirty="0"/>
              <a:t> dan media</a:t>
            </a:r>
            <a:endParaRPr lang="zh-CN" altLang="en-US" dirty="0"/>
          </a:p>
          <a:p>
            <a:pPr marL="0" lvl="0" indent="0" algn="l" rtl="0">
              <a:spcBef>
                <a:spcPts val="0"/>
              </a:spcBef>
              <a:spcAft>
                <a:spcPts val="0"/>
              </a:spcAft>
              <a:buNone/>
            </a:pPr>
            <a:endParaRPr lang="zh-CN" altLang="en-US" dirty="0"/>
          </a:p>
        </p:txBody>
      </p:sp>
      <p:sp>
        <p:nvSpPr>
          <p:cNvPr id="1049046" name="Google Shape;2179;p37"/>
          <p:cNvSpPr txBox="1">
            <a:spLocks noGrp="1"/>
          </p:cNvSpPr>
          <p:nvPr>
            <p:ph type="subTitle" idx="1"/>
          </p:nvPr>
        </p:nvSpPr>
        <p:spPr>
          <a:xfrm>
            <a:off x="2158879" y="3887674"/>
            <a:ext cx="3564900" cy="66402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t>Tekanan</a:t>
            </a:r>
            <a:r>
              <a:rPr lang="en-US" dirty="0"/>
              <a:t> </a:t>
            </a:r>
            <a:r>
              <a:rPr lang="en-US" dirty="0" err="1"/>
              <a:t>sosial</a:t>
            </a:r>
            <a:endParaRPr lang="zh-CN" altLang="en-US" dirty="0"/>
          </a:p>
          <a:p>
            <a:pPr marL="0" lvl="0" indent="0" algn="l" rtl="0">
              <a:spcBef>
                <a:spcPts val="0"/>
              </a:spcBef>
              <a:spcAft>
                <a:spcPts val="0"/>
              </a:spcAft>
              <a:buNone/>
            </a:pPr>
            <a:endParaRPr lang="zh-CN" altLang="en-US" dirty="0"/>
          </a:p>
        </p:txBody>
      </p:sp>
      <p:grpSp>
        <p:nvGrpSpPr>
          <p:cNvPr id="326" name="Google Shape;2180;p37"/>
          <p:cNvGrpSpPr/>
          <p:nvPr/>
        </p:nvGrpSpPr>
        <p:grpSpPr>
          <a:xfrm>
            <a:off x="6545078" y="1483838"/>
            <a:ext cx="1927424" cy="2612329"/>
            <a:chOff x="2522614" y="409334"/>
            <a:chExt cx="595325" cy="806847"/>
          </a:xfrm>
        </p:grpSpPr>
        <p:sp>
          <p:nvSpPr>
            <p:cNvPr id="1049047" name="Google Shape;2181;p37"/>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8" name="Google Shape;2182;p37"/>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9" name="Google Shape;2183;p37"/>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0" name="Google Shape;2184;p37"/>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1" name="Google Shape;2185;p37"/>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2" name="Google Shape;2186;p37"/>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3" name="Google Shape;2187;p37"/>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4" name="Google Shape;2188;p37"/>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5" name="Google Shape;2189;p37"/>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6" name="Google Shape;2190;p37"/>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7" name="Google Shape;2191;p37"/>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8" name="Google Shape;2192;p37"/>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9" name="Google Shape;2193;p37"/>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0" name="Google Shape;2194;p37"/>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1" name="Google Shape;2195;p37"/>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2" name="Google Shape;2196;p37"/>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3" name="Google Shape;2197;p37"/>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4" name="Google Shape;2198;p37"/>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5" name="Google Shape;2199;p37"/>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6" name="Google Shape;2200;p37"/>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7" name="Google Shape;2201;p37"/>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68" name="Google Shape;2202;p37"/>
          <p:cNvSpPr/>
          <p:nvPr/>
        </p:nvSpPr>
        <p:spPr>
          <a:xfrm>
            <a:off x="6228953" y="1078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9" name="Google Shape;2203;p37"/>
          <p:cNvSpPr/>
          <p:nvPr/>
        </p:nvSpPr>
        <p:spPr>
          <a:xfrm>
            <a:off x="7242053" y="1010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0" name="Google Shape;2204;p37"/>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2205;p37"/>
          <p:cNvGrpSpPr/>
          <p:nvPr/>
        </p:nvGrpSpPr>
        <p:grpSpPr>
          <a:xfrm>
            <a:off x="70092" y="2606354"/>
            <a:ext cx="1189455" cy="1221626"/>
            <a:chOff x="1742490" y="367839"/>
            <a:chExt cx="629242" cy="646260"/>
          </a:xfrm>
        </p:grpSpPr>
        <p:sp>
          <p:nvSpPr>
            <p:cNvPr id="1049071" name="Google Shape;2206;p3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2" name="Google Shape;2207;p3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3" name="Google Shape;2208;p3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4" name="Google Shape;2209;p3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5" name="Google Shape;2210;p3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6" name="Google Shape;2211;p3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7" name="Google Shape;2212;p3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8" name="Google Shape;2213;p3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9" name="Google Shape;2214;p3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0" name="Google Shape;2215;p3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1" name="Google Shape;2216;p3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82" name="Google Shape;2217;p37"/>
          <p:cNvSpPr/>
          <p:nvPr/>
        </p:nvSpPr>
        <p:spPr>
          <a:xfrm>
            <a:off x="1481999" y="1360958"/>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3" name="Google Shape;2218;p37"/>
          <p:cNvSpPr txBox="1">
            <a:spLocks noGrp="1"/>
          </p:cNvSpPr>
          <p:nvPr>
            <p:ph type="title" idx="5"/>
          </p:nvPr>
        </p:nvSpPr>
        <p:spPr>
          <a:xfrm>
            <a:off x="1482000" y="1424620"/>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p>
        </p:txBody>
      </p:sp>
      <p:sp>
        <p:nvSpPr>
          <p:cNvPr id="1049084" name="Google Shape;2219;p37"/>
          <p:cNvSpPr txBox="1">
            <a:spLocks noGrp="1"/>
          </p:cNvSpPr>
          <p:nvPr>
            <p:ph type="title" idx="6"/>
          </p:nvPr>
        </p:nvSpPr>
        <p:spPr>
          <a:xfrm>
            <a:off x="1482000" y="3663874"/>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p>
        </p:txBody>
      </p:sp>
      <p:sp>
        <p:nvSpPr>
          <p:cNvPr id="1049085" name="Google Shape;2220;p37"/>
          <p:cNvSpPr txBox="1">
            <a:spLocks noGrp="1"/>
          </p:cNvSpPr>
          <p:nvPr>
            <p:ph type="title" idx="7"/>
          </p:nvPr>
        </p:nvSpPr>
        <p:spPr>
          <a:xfrm>
            <a:off x="1482000" y="2544247"/>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1048851" name="Google Shape;2642;p47"/>
          <p:cNvSpPr txBox="1">
            <a:spLocks noGrp="1"/>
          </p:cNvSpPr>
          <p:nvPr>
            <p:ph type="title"/>
          </p:nvPr>
        </p:nvSpPr>
        <p:spPr>
          <a:xfrm>
            <a:off x="1768499" y="2388325"/>
            <a:ext cx="6298757" cy="16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err="1"/>
              <a:t>Kesenjangan</a:t>
            </a:r>
            <a:r>
              <a:rPr lang="en-US" sz="6000" dirty="0"/>
              <a:t> di </a:t>
            </a:r>
            <a:r>
              <a:rPr lang="en-US" sz="6000" dirty="0" err="1"/>
              <a:t>Bidang</a:t>
            </a:r>
            <a:r>
              <a:rPr lang="en-US" sz="6000" dirty="0"/>
              <a:t> Ekonomi</a:t>
            </a:r>
            <a:endParaRPr lang="zh-CN" altLang="en-US" sz="6000" dirty="0"/>
          </a:p>
        </p:txBody>
      </p:sp>
      <p:grpSp>
        <p:nvGrpSpPr>
          <p:cNvPr id="311" name="Google Shape;2643;p47"/>
          <p:cNvGrpSpPr/>
          <p:nvPr/>
        </p:nvGrpSpPr>
        <p:grpSpPr>
          <a:xfrm>
            <a:off x="3840955" y="145982"/>
            <a:ext cx="1114655" cy="1957000"/>
            <a:chOff x="2332850" y="1508965"/>
            <a:chExt cx="495799" cy="870474"/>
          </a:xfrm>
        </p:grpSpPr>
        <p:sp>
          <p:nvSpPr>
            <p:cNvPr id="1048852" name="Google Shape;2644;p47"/>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3" name="Google Shape;2645;p47"/>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4" name="Google Shape;2646;p47"/>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5" name="Google Shape;2647;p47"/>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6" name="Google Shape;2648;p47"/>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7" name="Google Shape;2649;p47"/>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8" name="Google Shape;2650;p47"/>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9" name="Google Shape;2651;p47"/>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0" name="Google Shape;2652;p47"/>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1" name="Google Shape;2653;p47"/>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2" name="Google Shape;2654;p47"/>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3" name="Google Shape;2655;p47"/>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64" name="Google Shape;2656;p47"/>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5" name="Google Shape;2657;p47"/>
          <p:cNvSpPr/>
          <p:nvPr/>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6" name="Google Shape;2658;p47"/>
          <p:cNvSpPr/>
          <p:nvPr/>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48867" name="Google Shape;2659;p47"/>
          <p:cNvSpPr/>
          <p:nvPr/>
        </p:nvSpPr>
        <p:spPr>
          <a:xfrm>
            <a:off x="7727591" y="40394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2660;p47"/>
          <p:cNvGrpSpPr/>
          <p:nvPr/>
        </p:nvGrpSpPr>
        <p:grpSpPr>
          <a:xfrm>
            <a:off x="490857" y="3000656"/>
            <a:ext cx="1059580" cy="1088238"/>
            <a:chOff x="1742490" y="367839"/>
            <a:chExt cx="629242" cy="646260"/>
          </a:xfrm>
        </p:grpSpPr>
        <p:sp>
          <p:nvSpPr>
            <p:cNvPr id="1048868" name="Google Shape;2661;p4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9" name="Google Shape;2662;p4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0" name="Google Shape;2663;p4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1" name="Google Shape;2664;p4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2" name="Google Shape;2665;p4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3" name="Google Shape;2666;p4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4" name="Google Shape;2667;p4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5" name="Google Shape;2668;p4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6" name="Google Shape;2669;p4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7" name="Google Shape;2670;p4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8" name="Google Shape;2671;p4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1050866" name="Google Shape;238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chemeClr val="dk2"/>
                </a:highlight>
              </a:rPr>
              <a:t>Pengertian Kesenjangan Ekonomi</a:t>
            </a:r>
            <a:endParaRPr>
              <a:highlight>
                <a:schemeClr val="dk2"/>
              </a:highlight>
            </a:endParaRPr>
          </a:p>
        </p:txBody>
      </p:sp>
      <p:sp>
        <p:nvSpPr>
          <p:cNvPr id="1050868" name="Google Shape;2389;p42"/>
          <p:cNvSpPr txBox="1">
            <a:spLocks noGrp="1"/>
          </p:cNvSpPr>
          <p:nvPr>
            <p:ph type="subTitle" idx="2"/>
          </p:nvPr>
        </p:nvSpPr>
        <p:spPr>
          <a:xfrm>
            <a:off x="1152003" y="1318605"/>
            <a:ext cx="6934183" cy="19612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t>Pertumbuhan</a:t>
            </a:r>
            <a:r>
              <a:rPr lang="en-US" sz="2800" dirty="0"/>
              <a:t> </a:t>
            </a:r>
            <a:r>
              <a:rPr lang="en-US" sz="2800" dirty="0" err="1"/>
              <a:t>ekonomi</a:t>
            </a:r>
            <a:r>
              <a:rPr lang="en-US" sz="2800" dirty="0"/>
              <a:t> </a:t>
            </a:r>
            <a:r>
              <a:rPr lang="en-US" sz="2800" dirty="0" err="1"/>
              <a:t>adalah</a:t>
            </a:r>
            <a:r>
              <a:rPr lang="en-US" sz="2800" dirty="0"/>
              <a:t> </a:t>
            </a:r>
            <a:r>
              <a:rPr lang="en-US" sz="2800" dirty="0" err="1"/>
              <a:t>suatu</a:t>
            </a:r>
            <a:r>
              <a:rPr lang="en-US" sz="2800" dirty="0"/>
              <a:t> </a:t>
            </a:r>
            <a:r>
              <a:rPr lang="en-US" sz="2800" dirty="0" err="1"/>
              <a:t>keadaan</a:t>
            </a:r>
            <a:r>
              <a:rPr lang="en-US" sz="2800" dirty="0"/>
              <a:t> </a:t>
            </a:r>
            <a:r>
              <a:rPr lang="en-US" sz="2800" dirty="0" err="1"/>
              <a:t>adanya</a:t>
            </a:r>
            <a:r>
              <a:rPr lang="en-US" sz="2800" dirty="0"/>
              <a:t> </a:t>
            </a:r>
            <a:r>
              <a:rPr lang="en-US" sz="2800" dirty="0" err="1"/>
              <a:t>peningkatan</a:t>
            </a:r>
            <a:r>
              <a:rPr lang="en-US" sz="2800" dirty="0"/>
              <a:t> </a:t>
            </a:r>
            <a:r>
              <a:rPr lang="en-US" sz="2800" dirty="0" err="1"/>
              <a:t>pendapatan</a:t>
            </a:r>
            <a:r>
              <a:rPr lang="en-US" sz="2800" dirty="0"/>
              <a:t> yang </a:t>
            </a:r>
            <a:r>
              <a:rPr lang="en-US" sz="2800" dirty="0" err="1"/>
              <a:t>terjadi</a:t>
            </a:r>
            <a:r>
              <a:rPr lang="en-US" sz="2800" dirty="0"/>
              <a:t> </a:t>
            </a:r>
            <a:r>
              <a:rPr lang="en-US" sz="2800" dirty="0" err="1"/>
              <a:t>karena</a:t>
            </a:r>
            <a:r>
              <a:rPr lang="en-US" sz="2800" dirty="0"/>
              <a:t> </a:t>
            </a:r>
            <a:r>
              <a:rPr lang="en-US" sz="2800" dirty="0" err="1"/>
              <a:t>peningkatan</a:t>
            </a:r>
            <a:r>
              <a:rPr lang="en-US" sz="2800" dirty="0"/>
              <a:t> </a:t>
            </a:r>
            <a:r>
              <a:rPr lang="en-US" sz="2800" dirty="0" err="1"/>
              <a:t>produksi</a:t>
            </a:r>
            <a:r>
              <a:rPr lang="en-US" sz="2800" dirty="0"/>
              <a:t> pada </a:t>
            </a:r>
            <a:r>
              <a:rPr lang="en-US" sz="2800" dirty="0" err="1"/>
              <a:t>barang</a:t>
            </a:r>
            <a:r>
              <a:rPr lang="en-US" sz="2800" dirty="0"/>
              <a:t> dan </a:t>
            </a:r>
            <a:r>
              <a:rPr lang="en-US" sz="2800" dirty="0" err="1"/>
              <a:t>jasa</a:t>
            </a:r>
            <a:r>
              <a:rPr lang="en-US" sz="2800" dirty="0"/>
              <a:t>.</a:t>
            </a:r>
            <a:endParaRPr lang="zh-CN" altLang="en-US" sz="2800" dirty="0"/>
          </a:p>
        </p:txBody>
      </p:sp>
      <p:grpSp>
        <p:nvGrpSpPr>
          <p:cNvPr id="522" name="Google Shape;2390;p42"/>
          <p:cNvGrpSpPr/>
          <p:nvPr/>
        </p:nvGrpSpPr>
        <p:grpSpPr>
          <a:xfrm rot="-1837553" flipH="1">
            <a:off x="5826213" y="3189929"/>
            <a:ext cx="1513811" cy="2029860"/>
            <a:chOff x="1400935" y="1333409"/>
            <a:chExt cx="760984" cy="1020399"/>
          </a:xfrm>
        </p:grpSpPr>
        <p:sp>
          <p:nvSpPr>
            <p:cNvPr id="1050869" name="Google Shape;2391;p42"/>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0" name="Google Shape;2392;p42"/>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1" name="Google Shape;2393;p42"/>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2" name="Google Shape;2394;p42"/>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3" name="Google Shape;2395;p42"/>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4" name="Google Shape;2396;p42"/>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5" name="Google Shape;2397;p42"/>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6" name="Google Shape;2398;p42"/>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7" name="Google Shape;2399;p42"/>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8" name="Google Shape;2400;p42"/>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79" name="Google Shape;2401;p42"/>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80" name="Google Shape;2402;p42"/>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81" name="Google Shape;2403;p42"/>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82" name="Google Shape;2404;p42"/>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883" name="Google Shape;2405;p42"/>
          <p:cNvSpPr/>
          <p:nvPr/>
        </p:nvSpPr>
        <p:spPr>
          <a:xfrm rot="144386">
            <a:off x="3451452" y="3419308"/>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84" name="Google Shape;2406;p42"/>
          <p:cNvSpPr/>
          <p:nvPr/>
        </p:nvSpPr>
        <p:spPr>
          <a:xfrm>
            <a:off x="7878766" y="446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85" name="Google Shape;2407;p42"/>
          <p:cNvSpPr/>
          <p:nvPr/>
        </p:nvSpPr>
        <p:spPr>
          <a:xfrm>
            <a:off x="83270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86" name="Google Shape;2408;p42"/>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1049539" name="Google Shape;2145;p36"/>
          <p:cNvSpPr/>
          <p:nvPr/>
        </p:nvSpPr>
        <p:spPr>
          <a:xfrm>
            <a:off x="8027866" y="121577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2146;p36"/>
          <p:cNvGrpSpPr/>
          <p:nvPr/>
        </p:nvGrpSpPr>
        <p:grpSpPr>
          <a:xfrm rot="-447293">
            <a:off x="8142889" y="394025"/>
            <a:ext cx="878501" cy="1830261"/>
            <a:chOff x="503795" y="323625"/>
            <a:chExt cx="502785" cy="1047439"/>
          </a:xfrm>
        </p:grpSpPr>
        <p:sp>
          <p:nvSpPr>
            <p:cNvPr id="1049540" name="Google Shape;2147;p36"/>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1" name="Google Shape;2148;p36"/>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2" name="Google Shape;2149;p36"/>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3" name="Google Shape;2150;p36"/>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4" name="Google Shape;2151;p36"/>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5" name="Google Shape;2152;p36"/>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6" name="Google Shape;2153;p36"/>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7" name="Google Shape;2154;p36"/>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8" name="Google Shape;2155;p36"/>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49" name="Google Shape;2156;p36"/>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0" name="Google Shape;2157;p36"/>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1" name="Google Shape;2158;p36"/>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52" name="Google Shape;2159;p36"/>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553" name="Google Shape;2160;p36"/>
          <p:cNvSpPr/>
          <p:nvPr/>
        </p:nvSpPr>
        <p:spPr>
          <a:xfrm>
            <a:off x="7771066" y="859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194307" name="Google Shape;2163;p36"/>
          <p:cNvGraphicFramePr>
            <a:graphicFrameLocks/>
          </p:cNvGraphicFramePr>
          <p:nvPr>
            <p:extLst>
              <p:ext uri="{D42A27DB-BD31-4B8C-83A1-F6EECF244321}">
                <p14:modId xmlns:p14="http://schemas.microsoft.com/office/powerpoint/2010/main" val="2812478930"/>
              </p:ext>
            </p:extLst>
          </p:nvPr>
        </p:nvGraphicFramePr>
        <p:xfrm>
          <a:off x="879264" y="581272"/>
          <a:ext cx="6849115" cy="3860915"/>
        </p:xfrm>
        <a:graphic>
          <a:graphicData uri="http://schemas.openxmlformats.org/drawingml/2006/table">
            <a:tbl>
              <a:tblPr>
                <a:noFill/>
                <a:tableStyleId>{3453DC27-E56B-45C4-93A6-35F17B4ACCF2}</a:tableStyleId>
              </a:tblPr>
              <a:tblGrid>
                <a:gridCol w="501839">
                  <a:extLst>
                    <a:ext uri="{9D8B030D-6E8A-4147-A177-3AD203B41FA5}">
                      <a16:colId xmlns:a16="http://schemas.microsoft.com/office/drawing/2014/main" val="564177568"/>
                    </a:ext>
                  </a:extLst>
                </a:gridCol>
                <a:gridCol w="1800200">
                  <a:extLst>
                    <a:ext uri="{9D8B030D-6E8A-4147-A177-3AD203B41FA5}">
                      <a16:colId xmlns:a16="http://schemas.microsoft.com/office/drawing/2014/main" val="2238779165"/>
                    </a:ext>
                  </a:extLst>
                </a:gridCol>
                <a:gridCol w="1534713">
                  <a:extLst>
                    <a:ext uri="{9D8B030D-6E8A-4147-A177-3AD203B41FA5}">
                      <a16:colId xmlns:a16="http://schemas.microsoft.com/office/drawing/2014/main" val="1877089931"/>
                    </a:ext>
                  </a:extLst>
                </a:gridCol>
                <a:gridCol w="1642540">
                  <a:extLst>
                    <a:ext uri="{9D8B030D-6E8A-4147-A177-3AD203B41FA5}">
                      <a16:colId xmlns:a16="http://schemas.microsoft.com/office/drawing/2014/main" val="3345912694"/>
                    </a:ext>
                  </a:extLst>
                </a:gridCol>
                <a:gridCol w="1369823">
                  <a:extLst>
                    <a:ext uri="{9D8B030D-6E8A-4147-A177-3AD203B41FA5}">
                      <a16:colId xmlns:a16="http://schemas.microsoft.com/office/drawing/2014/main" val="2242546874"/>
                    </a:ext>
                  </a:extLst>
                </a:gridCol>
              </a:tblGrid>
              <a:tr h="493848">
                <a:tc>
                  <a:txBody>
                    <a:bodyPr/>
                    <a:lstStyle/>
                    <a:p>
                      <a:pPr marL="0" lvl="0" indent="0" algn="ctr" rtl="0">
                        <a:spcBef>
                          <a:spcPts val="0"/>
                        </a:spcBef>
                        <a:spcAft>
                          <a:spcPts val="0"/>
                        </a:spcAft>
                        <a:buNone/>
                      </a:pPr>
                      <a:r>
                        <a:rPr lang="en-US" sz="1400" b="1"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rPr>
                        <a:t>No</a:t>
                      </a:r>
                      <a:endParaRPr sz="1400" b="1"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ctr">
                        <a:lnSpc>
                          <a:spcPct val="107000"/>
                        </a:lnSpc>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Indikator</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ctr">
                        <a:lnSpc>
                          <a:spcPct val="107000"/>
                        </a:lnSpc>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Pembeda</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ctr">
                        <a:lnSpc>
                          <a:spcPct val="107000"/>
                        </a:lnSpc>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Negara</a:t>
                      </a:r>
                    </a:p>
                    <a:p>
                      <a:pPr marL="0" indent="0" algn="ctr">
                        <a:lnSpc>
                          <a:spcPct val="107000"/>
                        </a:lnSpc>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Maju</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ctr">
                        <a:lnSpc>
                          <a:spcPct val="107000"/>
                        </a:lnSpc>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Negara </a:t>
                      </a:r>
                    </a:p>
                    <a:p>
                      <a:pPr marL="0" indent="0" algn="ctr">
                        <a:lnSpc>
                          <a:spcPct val="107000"/>
                        </a:lnSpc>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Berkembang</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ct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Negara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Terbelakang</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493848">
                <a:tc>
                  <a:txBody>
                    <a:bodyPr/>
                    <a:lstStyle/>
                    <a:p>
                      <a:pPr marL="0" lvl="0" indent="0" algn="l" rtl="0">
                        <a:spcBef>
                          <a:spcPts val="0"/>
                        </a:spcBef>
                        <a:spcAft>
                          <a:spcPts val="0"/>
                        </a:spcAft>
                        <a:buFont typeface="+mj-lt"/>
                        <a:buNone/>
                      </a:pPr>
                      <a:r>
                        <a:rPr lang="en-US"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rPr>
                        <a:t>1.</a:t>
                      </a: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Pendapatan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perkapita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(CI)</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Lebih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USS5000</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Kurang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USS5000</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Kurang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USS1.046</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93848">
                <a:tc>
                  <a:txBody>
                    <a:bodyPr/>
                    <a:lstStyle/>
                    <a:p>
                      <a:pPr marL="0" lvl="0" indent="0" algn="l" rtl="0">
                        <a:spcBef>
                          <a:spcPts val="0"/>
                        </a:spcBef>
                        <a:spcAft>
                          <a:spcPts val="0"/>
                        </a:spcAft>
                        <a:buFontTx/>
                        <a:buNone/>
                      </a:pPr>
                      <a:r>
                        <a:rPr lang="en-US"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rPr>
                        <a:t>2.</a:t>
                      </a:r>
                      <a:endParaRPr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Mata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pencaharian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457200" indent="-457200"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Industri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jasa</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Agraria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pertanian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Pertanian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perikanan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493848">
                <a:tc>
                  <a:txBody>
                    <a:bodyPr/>
                    <a:lstStyle/>
                    <a:p>
                      <a:pPr marL="0" lvl="0" indent="0" algn="l" rtl="0">
                        <a:spcBef>
                          <a:spcPts val="0"/>
                        </a:spcBef>
                        <a:spcAft>
                          <a:spcPts val="0"/>
                        </a:spcAft>
                        <a:buFont typeface="+mj-lt"/>
                        <a:buNone/>
                      </a:pPr>
                      <a:r>
                        <a:rPr lang="en-US"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rPr>
                        <a:t>3.</a:t>
                      </a:r>
                      <a:endParaRPr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Tingkat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sumber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daya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manusia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pendidikan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kesehatan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sebagainya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Kualitas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tinggi</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457200" indent="-457200"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Kualitas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rendah</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Kualitas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sangat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rendah</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493848">
                <a:tc>
                  <a:txBody>
                    <a:bodyPr/>
                    <a:lstStyle/>
                    <a:p>
                      <a:pPr marL="0" lvl="0" indent="0" algn="l" rtl="0">
                        <a:spcBef>
                          <a:spcPts val="0"/>
                        </a:spcBef>
                        <a:spcAft>
                          <a:spcPts val="0"/>
                        </a:spcAft>
                        <a:buFont typeface="+mj-lt"/>
                        <a:buNone/>
                      </a:pPr>
                      <a:r>
                        <a:rPr lang="en-US"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rPr>
                        <a:t>4.</a:t>
                      </a:r>
                      <a:endParaRPr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Penggunaan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energi</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Lebih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500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galon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Kurang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500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galon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Kurang lebih 2000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galon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r h="493848">
                <a:tc>
                  <a:txBody>
                    <a:bodyPr/>
                    <a:lstStyle/>
                    <a:p>
                      <a:pPr marL="0" lvl="0" indent="0" algn="l" rtl="0">
                        <a:spcBef>
                          <a:spcPts val="0"/>
                        </a:spcBef>
                        <a:spcAft>
                          <a:spcPts val="0"/>
                        </a:spcAft>
                        <a:buFont typeface="+mj-lt"/>
                        <a:buNone/>
                      </a:pPr>
                      <a:r>
                        <a:rPr lang="en-US"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rPr>
                        <a:t>5.</a:t>
                      </a:r>
                      <a:endParaRPr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Usia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harapan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hidup</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Lebih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60 tahun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Kurang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60 tahun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tc>
                  <a:txBody>
                    <a:bodyPr/>
                    <a:lstStyle/>
                    <a:p>
                      <a:pPr marL="0" indent="0" algn="l">
                        <a:lnSpc>
                          <a:spcPct val="107000"/>
                        </a:lnSpc>
                        <a:spcAft>
                          <a:spcPts val="800"/>
                        </a:spcAft>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Kurang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54 tahun</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5"/>
                  </a:ext>
                </a:extLst>
              </a:tr>
              <a:tr h="4938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US" sz="1400" b="0" dirty="0">
                          <a:solidFill>
                            <a:schemeClr val="accent4">
                              <a:lumMod val="10000"/>
                            </a:schemeClr>
                          </a:solidFill>
                          <a:latin typeface="Times New Roman" panose="02020603050405020304" pitchFamily="18" charset="0"/>
                          <a:ea typeface="Varela Round"/>
                          <a:cs typeface="Times New Roman" panose="02020603050405020304" pitchFamily="18" charset="0"/>
                          <a:sym typeface="Varela Round"/>
                        </a:rPr>
                        <a:t>6. </a:t>
                      </a:r>
                    </a:p>
                    <a:p>
                      <a:pPr marL="0" indent="0" algn="l">
                        <a:buFont typeface="+mj-lt"/>
                        <a:buNone/>
                      </a:pPr>
                      <a:endParaRPr lang="in-ID" altLang="en-US" sz="1400" b="0" dirty="0">
                        <a:solidFill>
                          <a:schemeClr val="accent4">
                            <a:lumMod val="10000"/>
                          </a:schemeClr>
                        </a:solidFill>
                        <a:latin typeface="Times New Roman" panose="02020603050405020304" pitchFamily="18" charset="0"/>
                        <a:cs typeface="Times New Roman" panose="02020603050405020304" pitchFamily="18" charset="0"/>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indent="0" algn="l">
                        <a:lnSpc>
                          <a:spcPct val="107000"/>
                        </a:lnSpc>
                        <a:tabLs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kalori</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84138" indent="-84138" algn="l">
                        <a:lnSpc>
                          <a:spcPct val="107000"/>
                        </a:lnSpc>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terpenuhi</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457200" indent="-457200" algn="l">
                        <a:lnSpc>
                          <a:spcPct val="107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Belum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terpenuhi</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457200" indent="-457200" algn="l">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Tidak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terpenuhi</a:t>
                      </a:r>
                      <a:endParaRPr lang="en-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6"/>
                  </a:ext>
                </a:extLst>
              </a:tr>
            </a:tbl>
          </a:graphicData>
        </a:graphic>
      </p:graphicFrame>
      <p:sp>
        <p:nvSpPr>
          <p:cNvPr id="1049555" name="Google Shape;2166;p36"/>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6FF145F-6CB9-373D-CC95-86A8EAC57F11}"/>
              </a:ext>
            </a:extLst>
          </p:cNvPr>
          <p:cNvSpPr txBox="1"/>
          <p:nvPr/>
        </p:nvSpPr>
        <p:spPr>
          <a:xfrm>
            <a:off x="1290574" y="4513791"/>
            <a:ext cx="6727458" cy="276999"/>
          </a:xfrm>
          <a:prstGeom prst="rect">
            <a:avLst/>
          </a:prstGeom>
          <a:noFill/>
        </p:spPr>
        <p:txBody>
          <a:bodyPr wrap="square">
            <a:spAutoFit/>
          </a:bodyPr>
          <a:lstStyle/>
          <a:p>
            <a:r>
              <a:rPr lang="en-US" sz="1200" b="1" dirty="0" err="1">
                <a:latin typeface="Times New Roman" panose="02020603050405020304" pitchFamily="18" charset="0"/>
                <a:cs typeface="Times New Roman" panose="02020603050405020304" pitchFamily="18" charset="0"/>
              </a:rPr>
              <a:t>Tabel</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indikator</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pembeda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antara</a:t>
            </a:r>
            <a:r>
              <a:rPr lang="en-US" sz="1200" b="1" dirty="0">
                <a:latin typeface="Times New Roman" panose="02020603050405020304" pitchFamily="18" charset="0"/>
                <a:cs typeface="Times New Roman" panose="02020603050405020304" pitchFamily="18" charset="0"/>
              </a:rPr>
              <a:t> negara </a:t>
            </a:r>
            <a:r>
              <a:rPr lang="en-US" sz="1200" b="1" dirty="0" err="1">
                <a:latin typeface="Times New Roman" panose="02020603050405020304" pitchFamily="18" charset="0"/>
                <a:cs typeface="Times New Roman" panose="02020603050405020304" pitchFamily="18" charset="0"/>
              </a:rPr>
              <a:t>maju</a:t>
            </a:r>
            <a:r>
              <a:rPr lang="en-US" sz="1200" b="1" dirty="0">
                <a:latin typeface="Times New Roman" panose="02020603050405020304" pitchFamily="18" charset="0"/>
                <a:cs typeface="Times New Roman" panose="02020603050405020304" pitchFamily="18" charset="0"/>
              </a:rPr>
              <a:t>, negara </a:t>
            </a:r>
            <a:r>
              <a:rPr lang="en-US" sz="1200" b="1" dirty="0" err="1">
                <a:latin typeface="Times New Roman" panose="02020603050405020304" pitchFamily="18" charset="0"/>
                <a:cs typeface="Times New Roman" panose="02020603050405020304" pitchFamily="18" charset="0"/>
              </a:rPr>
              <a:t>berkembang</a:t>
            </a:r>
            <a:r>
              <a:rPr lang="en-US" sz="1200" b="1" dirty="0">
                <a:latin typeface="Times New Roman" panose="02020603050405020304" pitchFamily="18" charset="0"/>
                <a:cs typeface="Times New Roman" panose="02020603050405020304" pitchFamily="18" charset="0"/>
              </a:rPr>
              <a:t>, dan negara </a:t>
            </a:r>
            <a:r>
              <a:rPr lang="en-US" sz="1200" b="1" dirty="0" err="1">
                <a:latin typeface="Times New Roman" panose="02020603050405020304" pitchFamily="18" charset="0"/>
                <a:cs typeface="Times New Roman" panose="02020603050405020304" pitchFamily="18" charset="0"/>
              </a:rPr>
              <a:t>terbelakang</a:t>
            </a:r>
            <a:endParaRPr lang="en-ID" sz="1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1048955" name="Google Shape;2929;p56"/>
          <p:cNvSpPr txBox="1">
            <a:spLocks noGrp="1"/>
          </p:cNvSpPr>
          <p:nvPr>
            <p:ph type="subTitle" idx="1"/>
          </p:nvPr>
        </p:nvSpPr>
        <p:spPr>
          <a:xfrm>
            <a:off x="1083117" y="523045"/>
            <a:ext cx="7231293" cy="16121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t>Dapat</a:t>
            </a:r>
            <a:r>
              <a:rPr lang="en-US" sz="2000" dirty="0"/>
              <a:t> </a:t>
            </a:r>
            <a:r>
              <a:rPr lang="en-US" sz="2000" dirty="0" err="1"/>
              <a:t>kita</a:t>
            </a:r>
            <a:r>
              <a:rPr lang="en-US" sz="2000" dirty="0"/>
              <a:t> </a:t>
            </a:r>
            <a:r>
              <a:rPr lang="en-US" sz="2000" dirty="0" err="1"/>
              <a:t>lihat</a:t>
            </a:r>
            <a:r>
              <a:rPr lang="en-US" sz="2000" dirty="0"/>
              <a:t> </a:t>
            </a:r>
            <a:r>
              <a:rPr lang="en-US" sz="2000" dirty="0" err="1"/>
              <a:t>kesenjangan</a:t>
            </a:r>
            <a:r>
              <a:rPr lang="en-US" sz="2000" dirty="0"/>
              <a:t> </a:t>
            </a:r>
            <a:r>
              <a:rPr lang="en-US" sz="2000" dirty="0" err="1"/>
              <a:t>ekonomi</a:t>
            </a:r>
            <a:r>
              <a:rPr lang="en-US" sz="2000" dirty="0"/>
              <a:t> </a:t>
            </a:r>
            <a:r>
              <a:rPr lang="en-US" sz="2000" dirty="0" err="1"/>
              <a:t>antara</a:t>
            </a:r>
            <a:r>
              <a:rPr lang="en-US" sz="2000" dirty="0"/>
              <a:t> </a:t>
            </a:r>
            <a:r>
              <a:rPr lang="en-US" sz="2000" dirty="0" err="1"/>
              <a:t>ketiga</a:t>
            </a:r>
            <a:r>
              <a:rPr lang="en-US" sz="2000" dirty="0"/>
              <a:t> </a:t>
            </a:r>
            <a:r>
              <a:rPr lang="en-US" sz="2000" dirty="0" err="1"/>
              <a:t>kategori</a:t>
            </a:r>
            <a:r>
              <a:rPr lang="en-US" sz="2000" dirty="0"/>
              <a:t> negara </a:t>
            </a:r>
            <a:r>
              <a:rPr lang="en-US" sz="2000" dirty="0" err="1"/>
              <a:t>sangatlah</a:t>
            </a:r>
            <a:r>
              <a:rPr lang="en-US" sz="2000" dirty="0"/>
              <a:t> </a:t>
            </a:r>
            <a:r>
              <a:rPr lang="en-US" sz="2000" dirty="0" err="1"/>
              <a:t>berbeda</a:t>
            </a:r>
            <a:r>
              <a:rPr lang="en-US" sz="2000" dirty="0"/>
              <a:t> </a:t>
            </a:r>
            <a:r>
              <a:rPr lang="en-US" sz="2000" dirty="0" err="1"/>
              <a:t>jauh</a:t>
            </a:r>
            <a:r>
              <a:rPr lang="en-US" sz="2000" dirty="0"/>
              <a:t>. Dimana negara </a:t>
            </a:r>
            <a:r>
              <a:rPr lang="en-US" sz="2000" dirty="0" err="1"/>
              <a:t>maju</a:t>
            </a:r>
            <a:r>
              <a:rPr lang="en-US" sz="2000" dirty="0"/>
              <a:t> </a:t>
            </a:r>
            <a:r>
              <a:rPr lang="en-US" sz="2000" dirty="0" err="1"/>
              <a:t>menduduki</a:t>
            </a:r>
            <a:r>
              <a:rPr lang="en-US" sz="2000" dirty="0"/>
              <a:t> </a:t>
            </a:r>
            <a:r>
              <a:rPr lang="en-US" sz="2000" dirty="0" err="1"/>
              <a:t>peringkat</a:t>
            </a:r>
            <a:r>
              <a:rPr lang="en-US" sz="2000" dirty="0"/>
              <a:t> </a:t>
            </a:r>
            <a:r>
              <a:rPr lang="en-US" sz="2000" dirty="0" err="1"/>
              <a:t>pertama</a:t>
            </a:r>
            <a:r>
              <a:rPr lang="en-US" sz="2000" dirty="0"/>
              <a:t> dalam </a:t>
            </a:r>
            <a:r>
              <a:rPr lang="en-US" sz="2000" dirty="0" err="1"/>
              <a:t>perekonomian</a:t>
            </a:r>
            <a:r>
              <a:rPr lang="en-US" sz="2000" dirty="0"/>
              <a:t>, </a:t>
            </a:r>
            <a:r>
              <a:rPr lang="en-US" sz="2000" dirty="0" err="1"/>
              <a:t>hal</a:t>
            </a:r>
            <a:r>
              <a:rPr lang="en-US" sz="2000" dirty="0"/>
              <a:t> ini </a:t>
            </a:r>
            <a:r>
              <a:rPr lang="en-US" sz="2000" dirty="0" err="1"/>
              <a:t>dilihat</a:t>
            </a:r>
            <a:r>
              <a:rPr lang="en-US" sz="2000" dirty="0"/>
              <a:t> </a:t>
            </a:r>
            <a:r>
              <a:rPr lang="en-US" sz="2000" dirty="0" err="1"/>
              <a:t>dari</a:t>
            </a:r>
            <a:r>
              <a:rPr lang="en-US" sz="2000" dirty="0"/>
              <a:t> </a:t>
            </a:r>
            <a:r>
              <a:rPr lang="en-US" sz="2000" dirty="0" err="1"/>
              <a:t>pendapatan</a:t>
            </a:r>
            <a:r>
              <a:rPr lang="en-US" sz="2000" dirty="0"/>
              <a:t> </a:t>
            </a:r>
            <a:r>
              <a:rPr lang="en-US" sz="2000" dirty="0" err="1"/>
              <a:t>perkapita</a:t>
            </a:r>
            <a:r>
              <a:rPr lang="en-US" sz="2000" dirty="0"/>
              <a:t> yang </a:t>
            </a:r>
            <a:r>
              <a:rPr lang="en-US" sz="2000" dirty="0" err="1"/>
              <a:t>diperoleh</a:t>
            </a:r>
            <a:r>
              <a:rPr lang="en-US" sz="2000" dirty="0"/>
              <a:t> negara </a:t>
            </a:r>
            <a:r>
              <a:rPr lang="en-US" sz="2000" dirty="0" err="1"/>
              <a:t>tersebut</a:t>
            </a:r>
            <a:r>
              <a:rPr lang="en-US" sz="2000" dirty="0"/>
              <a:t> </a:t>
            </a:r>
            <a:r>
              <a:rPr lang="en-US" sz="2000" dirty="0" err="1"/>
              <a:t>serta</a:t>
            </a:r>
            <a:r>
              <a:rPr lang="en-US" sz="2000" dirty="0"/>
              <a:t> </a:t>
            </a:r>
            <a:r>
              <a:rPr lang="en-US" sz="2000" dirty="0" err="1"/>
              <a:t>usia</a:t>
            </a:r>
            <a:r>
              <a:rPr lang="en-US" sz="2000" dirty="0"/>
              <a:t> </a:t>
            </a:r>
            <a:r>
              <a:rPr lang="en-US" sz="2000" dirty="0" err="1"/>
              <a:t>harapan</a:t>
            </a:r>
            <a:r>
              <a:rPr lang="en-US" sz="2000" dirty="0"/>
              <a:t> </a:t>
            </a:r>
            <a:r>
              <a:rPr lang="en-US" sz="2000" dirty="0" err="1"/>
              <a:t>hidup</a:t>
            </a:r>
            <a:r>
              <a:rPr lang="en-US" sz="2000" dirty="0"/>
              <a:t> dan </a:t>
            </a:r>
            <a:r>
              <a:rPr lang="en-US" sz="2000" dirty="0" err="1"/>
              <a:t>bagaimana</a:t>
            </a:r>
            <a:r>
              <a:rPr lang="en-US" sz="2000" dirty="0"/>
              <a:t> </a:t>
            </a:r>
            <a:r>
              <a:rPr lang="en-US" sz="2000" dirty="0" err="1"/>
              <a:t>taraf</a:t>
            </a:r>
            <a:r>
              <a:rPr lang="en-US" sz="2000" dirty="0"/>
              <a:t> </a:t>
            </a:r>
            <a:r>
              <a:rPr lang="en-US" sz="2000" dirty="0" err="1"/>
              <a:t>hidup</a:t>
            </a:r>
            <a:r>
              <a:rPr lang="en-US" sz="2000" dirty="0"/>
              <a:t> </a:t>
            </a:r>
            <a:r>
              <a:rPr lang="en-US" sz="2000" dirty="0" err="1"/>
              <a:t>mereka</a:t>
            </a:r>
            <a:r>
              <a:rPr lang="en-US" sz="2000" dirty="0"/>
              <a:t> yang lebih </a:t>
            </a:r>
            <a:r>
              <a:rPr lang="en-US" sz="2000" dirty="0" err="1"/>
              <a:t>tinggi</a:t>
            </a:r>
            <a:r>
              <a:rPr lang="en-US" sz="2000" dirty="0"/>
              <a:t>. Lain </a:t>
            </a:r>
            <a:r>
              <a:rPr lang="en-US" sz="2000" dirty="0" err="1"/>
              <a:t>halnya</a:t>
            </a:r>
            <a:r>
              <a:rPr lang="en-US" sz="2000" dirty="0"/>
              <a:t> denga negara </a:t>
            </a:r>
            <a:r>
              <a:rPr lang="en-US" sz="2000" dirty="0" err="1"/>
              <a:t>berkembang</a:t>
            </a:r>
            <a:r>
              <a:rPr lang="en-US" sz="2000" dirty="0"/>
              <a:t>, </a:t>
            </a:r>
            <a:r>
              <a:rPr lang="en-US" sz="2000" dirty="0" err="1"/>
              <a:t>tingkat</a:t>
            </a:r>
            <a:r>
              <a:rPr lang="en-US" sz="2000" dirty="0"/>
              <a:t> </a:t>
            </a:r>
            <a:r>
              <a:rPr lang="en-US" sz="2000" dirty="0" err="1"/>
              <a:t>ekonominya</a:t>
            </a:r>
            <a:r>
              <a:rPr lang="en-US" sz="2000" dirty="0"/>
              <a:t> </a:t>
            </a:r>
            <a:r>
              <a:rPr lang="en-US" sz="2000" dirty="0" err="1"/>
              <a:t>masih</a:t>
            </a:r>
            <a:r>
              <a:rPr lang="en-US" sz="2000" dirty="0"/>
              <a:t> dalam </a:t>
            </a:r>
            <a:r>
              <a:rPr lang="en-US" sz="2000" dirty="0" err="1"/>
              <a:t>taraf</a:t>
            </a:r>
            <a:r>
              <a:rPr lang="en-US" sz="2000" dirty="0"/>
              <a:t> </a:t>
            </a:r>
            <a:r>
              <a:rPr lang="en-US" sz="2000" dirty="0" err="1"/>
              <a:t>rendah</a:t>
            </a:r>
            <a:r>
              <a:rPr lang="en-US" sz="2000" dirty="0"/>
              <a:t>, </a:t>
            </a:r>
            <a:r>
              <a:rPr lang="en-US" sz="2000" dirty="0" err="1"/>
              <a:t>karena</a:t>
            </a:r>
            <a:r>
              <a:rPr lang="en-US" sz="2000" dirty="0"/>
              <a:t> </a:t>
            </a:r>
            <a:r>
              <a:rPr lang="en-US" sz="2000" dirty="0" err="1"/>
              <a:t>maih</a:t>
            </a:r>
            <a:r>
              <a:rPr lang="en-US" sz="2000" dirty="0"/>
              <a:t> dalam </a:t>
            </a:r>
            <a:r>
              <a:rPr lang="en-US" sz="2000" dirty="0" err="1"/>
              <a:t>tahap</a:t>
            </a:r>
            <a:r>
              <a:rPr lang="en-US" sz="2000" dirty="0"/>
              <a:t> </a:t>
            </a:r>
            <a:r>
              <a:rPr lang="en-US" sz="2000" dirty="0" err="1"/>
              <a:t>berkembang</a:t>
            </a:r>
            <a:r>
              <a:rPr lang="en-US" sz="2000" dirty="0"/>
              <a:t>. </a:t>
            </a:r>
            <a:r>
              <a:rPr lang="en-US" sz="2000" dirty="0" err="1"/>
              <a:t>Taraf</a:t>
            </a:r>
            <a:r>
              <a:rPr lang="en-US" sz="2000" dirty="0"/>
              <a:t> </a:t>
            </a:r>
            <a:r>
              <a:rPr lang="en-US" sz="2000" dirty="0" err="1"/>
              <a:t>hidup</a:t>
            </a:r>
            <a:r>
              <a:rPr lang="en-US" sz="2000" dirty="0"/>
              <a:t> yang </a:t>
            </a:r>
            <a:r>
              <a:rPr lang="en-US" sz="2000" dirty="0" err="1"/>
              <a:t>dimiliki</a:t>
            </a:r>
            <a:r>
              <a:rPr lang="en-US" sz="2000" dirty="0"/>
              <a:t> </a:t>
            </a:r>
            <a:r>
              <a:rPr lang="en-US" sz="2000" dirty="0" err="1"/>
              <a:t>negra</a:t>
            </a:r>
            <a:r>
              <a:rPr lang="en-US" sz="2000" dirty="0"/>
              <a:t> </a:t>
            </a:r>
            <a:r>
              <a:rPr lang="en-US" sz="2000" dirty="0" err="1"/>
              <a:t>berkembang</a:t>
            </a:r>
            <a:r>
              <a:rPr lang="en-US" sz="2000" dirty="0"/>
              <a:t> juga </a:t>
            </a:r>
            <a:r>
              <a:rPr lang="en-US" sz="2000" dirty="0" err="1"/>
              <a:t>masih</a:t>
            </a:r>
            <a:r>
              <a:rPr lang="en-US" sz="2000" dirty="0"/>
              <a:t> dalam </a:t>
            </a:r>
            <a:r>
              <a:rPr lang="en-US" sz="2000" dirty="0" err="1"/>
              <a:t>tahap</a:t>
            </a:r>
            <a:r>
              <a:rPr lang="en-US" sz="2000" dirty="0"/>
              <a:t> </a:t>
            </a:r>
            <a:r>
              <a:rPr lang="en-US" sz="2000" dirty="0" err="1"/>
              <a:t>menengah</a:t>
            </a:r>
            <a:r>
              <a:rPr lang="en-US" sz="2000" dirty="0"/>
              <a:t> </a:t>
            </a:r>
            <a:r>
              <a:rPr lang="en-US" sz="2000" dirty="0" err="1"/>
              <a:t>ke</a:t>
            </a:r>
            <a:r>
              <a:rPr lang="en-US" sz="2000" dirty="0"/>
              <a:t> </a:t>
            </a:r>
            <a:r>
              <a:rPr lang="en-US" sz="2000" dirty="0" err="1"/>
              <a:t>atas</a:t>
            </a:r>
            <a:r>
              <a:rPr lang="en-US" sz="2000" dirty="0"/>
              <a:t>, </a:t>
            </a:r>
            <a:r>
              <a:rPr lang="en-US" sz="2000" dirty="0" err="1"/>
              <a:t>hal</a:t>
            </a:r>
            <a:r>
              <a:rPr lang="en-US" sz="2000" dirty="0"/>
              <a:t> ini </a:t>
            </a:r>
            <a:r>
              <a:rPr lang="en-US" sz="2000" dirty="0" err="1"/>
              <a:t>disebabka</a:t>
            </a:r>
            <a:r>
              <a:rPr lang="en-US" sz="2000" dirty="0"/>
              <a:t> </a:t>
            </a:r>
            <a:r>
              <a:rPr lang="en-US" sz="2000" dirty="0" err="1"/>
              <a:t>karena</a:t>
            </a:r>
            <a:r>
              <a:rPr lang="en-US" sz="2000" dirty="0"/>
              <a:t> </a:t>
            </a:r>
            <a:r>
              <a:rPr lang="en-US" sz="2000" dirty="0" err="1"/>
              <a:t>tidak</a:t>
            </a:r>
            <a:r>
              <a:rPr lang="en-US" sz="2000" dirty="0"/>
              <a:t> </a:t>
            </a:r>
            <a:r>
              <a:rPr lang="en-US" sz="2000" dirty="0" err="1"/>
              <a:t>ada</a:t>
            </a:r>
            <a:r>
              <a:rPr lang="en-US" sz="2000" dirty="0"/>
              <a:t> </a:t>
            </a:r>
            <a:r>
              <a:rPr lang="en-US" sz="2000" dirty="0" err="1"/>
              <a:t>lowongan</a:t>
            </a:r>
            <a:r>
              <a:rPr lang="en-US" sz="2000" dirty="0"/>
              <a:t> </a:t>
            </a:r>
            <a:r>
              <a:rPr lang="en-US" sz="2000" dirty="0" err="1"/>
              <a:t>pekerjaan</a:t>
            </a:r>
            <a:r>
              <a:rPr lang="en-US" sz="2000" dirty="0"/>
              <a:t> </a:t>
            </a:r>
            <a:r>
              <a:rPr lang="en-US" sz="2000" dirty="0" err="1"/>
              <a:t>sehingga</a:t>
            </a:r>
            <a:r>
              <a:rPr lang="en-US" sz="2000" dirty="0"/>
              <a:t> </a:t>
            </a:r>
            <a:r>
              <a:rPr lang="en-US" sz="2000" dirty="0" err="1"/>
              <a:t>banyak</a:t>
            </a:r>
            <a:r>
              <a:rPr lang="en-US" sz="2000" dirty="0"/>
              <a:t> </a:t>
            </a:r>
            <a:r>
              <a:rPr lang="en-US" sz="2000" dirty="0" err="1"/>
              <a:t>pengangguran</a:t>
            </a:r>
            <a:r>
              <a:rPr lang="en-US" sz="2000" dirty="0"/>
              <a:t>.</a:t>
            </a:r>
            <a:endParaRPr lang="zh-CN" altLang="en-US" sz="2000" dirty="0"/>
          </a:p>
          <a:p>
            <a:pPr marL="0" lvl="0" indent="0" algn="l" rtl="0">
              <a:spcBef>
                <a:spcPts val="0"/>
              </a:spcBef>
              <a:spcAft>
                <a:spcPts val="0"/>
              </a:spcAft>
              <a:buNone/>
            </a:pPr>
            <a:endParaRPr lang="zh-CN" altLang="en-US" sz="2000" dirty="0"/>
          </a:p>
        </p:txBody>
      </p:sp>
      <p:sp>
        <p:nvSpPr>
          <p:cNvPr id="1048956" name="Google Shape;2930;p56"/>
          <p:cNvSpPr/>
          <p:nvPr/>
        </p:nvSpPr>
        <p:spPr>
          <a:xfrm rot="4682407">
            <a:off x="1033931" y="1215202"/>
            <a:ext cx="207421" cy="1867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7" name="Google Shape;2931;p56"/>
          <p:cNvSpPr/>
          <p:nvPr/>
        </p:nvSpPr>
        <p:spPr>
          <a:xfrm rot="4682407">
            <a:off x="1395685" y="851119"/>
            <a:ext cx="207421" cy="1867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8" name="Google Shape;2932;p56"/>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1048752" name="Google Shape;2607;p46"/>
          <p:cNvSpPr txBox="1">
            <a:spLocks noGrp="1"/>
          </p:cNvSpPr>
          <p:nvPr>
            <p:ph type="subTitle" idx="2"/>
          </p:nvPr>
        </p:nvSpPr>
        <p:spPr>
          <a:xfrm>
            <a:off x="3329845" y="1679099"/>
            <a:ext cx="2452138" cy="7615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2. </a:t>
            </a:r>
            <a:r>
              <a:rPr lang="en-US" dirty="0" err="1"/>
              <a:t>Perbedaan</a:t>
            </a:r>
            <a:r>
              <a:rPr lang="en-US" dirty="0"/>
              <a:t> </a:t>
            </a:r>
            <a:r>
              <a:rPr lang="en-US" dirty="0" err="1"/>
              <a:t>pengambilan</a:t>
            </a:r>
            <a:r>
              <a:rPr lang="en-US" dirty="0"/>
              <a:t> </a:t>
            </a:r>
            <a:r>
              <a:rPr lang="en-US" dirty="0" err="1"/>
              <a:t>keputusan</a:t>
            </a:r>
            <a:r>
              <a:rPr lang="en-US" dirty="0"/>
              <a:t> atau </a:t>
            </a:r>
            <a:r>
              <a:rPr lang="en-US" dirty="0" err="1"/>
              <a:t>kebijakan</a:t>
            </a:r>
            <a:r>
              <a:rPr lang="en-US" dirty="0"/>
              <a:t> </a:t>
            </a:r>
            <a:r>
              <a:rPr lang="en-US" dirty="0" err="1"/>
              <a:t>pemerintah</a:t>
            </a:r>
            <a:endParaRPr lang="zh-CN" altLang="en-US" dirty="0"/>
          </a:p>
        </p:txBody>
      </p:sp>
      <p:sp>
        <p:nvSpPr>
          <p:cNvPr id="1048753" name="Google Shape;2608;p46"/>
          <p:cNvSpPr txBox="1">
            <a:spLocks noGrp="1"/>
          </p:cNvSpPr>
          <p:nvPr>
            <p:ph type="subTitle" idx="5"/>
          </p:nvPr>
        </p:nvSpPr>
        <p:spPr>
          <a:xfrm>
            <a:off x="6038472" y="2527599"/>
            <a:ext cx="19860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US" dirty="0"/>
              <a:t>5. </a:t>
            </a:r>
            <a:r>
              <a:rPr lang="en-US" altLang="en-US" dirty="0" err="1"/>
              <a:t>Taraf</a:t>
            </a:r>
            <a:r>
              <a:rPr lang="en-US" altLang="en-US" dirty="0"/>
              <a:t> </a:t>
            </a:r>
            <a:r>
              <a:rPr lang="en-US" altLang="en-US" dirty="0" err="1"/>
              <a:t>kemiskinan</a:t>
            </a:r>
            <a:r>
              <a:rPr lang="en-US" altLang="en-US" dirty="0"/>
              <a:t> yang </a:t>
            </a:r>
            <a:r>
              <a:rPr lang="en-US" altLang="en-US" dirty="0" err="1"/>
              <a:t>tinggi</a:t>
            </a:r>
            <a:r>
              <a:rPr lang="en-US" altLang="en-US" dirty="0"/>
              <a:t> </a:t>
            </a:r>
            <a:r>
              <a:rPr lang="en-US" altLang="en-US" dirty="0" err="1"/>
              <a:t>serta</a:t>
            </a:r>
            <a:r>
              <a:rPr lang="en-US" altLang="en-US" dirty="0"/>
              <a:t> </a:t>
            </a:r>
            <a:r>
              <a:rPr lang="en-US" altLang="en-US" dirty="0" err="1"/>
              <a:t>lapangan</a:t>
            </a:r>
            <a:r>
              <a:rPr lang="en-US" altLang="en-US" dirty="0"/>
              <a:t> </a:t>
            </a:r>
            <a:r>
              <a:rPr lang="en-US" altLang="en-US" dirty="0" err="1"/>
              <a:t>pekerjaan</a:t>
            </a:r>
            <a:r>
              <a:rPr lang="en-US" altLang="en-US" dirty="0"/>
              <a:t> yang </a:t>
            </a:r>
            <a:r>
              <a:rPr lang="en-US" altLang="en-US" dirty="0" err="1"/>
              <a:t>rendah</a:t>
            </a:r>
            <a:endParaRPr lang="zh-CN" altLang="en-US" dirty="0"/>
          </a:p>
        </p:txBody>
      </p:sp>
      <p:sp>
        <p:nvSpPr>
          <p:cNvPr id="1048754" name="Google Shape;2609;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chemeClr val="dk2"/>
                </a:highlight>
              </a:rPr>
              <a:t>Faktor Penyebab Kesenjangan</a:t>
            </a:r>
            <a:endParaRPr>
              <a:highlight>
                <a:schemeClr val="dk2"/>
              </a:highlight>
            </a:endParaRPr>
          </a:p>
        </p:txBody>
      </p:sp>
      <p:sp>
        <p:nvSpPr>
          <p:cNvPr id="1048755" name="Google Shape;2610;p46"/>
          <p:cNvSpPr txBox="1">
            <a:spLocks noGrp="1"/>
          </p:cNvSpPr>
          <p:nvPr>
            <p:ph type="subTitle" idx="1"/>
          </p:nvPr>
        </p:nvSpPr>
        <p:spPr>
          <a:xfrm>
            <a:off x="954250" y="1679100"/>
            <a:ext cx="19860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1. </a:t>
            </a:r>
            <a:r>
              <a:rPr lang="en-US" dirty="0" err="1"/>
              <a:t>Perbedaan</a:t>
            </a:r>
            <a:r>
              <a:rPr lang="en-US" dirty="0"/>
              <a:t> </a:t>
            </a:r>
            <a:r>
              <a:rPr lang="en-US" dirty="0" err="1"/>
              <a:t>sumber</a:t>
            </a:r>
            <a:r>
              <a:rPr lang="en-US" dirty="0"/>
              <a:t> </a:t>
            </a:r>
            <a:r>
              <a:rPr lang="en-US" dirty="0" err="1"/>
              <a:t>daya</a:t>
            </a:r>
            <a:r>
              <a:rPr lang="en-US" dirty="0"/>
              <a:t> </a:t>
            </a:r>
            <a:r>
              <a:rPr lang="en-US" dirty="0" err="1"/>
              <a:t>alam</a:t>
            </a:r>
            <a:r>
              <a:rPr lang="en-US" dirty="0"/>
              <a:t> yang </a:t>
            </a:r>
            <a:r>
              <a:rPr lang="en-US" dirty="0" err="1"/>
              <a:t>dimiliki</a:t>
            </a:r>
            <a:r>
              <a:rPr lang="en-US" dirty="0"/>
              <a:t> </a:t>
            </a:r>
            <a:r>
              <a:rPr lang="en-US" dirty="0" err="1"/>
              <a:t>setiap</a:t>
            </a:r>
            <a:r>
              <a:rPr lang="en-US" dirty="0"/>
              <a:t> negara</a:t>
            </a:r>
            <a:endParaRPr lang="zh-CN" altLang="en-US" dirty="0"/>
          </a:p>
        </p:txBody>
      </p:sp>
      <p:sp>
        <p:nvSpPr>
          <p:cNvPr id="1048756" name="Google Shape;2611;p46"/>
          <p:cNvSpPr txBox="1">
            <a:spLocks noGrp="1"/>
          </p:cNvSpPr>
          <p:nvPr>
            <p:ph type="subTitle" idx="3"/>
          </p:nvPr>
        </p:nvSpPr>
        <p:spPr>
          <a:xfrm>
            <a:off x="956752" y="3503225"/>
            <a:ext cx="19860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US" dirty="0"/>
              <a:t>3. </a:t>
            </a:r>
            <a:r>
              <a:rPr lang="en-US" altLang="en-US" dirty="0" err="1"/>
              <a:t>Pengaruh</a:t>
            </a:r>
            <a:r>
              <a:rPr lang="en-US" altLang="en-US" dirty="0"/>
              <a:t> </a:t>
            </a:r>
            <a:r>
              <a:rPr lang="en-US" altLang="en-US" dirty="0" err="1"/>
              <a:t>globalisasi</a:t>
            </a:r>
            <a:endParaRPr lang="zh-CN" altLang="en-US" dirty="0"/>
          </a:p>
        </p:txBody>
      </p:sp>
      <p:sp>
        <p:nvSpPr>
          <p:cNvPr id="1048757" name="Google Shape;2612;p46"/>
          <p:cNvSpPr txBox="1">
            <a:spLocks noGrp="1"/>
          </p:cNvSpPr>
          <p:nvPr>
            <p:ph type="subTitle" idx="4"/>
          </p:nvPr>
        </p:nvSpPr>
        <p:spPr>
          <a:xfrm>
            <a:off x="3579000" y="3503225"/>
            <a:ext cx="1986000" cy="63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4.Faktor </a:t>
            </a:r>
            <a:r>
              <a:rPr lang="en-US" dirty="0" err="1"/>
              <a:t>demografis</a:t>
            </a:r>
            <a:r>
              <a:rPr lang="en-US" dirty="0"/>
              <a:t> dan </a:t>
            </a:r>
            <a:r>
              <a:rPr lang="en-US" dirty="0" err="1"/>
              <a:t>letak</a:t>
            </a:r>
            <a:r>
              <a:rPr lang="en-US" dirty="0"/>
              <a:t> </a:t>
            </a:r>
            <a:r>
              <a:rPr lang="en-US" dirty="0" err="1"/>
              <a:t>serta</a:t>
            </a:r>
            <a:r>
              <a:rPr lang="en-US" dirty="0"/>
              <a:t> </a:t>
            </a:r>
            <a:r>
              <a:rPr lang="en-US" dirty="0" err="1"/>
              <a:t>kondisi</a:t>
            </a:r>
            <a:r>
              <a:rPr lang="en-US" dirty="0"/>
              <a:t> </a:t>
            </a:r>
            <a:r>
              <a:rPr lang="en-US" dirty="0" err="1"/>
              <a:t>geografis</a:t>
            </a:r>
            <a:r>
              <a:rPr lang="en-US" dirty="0"/>
              <a:t> </a:t>
            </a:r>
            <a:endParaRPr lang="zh-CN" altLang="en-US" dirty="0"/>
          </a:p>
        </p:txBody>
      </p:sp>
      <p:sp>
        <p:nvSpPr>
          <p:cNvPr id="1048776" name="Google Shape;2632;p46"/>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48777" name="Google Shape;2633;p46"/>
          <p:cNvSpPr/>
          <p:nvPr/>
        </p:nvSpPr>
        <p:spPr>
          <a:xfrm>
            <a:off x="915966" y="4180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8" name="Google Shape;2634;p46"/>
          <p:cNvSpPr/>
          <p:nvPr/>
        </p:nvSpPr>
        <p:spPr>
          <a:xfrm>
            <a:off x="1360428"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5728" name="Google Shape;2635;p46"/>
          <p:cNvCxnSpPr>
            <a:cxnSpLocks/>
          </p:cNvCxnSpPr>
          <p:nvPr/>
        </p:nvCxnSpPr>
        <p:spPr>
          <a:xfrm flipV="1">
            <a:off x="748575" y="2823749"/>
            <a:ext cx="5162541" cy="1"/>
          </a:xfrm>
          <a:prstGeom prst="straightConnector1">
            <a:avLst/>
          </a:prstGeom>
          <a:noFill/>
          <a:ln w="9525" cap="flat" cmpd="sng">
            <a:solidFill>
              <a:schemeClr val="dk1"/>
            </a:solidFill>
            <a:prstDash val="solid"/>
            <a:round/>
            <a:headEnd type="none" w="med" len="med"/>
            <a:tailEnd type="none" w="med" len="med"/>
          </a:ln>
        </p:spPr>
      </p:cxnSp>
      <p:cxnSp>
        <p:nvCxnSpPr>
          <p:cNvPr id="3145729" name="Google Shape;2636;p46"/>
          <p:cNvCxnSpPr>
            <a:cxnSpLocks/>
          </p:cNvCxnSpPr>
          <p:nvPr/>
        </p:nvCxnSpPr>
        <p:spPr>
          <a:xfrm>
            <a:off x="3259625" y="1478200"/>
            <a:ext cx="0" cy="2814300"/>
          </a:xfrm>
          <a:prstGeom prst="straightConnector1">
            <a:avLst/>
          </a:prstGeom>
          <a:noFill/>
          <a:ln w="9525" cap="flat" cmpd="sng">
            <a:solidFill>
              <a:schemeClr val="dk1"/>
            </a:solidFill>
            <a:prstDash val="solid"/>
            <a:round/>
            <a:headEnd type="none" w="med" len="med"/>
            <a:tailEnd type="none" w="med" len="med"/>
          </a:ln>
        </p:spPr>
      </p:cxnSp>
      <p:cxnSp>
        <p:nvCxnSpPr>
          <p:cNvPr id="3145730" name="Google Shape;2637;p46"/>
          <p:cNvCxnSpPr>
            <a:cxnSpLocks/>
          </p:cNvCxnSpPr>
          <p:nvPr/>
        </p:nvCxnSpPr>
        <p:spPr>
          <a:xfrm>
            <a:off x="5875700" y="1478200"/>
            <a:ext cx="0" cy="2814300"/>
          </a:xfrm>
          <a:prstGeom prst="straightConnector1">
            <a:avLst/>
          </a:prstGeom>
          <a:noFill/>
          <a:ln w="9525" cap="flat" cmpd="sng">
            <a:solidFill>
              <a:schemeClr val="dk1"/>
            </a:solidFill>
            <a:prstDash val="solid"/>
            <a:round/>
            <a:headEnd type="none" w="med" len="med"/>
            <a:tailEnd type="none" w="med" len="med"/>
          </a:ln>
        </p:spPr>
      </p:cxnSp>
      <p:cxnSp>
        <p:nvCxnSpPr>
          <p:cNvPr id="3145740" name="Google Shape;2637;p46"/>
          <p:cNvCxnSpPr>
            <a:cxnSpLocks/>
          </p:cNvCxnSpPr>
          <p:nvPr/>
        </p:nvCxnSpPr>
        <p:spPr>
          <a:xfrm>
            <a:off x="8187247" y="1366361"/>
            <a:ext cx="0" cy="2814300"/>
          </a:xfrm>
          <a:prstGeom prst="straightConnector1">
            <a:avLst/>
          </a:prstGeom>
          <a:noFill/>
          <a:ln w="9525" cap="flat" cmpd="sng">
            <a:solidFill>
              <a:srgbClr val="646B96"/>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1049088" name="Google Shape;2951;p58"/>
          <p:cNvSpPr txBox="1">
            <a:spLocks noGrp="1"/>
          </p:cNvSpPr>
          <p:nvPr>
            <p:ph type="title"/>
          </p:nvPr>
        </p:nvSpPr>
        <p:spPr>
          <a:xfrm>
            <a:off x="1024800" y="1789950"/>
            <a:ext cx="4152251" cy="12717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a:highlight>
                  <a:schemeClr val="dk2"/>
                </a:highlight>
              </a:rPr>
              <a:t>Kesenjangan dalam Bidang IPTEK</a:t>
            </a:r>
            <a:endParaRPr sz="4000">
              <a:highlight>
                <a:schemeClr val="dk2"/>
              </a:highlight>
            </a:endParaRPr>
          </a:p>
        </p:txBody>
      </p:sp>
      <p:sp>
        <p:nvSpPr>
          <p:cNvPr id="1049089" name="Google Shape;2953;p58"/>
          <p:cNvSpPr/>
          <p:nvPr/>
        </p:nvSpPr>
        <p:spPr>
          <a:xfrm>
            <a:off x="5491204" y="907456"/>
            <a:ext cx="1664618" cy="3176204"/>
          </a:xfrm>
          <a:custGeom>
            <a:avLst/>
            <a:gdLst/>
            <a:ahLst/>
            <a:cxnLst/>
            <a:rect l="l" t="t" r="r" b="b"/>
            <a:pathLst>
              <a:path w="84552" h="161331" extrusionOk="0">
                <a:moveTo>
                  <a:pt x="1" y="1"/>
                </a:moveTo>
                <a:lnTo>
                  <a:pt x="1" y="161331"/>
                </a:lnTo>
                <a:lnTo>
                  <a:pt x="84551" y="161331"/>
                </a:lnTo>
                <a:lnTo>
                  <a:pt x="845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2954;p58"/>
          <p:cNvGrpSpPr/>
          <p:nvPr/>
        </p:nvGrpSpPr>
        <p:grpSpPr>
          <a:xfrm>
            <a:off x="5415001" y="709411"/>
            <a:ext cx="1834973" cy="3724678"/>
            <a:chOff x="5186401" y="494525"/>
            <a:chExt cx="1834973" cy="3724678"/>
          </a:xfrm>
        </p:grpSpPr>
        <p:sp>
          <p:nvSpPr>
            <p:cNvPr id="1049090" name="Google Shape;2955;p58"/>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1" name="Google Shape;2956;p58"/>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53" name="Google Shape;2957;p58"/>
          <p:cNvPicPr preferRelativeResize="0">
            <a:picLocks/>
          </p:cNvPicPr>
          <p:nvPr/>
        </p:nvPicPr>
        <p:blipFill rotWithShape="1">
          <a:blip r:embed="rId3">
            <a:alphaModFix/>
          </a:blip>
          <a:srcRect l="35260" r="35260"/>
          <a:stretch>
            <a:fillRect/>
          </a:stretch>
        </p:blipFill>
        <p:spPr>
          <a:xfrm>
            <a:off x="5500188" y="891935"/>
            <a:ext cx="1664599" cy="3176198"/>
          </a:xfrm>
          <a:prstGeom prst="rect">
            <a:avLst/>
          </a:prstGeom>
          <a:noFill/>
          <a:ln>
            <a:noFill/>
          </a:ln>
        </p:spPr>
      </p:pic>
      <p:grpSp>
        <p:nvGrpSpPr>
          <p:cNvPr id="332" name="Google Shape;2958;p58"/>
          <p:cNvGrpSpPr/>
          <p:nvPr/>
        </p:nvGrpSpPr>
        <p:grpSpPr>
          <a:xfrm rot="1837553">
            <a:off x="1165407" y="65729"/>
            <a:ext cx="1513811" cy="2029860"/>
            <a:chOff x="1400935" y="1333409"/>
            <a:chExt cx="760984" cy="1020399"/>
          </a:xfrm>
        </p:grpSpPr>
        <p:sp>
          <p:nvSpPr>
            <p:cNvPr id="1049092" name="Google Shape;2959;p5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3" name="Google Shape;2960;p5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4" name="Google Shape;2961;p5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5" name="Google Shape;2962;p5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6" name="Google Shape;2963;p5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7" name="Google Shape;2964;p5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8" name="Google Shape;2965;p5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9" name="Google Shape;2966;p5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0" name="Google Shape;2967;p5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1" name="Google Shape;2968;p5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2" name="Google Shape;2969;p5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3" name="Google Shape;2970;p5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4" name="Google Shape;2971;p5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5" name="Google Shape;2972;p5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106" name="Google Shape;2973;p58"/>
          <p:cNvSpPr/>
          <p:nvPr/>
        </p:nvSpPr>
        <p:spPr>
          <a:xfrm rot="-144386" flipH="1">
            <a:off x="3283092" y="295108"/>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7" name="Google Shape;2974;p58"/>
          <p:cNvSpPr/>
          <p:nvPr/>
        </p:nvSpPr>
        <p:spPr>
          <a:xfrm flipH="1">
            <a:off x="3252595" y="1089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sp>
        <p:nvSpPr>
          <p:cNvPr id="1050709" name="Google Shape;2718;p50"/>
          <p:cNvSpPr txBox="1">
            <a:spLocks noGrp="1"/>
          </p:cNvSpPr>
          <p:nvPr>
            <p:ph type="subTitle" idx="1"/>
          </p:nvPr>
        </p:nvSpPr>
        <p:spPr>
          <a:xfrm>
            <a:off x="901828" y="560687"/>
            <a:ext cx="7639830" cy="3874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t>Kesenjangan digital merupakan permasalahan perbedaan kesempatan akses informasi dan teknologi yang menciptakan kesenjangan akses antara individu, bisnis, dan bahkan wilayah geografi pada tingkatan sosial ekonomi yang berbeda. Menurut OECD (2001,5), indikator yang dapat digunakan untuk mengukur kuantitas kesenjangan digital adalah pendapatan, pendidikan, dan ketersediaan infrastruktur teknologi informasi dan komunikasi.</a:t>
            </a:r>
            <a:endParaRPr lang="zh-CN" altLang="en-US" sz="2400"/>
          </a:p>
        </p:txBody>
      </p:sp>
      <p:sp>
        <p:nvSpPr>
          <p:cNvPr id="1050710" name="Google Shape;2719;p50"/>
          <p:cNvSpPr/>
          <p:nvPr/>
        </p:nvSpPr>
        <p:spPr>
          <a:xfrm flipH="1">
            <a:off x="5076056" y="4396034"/>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1" name="Google Shape;2720;p50"/>
          <p:cNvSpPr/>
          <p:nvPr/>
        </p:nvSpPr>
        <p:spPr>
          <a:xfrm flipH="1">
            <a:off x="4652691" y="38963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12" name="Google Shape;2722;p50"/>
          <p:cNvSpPr/>
          <p:nvPr/>
        </p:nvSpPr>
        <p:spPr>
          <a:xfrm>
            <a:off x="8147166" y="6919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1050786" name="Google Shape;238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highlight>
                  <a:schemeClr val="dk2"/>
                </a:highlight>
              </a:rPr>
              <a:t>Norris, Keniston dan Kumar (2003) menguraikan empat macam kesenjangan digital yaitu :</a:t>
            </a:r>
            <a:endParaRPr sz="2000">
              <a:highlight>
                <a:schemeClr val="dk2"/>
              </a:highlight>
            </a:endParaRPr>
          </a:p>
        </p:txBody>
      </p:sp>
      <p:sp>
        <p:nvSpPr>
          <p:cNvPr id="1050787" name="Google Shape;2388;p42"/>
          <p:cNvSpPr txBox="1">
            <a:spLocks noGrp="1"/>
          </p:cNvSpPr>
          <p:nvPr>
            <p:ph type="subTitle" idx="1"/>
          </p:nvPr>
        </p:nvSpPr>
        <p:spPr>
          <a:xfrm>
            <a:off x="4832075" y="1335669"/>
            <a:ext cx="3807234" cy="3075612"/>
          </a:xfrm>
          <a:prstGeom prst="rect">
            <a:avLst/>
          </a:prstGeom>
        </p:spPr>
        <p:txBody>
          <a:bodyPr spcFirstLastPara="1" wrap="square" lIns="91425" tIns="91425" rIns="91425" bIns="91425" anchor="t" anchorCtr="1">
            <a:noAutofit/>
          </a:bodyPr>
          <a:lstStyle/>
          <a:p>
            <a:pPr marL="0" lvl="0" indent="0" algn="l" rtl="0">
              <a:spcBef>
                <a:spcPts val="0"/>
              </a:spcBef>
              <a:spcAft>
                <a:spcPts val="0"/>
              </a:spcAft>
              <a:buNone/>
            </a:pPr>
            <a:r>
              <a:rPr lang="en-US"/>
              <a:t>Ketiga, kesenjangan yang berkaitan dengan semakin melebarnya ketimpangan antara negara kaya </a:t>
            </a:r>
            <a:endParaRPr lang="zh-CN" altLang="en-US"/>
          </a:p>
          <a:p>
            <a:pPr marL="0" lvl="0" indent="0" algn="l" rtl="0">
              <a:spcBef>
                <a:spcPts val="0"/>
              </a:spcBef>
              <a:spcAft>
                <a:spcPts val="0"/>
              </a:spcAft>
              <a:buNone/>
            </a:pPr>
            <a:r>
              <a:rPr lang="en-US"/>
              <a:t>dengan negara miskin. </a:t>
            </a:r>
            <a:endParaRPr lang="zh-CN" altLang="en-US"/>
          </a:p>
          <a:p>
            <a:pPr marL="0" lvl="0" indent="0" algn="l" rtl="0">
              <a:spcBef>
                <a:spcPts val="0"/>
              </a:spcBef>
              <a:spcAft>
                <a:spcPts val="0"/>
              </a:spcAft>
              <a:buNone/>
            </a:pPr>
            <a:endParaRPr lang="zh-CN" altLang="en-US"/>
          </a:p>
          <a:p>
            <a:pPr marL="0" lvl="0" indent="0" algn="l" rtl="0">
              <a:spcBef>
                <a:spcPts val="0"/>
              </a:spcBef>
              <a:spcAft>
                <a:spcPts val="0"/>
              </a:spcAft>
              <a:buNone/>
            </a:pPr>
            <a:r>
              <a:rPr lang="en-US"/>
              <a:t>Keempat, kesenjangan akibat munculnya kaum yang memiliki kemampuan dan tingkat edukasi cukup sehingga mereka menjadi pengendali teknologi dan informasi dalam masyarakat informasi, seperti pebisnis, ilmuwan dan konglomerat teknologi. </a:t>
            </a:r>
            <a:endParaRPr lang="zh-CN" altLang="en-US"/>
          </a:p>
          <a:p>
            <a:pPr marL="0" lvl="0" indent="0" algn="l" rtl="0">
              <a:spcBef>
                <a:spcPts val="0"/>
              </a:spcBef>
              <a:spcAft>
                <a:spcPts val="0"/>
              </a:spcAft>
              <a:buNone/>
            </a:pPr>
            <a:endParaRPr lang="zh-CN" altLang="en-US"/>
          </a:p>
        </p:txBody>
      </p:sp>
      <p:sp>
        <p:nvSpPr>
          <p:cNvPr id="1050788" name="Google Shape;2389;p42"/>
          <p:cNvSpPr txBox="1">
            <a:spLocks noGrp="1"/>
          </p:cNvSpPr>
          <p:nvPr>
            <p:ph type="subTitle" idx="2"/>
          </p:nvPr>
        </p:nvSpPr>
        <p:spPr>
          <a:xfrm>
            <a:off x="816925" y="1270073"/>
            <a:ext cx="3789949" cy="3235689"/>
          </a:xfrm>
          <a:prstGeom prst="rect">
            <a:avLst/>
          </a:prstGeom>
        </p:spPr>
        <p:txBody>
          <a:bodyPr spcFirstLastPara="1" wrap="square" lIns="91425" tIns="91425" rIns="91425" bIns="91425" anchor="t" anchorCtr="1">
            <a:noAutofit/>
          </a:bodyPr>
          <a:lstStyle/>
          <a:p>
            <a:pPr marL="0" lvl="0" indent="0" algn="l" rtl="0">
              <a:spcBef>
                <a:spcPts val="0"/>
              </a:spcBef>
              <a:spcAft>
                <a:spcPts val="0"/>
              </a:spcAft>
              <a:buNone/>
            </a:pPr>
            <a:r>
              <a:rPr lang="en-US" altLang="en-US" dirty="0" err="1"/>
              <a:t>Pertama</a:t>
            </a:r>
            <a:r>
              <a:rPr lang="en-US" altLang="en-US" dirty="0"/>
              <a:t>, </a:t>
            </a:r>
            <a:r>
              <a:rPr lang="en-US" altLang="en-US" dirty="0" err="1"/>
              <a:t>kesenjangan</a:t>
            </a:r>
            <a:r>
              <a:rPr lang="en-US" altLang="en-US" dirty="0"/>
              <a:t> digital yang </a:t>
            </a:r>
            <a:r>
              <a:rPr lang="en-US" altLang="en-US" dirty="0" err="1"/>
              <a:t>terjadi</a:t>
            </a:r>
            <a:r>
              <a:rPr lang="en-US" altLang="en-US" dirty="0"/>
              <a:t> di </a:t>
            </a:r>
            <a:r>
              <a:rPr lang="en-US" altLang="en-US" dirty="0" err="1"/>
              <a:t>seluruh</a:t>
            </a:r>
            <a:r>
              <a:rPr lang="en-US" altLang="en-US" dirty="0"/>
              <a:t> dunia </a:t>
            </a:r>
            <a:r>
              <a:rPr lang="en-US" altLang="en-US" dirty="0" err="1"/>
              <a:t>baik</a:t>
            </a:r>
            <a:r>
              <a:rPr lang="en-US" altLang="en-US" dirty="0"/>
              <a:t> di negara </a:t>
            </a:r>
            <a:r>
              <a:rPr lang="en-US" altLang="en-US" dirty="0" err="1"/>
              <a:t>berkembang</a:t>
            </a:r>
            <a:r>
              <a:rPr lang="en-US" altLang="en-US" dirty="0"/>
              <a:t>, negara </a:t>
            </a:r>
            <a:r>
              <a:rPr lang="en-US" altLang="en-US" dirty="0" err="1"/>
              <a:t>maju</a:t>
            </a:r>
            <a:r>
              <a:rPr lang="en-US" altLang="en-US" dirty="0"/>
              <a:t> dan negara </a:t>
            </a:r>
            <a:r>
              <a:rPr lang="en-US" altLang="en-US" dirty="0" err="1"/>
              <a:t>terbelakang</a:t>
            </a:r>
            <a:r>
              <a:rPr lang="en-US" altLang="en-US" dirty="0"/>
              <a:t> yang dalam </a:t>
            </a:r>
            <a:r>
              <a:rPr lang="en-US" altLang="en-US" dirty="0" err="1"/>
              <a:t>kesenjangan</a:t>
            </a:r>
            <a:r>
              <a:rPr lang="en-US" altLang="en-US" dirty="0"/>
              <a:t> </a:t>
            </a:r>
            <a:r>
              <a:rPr lang="en-US" altLang="en-US" dirty="0" err="1"/>
              <a:t>antara</a:t>
            </a:r>
            <a:r>
              <a:rPr lang="en-US" altLang="en-US" dirty="0"/>
              <a:t> orang kaya, </a:t>
            </a:r>
            <a:r>
              <a:rPr lang="en-US" altLang="en-US" dirty="0" err="1"/>
              <a:t>terpelajar</a:t>
            </a:r>
            <a:r>
              <a:rPr lang="en-US" altLang="en-US" dirty="0"/>
              <a:t> dan </a:t>
            </a:r>
            <a:r>
              <a:rPr lang="en-US" altLang="en-US" dirty="0" err="1"/>
              <a:t>berkuasa</a:t>
            </a:r>
            <a:r>
              <a:rPr lang="en-US" altLang="en-US" dirty="0"/>
              <a:t> </a:t>
            </a:r>
            <a:r>
              <a:rPr lang="en-US" altLang="en-US" dirty="0" err="1"/>
              <a:t>dengan</a:t>
            </a:r>
            <a:r>
              <a:rPr lang="en-US" altLang="en-US" dirty="0"/>
              <a:t> </a:t>
            </a:r>
            <a:r>
              <a:rPr lang="en-US" altLang="en-US" dirty="0" err="1"/>
              <a:t>mereka</a:t>
            </a:r>
            <a:r>
              <a:rPr lang="en-US" altLang="en-US" dirty="0"/>
              <a:t> yang </a:t>
            </a:r>
            <a:r>
              <a:rPr lang="en-US" altLang="en-US" dirty="0" err="1"/>
              <a:t>tidak</a:t>
            </a:r>
            <a:r>
              <a:rPr lang="en-US" altLang="en-US" dirty="0"/>
              <a:t> kaya, </a:t>
            </a:r>
            <a:r>
              <a:rPr lang="en-US" altLang="en-US" dirty="0" err="1"/>
              <a:t>kurang</a:t>
            </a:r>
            <a:r>
              <a:rPr lang="en-US" altLang="en-US" dirty="0"/>
              <a:t> </a:t>
            </a:r>
            <a:r>
              <a:rPr lang="en-US" altLang="en-US" dirty="0" err="1"/>
              <a:t>edukasi</a:t>
            </a:r>
            <a:r>
              <a:rPr lang="en-US" altLang="en-US" dirty="0"/>
              <a:t> dan </a:t>
            </a:r>
            <a:r>
              <a:rPr lang="en-US" altLang="en-US" dirty="0" err="1"/>
              <a:t>tidak</a:t>
            </a:r>
            <a:r>
              <a:rPr lang="en-US" altLang="en-US" dirty="0"/>
              <a:t> </a:t>
            </a:r>
            <a:r>
              <a:rPr lang="en-US" altLang="en-US" dirty="0" err="1"/>
              <a:t>memiliki</a:t>
            </a:r>
            <a:r>
              <a:rPr lang="en-US" altLang="en-US" dirty="0"/>
              <a:t> </a:t>
            </a:r>
            <a:r>
              <a:rPr lang="en-US" altLang="en-US" dirty="0" err="1"/>
              <a:t>kekuasaan</a:t>
            </a:r>
            <a:r>
              <a:rPr lang="en-US" altLang="en-US" dirty="0"/>
              <a:t>.</a:t>
            </a:r>
            <a:endParaRPr lang="zh-CN" altLang="en-US" dirty="0"/>
          </a:p>
          <a:p>
            <a:pPr marL="0" lvl="0" indent="0" algn="l" rtl="0">
              <a:spcBef>
                <a:spcPts val="0"/>
              </a:spcBef>
              <a:spcAft>
                <a:spcPts val="0"/>
              </a:spcAft>
              <a:buNone/>
            </a:pPr>
            <a:r>
              <a:rPr lang="en-US" altLang="en-US" dirty="0"/>
              <a:t> </a:t>
            </a:r>
            <a:endParaRPr lang="zh-CN" altLang="en-US" dirty="0"/>
          </a:p>
          <a:p>
            <a:pPr marL="0" lvl="0" indent="0" algn="l" rtl="0">
              <a:spcBef>
                <a:spcPts val="0"/>
              </a:spcBef>
              <a:spcAft>
                <a:spcPts val="0"/>
              </a:spcAft>
              <a:buNone/>
            </a:pPr>
            <a:r>
              <a:rPr lang="en-US" altLang="en-US" dirty="0" err="1"/>
              <a:t>Kedua</a:t>
            </a:r>
            <a:r>
              <a:rPr lang="en-US" altLang="en-US" dirty="0"/>
              <a:t>, </a:t>
            </a:r>
            <a:r>
              <a:rPr lang="en-US" altLang="en-US" dirty="0" err="1"/>
              <a:t>kesenjangan</a:t>
            </a:r>
            <a:r>
              <a:rPr lang="en-US" altLang="en-US" dirty="0"/>
              <a:t> yang </a:t>
            </a:r>
            <a:r>
              <a:rPr lang="en-US" altLang="en-US" dirty="0" err="1"/>
              <a:t>terjadi</a:t>
            </a:r>
            <a:r>
              <a:rPr lang="en-US" altLang="en-US" dirty="0"/>
              <a:t> </a:t>
            </a:r>
            <a:r>
              <a:rPr lang="en-US" altLang="en-US" dirty="0" err="1"/>
              <a:t>akibat</a:t>
            </a:r>
            <a:r>
              <a:rPr lang="en-US" altLang="en-US" dirty="0"/>
              <a:t> </a:t>
            </a:r>
            <a:r>
              <a:rPr lang="en-US" altLang="en-US" dirty="0" err="1"/>
              <a:t>aspek</a:t>
            </a:r>
            <a:r>
              <a:rPr lang="en-US" altLang="en-US" dirty="0"/>
              <a:t> </a:t>
            </a:r>
            <a:r>
              <a:rPr lang="en-US" altLang="en-US" dirty="0" err="1"/>
              <a:t>bahasa</a:t>
            </a:r>
            <a:r>
              <a:rPr lang="en-US" altLang="en-US" dirty="0"/>
              <a:t> dan </a:t>
            </a:r>
            <a:r>
              <a:rPr lang="en-US" altLang="en-US" dirty="0" err="1"/>
              <a:t>budaya</a:t>
            </a:r>
            <a:r>
              <a:rPr lang="en-US" altLang="en-US" dirty="0"/>
              <a:t> </a:t>
            </a:r>
            <a:r>
              <a:rPr lang="en-US" altLang="en-US" dirty="0" err="1"/>
              <a:t>karena</a:t>
            </a:r>
            <a:r>
              <a:rPr lang="en-US" altLang="en-US" dirty="0"/>
              <a:t> </a:t>
            </a:r>
            <a:r>
              <a:rPr lang="en-US" altLang="en-US" dirty="0" err="1"/>
              <a:t>bahasa</a:t>
            </a:r>
            <a:r>
              <a:rPr lang="en-US" altLang="en-US" dirty="0"/>
              <a:t> dan </a:t>
            </a:r>
            <a:r>
              <a:rPr lang="en-US" altLang="en-US" dirty="0" err="1"/>
              <a:t>budaya</a:t>
            </a:r>
            <a:r>
              <a:rPr lang="en-US" altLang="en-US" dirty="0"/>
              <a:t> </a:t>
            </a:r>
            <a:r>
              <a:rPr lang="en-US" altLang="en-US" dirty="0" err="1"/>
              <a:t>tertentu</a:t>
            </a:r>
            <a:r>
              <a:rPr lang="en-US" altLang="en-US" dirty="0"/>
              <a:t> </a:t>
            </a:r>
            <a:r>
              <a:rPr lang="en-US" altLang="en-US" dirty="0" err="1"/>
              <a:t>ternyata</a:t>
            </a:r>
            <a:r>
              <a:rPr lang="en-US" altLang="en-US" dirty="0"/>
              <a:t> </a:t>
            </a:r>
            <a:r>
              <a:rPr lang="en-US" altLang="en-US" dirty="0" err="1"/>
              <a:t>memiliki</a:t>
            </a:r>
            <a:r>
              <a:rPr lang="en-US" altLang="en-US" dirty="0"/>
              <a:t> </a:t>
            </a:r>
            <a:r>
              <a:rPr lang="en-US" altLang="en-US" dirty="0" err="1"/>
              <a:t>tingkat</a:t>
            </a:r>
            <a:r>
              <a:rPr lang="en-US" altLang="en-US" dirty="0"/>
              <a:t> </a:t>
            </a:r>
            <a:r>
              <a:rPr lang="en-US" altLang="en-US" dirty="0" err="1"/>
              <a:t>aksesibilitas</a:t>
            </a:r>
            <a:r>
              <a:rPr lang="en-US" altLang="en-US" dirty="0"/>
              <a:t> terhadap </a:t>
            </a:r>
            <a:r>
              <a:rPr lang="en-US" altLang="en-US" dirty="0" err="1"/>
              <a:t>informasi</a:t>
            </a:r>
            <a:r>
              <a:rPr lang="en-US" altLang="en-US" dirty="0"/>
              <a:t> yang lebih </a:t>
            </a:r>
            <a:r>
              <a:rPr lang="en-US" altLang="en-US" dirty="0" err="1"/>
              <a:t>tinggi</a:t>
            </a:r>
            <a:r>
              <a:rPr lang="en-US" altLang="en-US" dirty="0"/>
              <a:t>.</a:t>
            </a:r>
            <a:endParaRPr lang="zh-CN" altLang="en-US" dirty="0"/>
          </a:p>
        </p:txBody>
      </p:sp>
      <p:sp>
        <p:nvSpPr>
          <p:cNvPr id="1050789" name="Google Shape;2405;p42"/>
          <p:cNvSpPr/>
          <p:nvPr/>
        </p:nvSpPr>
        <p:spPr>
          <a:xfrm rot="144386">
            <a:off x="3451452" y="3419308"/>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0" name="Google Shape;2406;p42"/>
          <p:cNvSpPr/>
          <p:nvPr/>
        </p:nvSpPr>
        <p:spPr>
          <a:xfrm>
            <a:off x="7878766" y="446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1" name="Google Shape;2407;p42"/>
          <p:cNvSpPr/>
          <p:nvPr/>
        </p:nvSpPr>
        <p:spPr>
          <a:xfrm>
            <a:off x="83270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92" name="Google Shape;2408;p42"/>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8"/>
        <p:cNvGrpSpPr/>
        <p:nvPr/>
      </p:nvGrpSpPr>
      <p:grpSpPr>
        <a:xfrm>
          <a:off x="0" y="0"/>
          <a:ext cx="0" cy="0"/>
          <a:chOff x="0" y="0"/>
          <a:chExt cx="0" cy="0"/>
        </a:xfrm>
      </p:grpSpPr>
      <p:sp>
        <p:nvSpPr>
          <p:cNvPr id="1051631" name="Google Shape;3459;p64"/>
          <p:cNvSpPr txBox="1">
            <a:spLocks noGrp="1"/>
          </p:cNvSpPr>
          <p:nvPr>
            <p:ph type="subTitle" idx="4294967295"/>
          </p:nvPr>
        </p:nvSpPr>
        <p:spPr>
          <a:xfrm>
            <a:off x="876050" y="3391600"/>
            <a:ext cx="2147400" cy="97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1"/>
                </a:solidFill>
                <a:latin typeface="Varela Round"/>
                <a:ea typeface="Varela Round"/>
                <a:cs typeface="Varela Round"/>
                <a:sym typeface="Varela Round"/>
              </a:rPr>
              <a:t>Kesenjangan di Bidang Budaya</a:t>
            </a:r>
            <a:endParaRPr sz="2000" b="1" dirty="0">
              <a:solidFill>
                <a:schemeClr val="accent1"/>
              </a:solidFill>
              <a:latin typeface="Varela Round"/>
              <a:ea typeface="Varela Round"/>
              <a:cs typeface="Varela Round"/>
              <a:sym typeface="Varela Round"/>
            </a:endParaRPr>
          </a:p>
        </p:txBody>
      </p:sp>
      <p:sp>
        <p:nvSpPr>
          <p:cNvPr id="1051632" name="Google Shape;3460;p64"/>
          <p:cNvSpPr txBox="1">
            <a:spLocks noGrp="1"/>
          </p:cNvSpPr>
          <p:nvPr>
            <p:ph type="subTitle" idx="4294967295"/>
          </p:nvPr>
        </p:nvSpPr>
        <p:spPr>
          <a:xfrm>
            <a:off x="3498300" y="3391600"/>
            <a:ext cx="2147400" cy="9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accent1"/>
                </a:solidFill>
                <a:latin typeface="Varela Round"/>
                <a:ea typeface="Varela Round"/>
                <a:cs typeface="Varela Round"/>
                <a:sym typeface="Varela Round"/>
              </a:rPr>
              <a:t>Kesenjangan di Bidang Ekonomi</a:t>
            </a:r>
            <a:endParaRPr sz="1800" b="1" dirty="0">
              <a:solidFill>
                <a:schemeClr val="accent1"/>
              </a:solidFill>
              <a:latin typeface="Varela Round"/>
              <a:ea typeface="Varela Round"/>
              <a:cs typeface="Varela Round"/>
              <a:sym typeface="Varela Round"/>
            </a:endParaRPr>
          </a:p>
        </p:txBody>
      </p:sp>
      <p:sp>
        <p:nvSpPr>
          <p:cNvPr id="1051633" name="Google Shape;3461;p64"/>
          <p:cNvSpPr txBox="1">
            <a:spLocks noGrp="1"/>
          </p:cNvSpPr>
          <p:nvPr>
            <p:ph type="subTitle" idx="4294967295"/>
          </p:nvPr>
        </p:nvSpPr>
        <p:spPr>
          <a:xfrm>
            <a:off x="6120550" y="3391600"/>
            <a:ext cx="2147400" cy="97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1"/>
                </a:solidFill>
                <a:latin typeface="Varela Round"/>
                <a:ea typeface="Varela Round"/>
                <a:cs typeface="Varela Round"/>
                <a:sym typeface="Varela Round"/>
              </a:rPr>
              <a:t>Kesenjanga</a:t>
            </a:r>
            <a:r>
              <a:rPr lang="en" sz="2000" b="1" dirty="0">
                <a:solidFill>
                  <a:schemeClr val="accent1"/>
                </a:solidFill>
              </a:rPr>
              <a:t>n di Bidang </a:t>
            </a:r>
            <a:r>
              <a:rPr lang="en" sz="1800" b="1" dirty="0">
                <a:solidFill>
                  <a:schemeClr val="accent1"/>
                </a:solidFill>
              </a:rPr>
              <a:t>IPTEK</a:t>
            </a:r>
            <a:endParaRPr sz="2000" b="1" dirty="0">
              <a:solidFill>
                <a:schemeClr val="accent1"/>
              </a:solidFill>
              <a:latin typeface="Varela Round"/>
              <a:ea typeface="Varela Round"/>
              <a:cs typeface="Varela Round"/>
              <a:sym typeface="Varela Round"/>
            </a:endParaRPr>
          </a:p>
        </p:txBody>
      </p:sp>
      <p:sp>
        <p:nvSpPr>
          <p:cNvPr id="1051634" name="Google Shape;3462;p64"/>
          <p:cNvSpPr txBox="1">
            <a:spLocks noGrp="1"/>
          </p:cNvSpPr>
          <p:nvPr>
            <p:ph type="subTitle" idx="4294967295"/>
          </p:nvPr>
        </p:nvSpPr>
        <p:spPr>
          <a:xfrm>
            <a:off x="876050" y="698550"/>
            <a:ext cx="2147400" cy="9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chemeClr val="accent1"/>
                </a:solidFill>
                <a:latin typeface="Varela Round"/>
                <a:ea typeface="Varela Round"/>
                <a:cs typeface="Varela Round"/>
                <a:sym typeface="Varela Round"/>
              </a:rPr>
              <a:t>Pengert</a:t>
            </a:r>
            <a:r>
              <a:rPr lang="en" b="1" dirty="0">
                <a:solidFill>
                  <a:schemeClr val="accent1"/>
                </a:solidFill>
              </a:rPr>
              <a:t>ian dan Ciri-ciri Negara Maju, Negara Berkembang, dan Negara Terbelakang</a:t>
            </a:r>
            <a:endParaRPr b="1" dirty="0">
              <a:solidFill>
                <a:schemeClr val="accent1"/>
              </a:solidFill>
              <a:latin typeface="Varela Round"/>
              <a:ea typeface="Varela Round"/>
              <a:cs typeface="Varela Round"/>
              <a:sym typeface="Varela Round"/>
            </a:endParaRPr>
          </a:p>
        </p:txBody>
      </p:sp>
      <p:sp>
        <p:nvSpPr>
          <p:cNvPr id="1051635" name="Google Shape;3463;p64"/>
          <p:cNvSpPr txBox="1">
            <a:spLocks noGrp="1"/>
          </p:cNvSpPr>
          <p:nvPr>
            <p:ph type="subTitle" idx="4294967295"/>
          </p:nvPr>
        </p:nvSpPr>
        <p:spPr>
          <a:xfrm>
            <a:off x="3498300" y="698550"/>
            <a:ext cx="2303500" cy="9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err="1">
                <a:solidFill>
                  <a:schemeClr val="accent1"/>
                </a:solidFill>
                <a:latin typeface="Varela Round"/>
                <a:ea typeface="Varela Round"/>
                <a:cs typeface="Varela Round"/>
                <a:sym typeface="Varela Round"/>
              </a:rPr>
              <a:t>Kesenjangan</a:t>
            </a:r>
            <a:r>
              <a:rPr lang="en-US" sz="1800" b="1" dirty="0">
                <a:solidFill>
                  <a:schemeClr val="accent1"/>
                </a:solidFill>
                <a:latin typeface="Varela Round"/>
                <a:ea typeface="Varela Round"/>
                <a:cs typeface="Varela Round"/>
                <a:sym typeface="Varela Round"/>
              </a:rPr>
              <a:t> di  </a:t>
            </a:r>
            <a:r>
              <a:rPr lang="en-US" sz="1800" b="1" dirty="0" err="1">
                <a:solidFill>
                  <a:schemeClr val="accent1"/>
                </a:solidFill>
                <a:latin typeface="Varela Round"/>
                <a:ea typeface="Varela Round"/>
                <a:cs typeface="Varela Round"/>
                <a:sym typeface="Varela Round"/>
              </a:rPr>
              <a:t>Bidang</a:t>
            </a:r>
            <a:r>
              <a:rPr lang="en-US" sz="1800" b="1" dirty="0">
                <a:solidFill>
                  <a:schemeClr val="accent1"/>
                </a:solidFill>
                <a:latin typeface="Varela Round"/>
                <a:ea typeface="Varela Round"/>
                <a:cs typeface="Varela Round"/>
                <a:sym typeface="Varela Round"/>
              </a:rPr>
              <a:t> Pendidikan</a:t>
            </a:r>
            <a:endParaRPr sz="1800" b="1" dirty="0">
              <a:solidFill>
                <a:schemeClr val="accent1"/>
              </a:solidFill>
              <a:latin typeface="Varela Round"/>
              <a:ea typeface="Varela Round"/>
              <a:cs typeface="Varela Round"/>
              <a:sym typeface="Varela Round"/>
            </a:endParaRPr>
          </a:p>
        </p:txBody>
      </p:sp>
      <p:sp>
        <p:nvSpPr>
          <p:cNvPr id="1051636" name="Google Shape;3464;p64"/>
          <p:cNvSpPr txBox="1">
            <a:spLocks noGrp="1"/>
          </p:cNvSpPr>
          <p:nvPr>
            <p:ph type="subTitle" idx="4294967295"/>
          </p:nvPr>
        </p:nvSpPr>
        <p:spPr>
          <a:xfrm>
            <a:off x="6120550" y="771775"/>
            <a:ext cx="2147400" cy="89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a:solidFill>
                  <a:schemeClr val="accent1"/>
                </a:solidFill>
                <a:latin typeface="Varela Round"/>
                <a:ea typeface="Varela Round"/>
                <a:cs typeface="Varela Round"/>
                <a:sym typeface="Varela Round"/>
              </a:rPr>
              <a:t>Kesenjangan di Bidang Sosial</a:t>
            </a:r>
            <a:endParaRPr lang="en-ID" sz="1800" b="1" dirty="0">
              <a:solidFill>
                <a:schemeClr val="accent1"/>
              </a:solidFill>
              <a:latin typeface="Varela Round"/>
              <a:ea typeface="Varela Round"/>
              <a:cs typeface="Varela Round"/>
              <a:sym typeface="Varela Round"/>
            </a:endParaRPr>
          </a:p>
        </p:txBody>
      </p:sp>
      <p:sp>
        <p:nvSpPr>
          <p:cNvPr id="1051637" name="Google Shape;3465;p64"/>
          <p:cNvSpPr txBox="1">
            <a:spLocks noGrp="1"/>
          </p:cNvSpPr>
          <p:nvPr>
            <p:ph type="title"/>
          </p:nvPr>
        </p:nvSpPr>
        <p:spPr>
          <a:xfrm>
            <a:off x="720000" y="2173590"/>
            <a:ext cx="7704000" cy="71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Pokok</a:t>
            </a:r>
            <a:r>
              <a:rPr lang="en-US" dirty="0"/>
              <a:t> </a:t>
            </a:r>
            <a:r>
              <a:rPr lang="en-US" dirty="0" err="1"/>
              <a:t>Bahasan</a:t>
            </a:r>
            <a:r>
              <a:rPr lang="en-US" dirty="0"/>
              <a:t> Materi</a:t>
            </a:r>
            <a:endParaRPr lang="zh-CN" altLang="en-US" dirty="0"/>
          </a:p>
        </p:txBody>
      </p:sp>
      <p:sp>
        <p:nvSpPr>
          <p:cNvPr id="1051721" name="Google Shape;3553;p64"/>
          <p:cNvSpPr/>
          <p:nvPr/>
        </p:nvSpPr>
        <p:spPr>
          <a:xfrm>
            <a:off x="669591" y="9963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23" name="Google Shape;3555;p64"/>
          <p:cNvSpPr/>
          <p:nvPr/>
        </p:nvSpPr>
        <p:spPr>
          <a:xfrm>
            <a:off x="8216591" y="4320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5733" name="Google Shape;3604;p64"/>
          <p:cNvCxnSpPr>
            <a:cxnSpLocks/>
            <a:stCxn id="1051637" idx="2"/>
            <a:endCxn id="1051631" idx="0"/>
          </p:cNvCxnSpPr>
          <p:nvPr/>
        </p:nvCxnSpPr>
        <p:spPr>
          <a:xfrm rot="5400000">
            <a:off x="3008400" y="1827990"/>
            <a:ext cx="504900" cy="2622300"/>
          </a:xfrm>
          <a:prstGeom prst="bentConnector3">
            <a:avLst>
              <a:gd name="adj1" fmla="val 50001"/>
            </a:avLst>
          </a:prstGeom>
          <a:noFill/>
          <a:ln w="9525" cap="flat" cmpd="sng">
            <a:solidFill>
              <a:schemeClr val="dk1"/>
            </a:solidFill>
            <a:prstDash val="solid"/>
            <a:round/>
            <a:headEnd type="none" w="med" len="med"/>
            <a:tailEnd type="none" w="med" len="med"/>
          </a:ln>
        </p:spPr>
      </p:cxnSp>
      <p:cxnSp>
        <p:nvCxnSpPr>
          <p:cNvPr id="3145734" name="Google Shape;3605;p64"/>
          <p:cNvCxnSpPr>
            <a:cxnSpLocks/>
            <a:stCxn id="1051637" idx="2"/>
            <a:endCxn id="1051633" idx="0"/>
          </p:cNvCxnSpPr>
          <p:nvPr/>
        </p:nvCxnSpPr>
        <p:spPr>
          <a:xfrm rot="-5400000" flipH="1">
            <a:off x="5630700" y="1827990"/>
            <a:ext cx="504900" cy="2622300"/>
          </a:xfrm>
          <a:prstGeom prst="bentConnector3">
            <a:avLst>
              <a:gd name="adj1" fmla="val 50001"/>
            </a:avLst>
          </a:prstGeom>
          <a:noFill/>
          <a:ln w="9525" cap="flat" cmpd="sng">
            <a:solidFill>
              <a:schemeClr val="dk1"/>
            </a:solidFill>
            <a:prstDash val="solid"/>
            <a:round/>
            <a:headEnd type="none" w="med" len="med"/>
            <a:tailEnd type="none" w="med" len="med"/>
          </a:ln>
        </p:spPr>
      </p:cxnSp>
      <p:cxnSp>
        <p:nvCxnSpPr>
          <p:cNvPr id="3145735" name="Google Shape;3606;p64"/>
          <p:cNvCxnSpPr>
            <a:cxnSpLocks/>
            <a:stCxn id="1051634" idx="2"/>
            <a:endCxn id="1051637" idx="0"/>
          </p:cNvCxnSpPr>
          <p:nvPr/>
        </p:nvCxnSpPr>
        <p:spPr>
          <a:xfrm rot="-5400000" flipH="1">
            <a:off x="3008600" y="610200"/>
            <a:ext cx="504600" cy="2622300"/>
          </a:xfrm>
          <a:prstGeom prst="bentConnector3">
            <a:avLst>
              <a:gd name="adj1" fmla="val 49994"/>
            </a:avLst>
          </a:prstGeom>
          <a:noFill/>
          <a:ln w="9525" cap="flat" cmpd="sng">
            <a:solidFill>
              <a:schemeClr val="dk1"/>
            </a:solidFill>
            <a:prstDash val="solid"/>
            <a:round/>
            <a:headEnd type="none" w="med" len="med"/>
            <a:tailEnd type="none" w="med" len="med"/>
          </a:ln>
        </p:spPr>
      </p:cxnSp>
      <p:cxnSp>
        <p:nvCxnSpPr>
          <p:cNvPr id="3145736" name="Google Shape;3607;p64"/>
          <p:cNvCxnSpPr>
            <a:cxnSpLocks/>
            <a:stCxn id="1051637" idx="0"/>
            <a:endCxn id="1051636" idx="2"/>
          </p:cNvCxnSpPr>
          <p:nvPr/>
        </p:nvCxnSpPr>
        <p:spPr>
          <a:xfrm rot="-5400000">
            <a:off x="5630850" y="610140"/>
            <a:ext cx="504600" cy="2622300"/>
          </a:xfrm>
          <a:prstGeom prst="bentConnector3">
            <a:avLst>
              <a:gd name="adj1" fmla="val 49992"/>
            </a:avLst>
          </a:prstGeom>
          <a:noFill/>
          <a:ln w="9525" cap="flat" cmpd="sng">
            <a:solidFill>
              <a:schemeClr val="dk1"/>
            </a:solidFill>
            <a:prstDash val="solid"/>
            <a:round/>
            <a:headEnd type="none" w="med" len="med"/>
            <a:tailEnd type="none" w="med" len="med"/>
          </a:ln>
        </p:spPr>
      </p:cxnSp>
      <p:cxnSp>
        <p:nvCxnSpPr>
          <p:cNvPr id="3145737" name="Google Shape;3608;p64"/>
          <p:cNvCxnSpPr>
            <a:cxnSpLocks/>
            <a:stCxn id="1051637" idx="0"/>
            <a:endCxn id="1051635" idx="2"/>
          </p:cNvCxnSpPr>
          <p:nvPr/>
        </p:nvCxnSpPr>
        <p:spPr>
          <a:xfrm rot="5400000" flipH="1" flipV="1">
            <a:off x="4358755" y="1882295"/>
            <a:ext cx="504540" cy="78050"/>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3145738" name="Google Shape;3609;p64"/>
          <p:cNvCxnSpPr>
            <a:cxnSpLocks/>
            <a:endCxn id="1051632" idx="0"/>
          </p:cNvCxnSpPr>
          <p:nvPr/>
        </p:nvCxnSpPr>
        <p:spPr>
          <a:xfrm rot="-5400000" flipH="1">
            <a:off x="4329300" y="3148900"/>
            <a:ext cx="484800" cy="600"/>
          </a:xfrm>
          <a:prstGeom prst="bentConnector3">
            <a:avLst>
              <a:gd name="adj1" fmla="val 50000"/>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8"/>
        <p:cNvGrpSpPr/>
        <p:nvPr/>
      </p:nvGrpSpPr>
      <p:grpSpPr>
        <a:xfrm>
          <a:off x="0" y="0"/>
          <a:ext cx="0" cy="0"/>
          <a:chOff x="0" y="0"/>
          <a:chExt cx="0" cy="0"/>
        </a:xfrm>
      </p:grpSpPr>
      <p:sp>
        <p:nvSpPr>
          <p:cNvPr id="1051892" name="Google Shape;3671;p67"/>
          <p:cNvSpPr txBox="1">
            <a:spLocks noGrp="1"/>
          </p:cNvSpPr>
          <p:nvPr>
            <p:ph type="subTitle" idx="4"/>
          </p:nvPr>
        </p:nvSpPr>
        <p:spPr>
          <a:xfrm>
            <a:off x="2200391" y="3114117"/>
            <a:ext cx="4848699" cy="19436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a:t>Terimakasih</a:t>
            </a:r>
            <a:endParaRPr lang="zh-CN" altLang="en-US" sz="6000"/>
          </a:p>
        </p:txBody>
      </p:sp>
      <p:sp>
        <p:nvSpPr>
          <p:cNvPr id="1051896" name="Google Shape;3676;p67"/>
          <p:cNvSpPr/>
          <p:nvPr/>
        </p:nvSpPr>
        <p:spPr>
          <a:xfrm flipH="1">
            <a:off x="1875528" y="2859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97" name="Google Shape;3677;p67"/>
          <p:cNvSpPr/>
          <p:nvPr/>
        </p:nvSpPr>
        <p:spPr>
          <a:xfrm flipH="1">
            <a:off x="1507266" y="24177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98" name="Google Shape;3678;p67"/>
          <p:cNvSpPr/>
          <p:nvPr/>
        </p:nvSpPr>
        <p:spPr>
          <a:xfrm>
            <a:off x="6761997" y="143064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99" name="Google Shape;3679;p67"/>
          <p:cNvSpPr/>
          <p:nvPr/>
        </p:nvSpPr>
        <p:spPr>
          <a:xfrm>
            <a:off x="6830041" y="1103298"/>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51900" name="Google Shape;3680;p67"/>
          <p:cNvSpPr/>
          <p:nvPr/>
        </p:nvSpPr>
        <p:spPr>
          <a:xfrm>
            <a:off x="987153"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3681;p67"/>
          <p:cNvGrpSpPr/>
          <p:nvPr/>
        </p:nvGrpSpPr>
        <p:grpSpPr>
          <a:xfrm>
            <a:off x="49720" y="3278856"/>
            <a:ext cx="1059580" cy="1088238"/>
            <a:chOff x="1742490" y="367839"/>
            <a:chExt cx="629242" cy="646260"/>
          </a:xfrm>
        </p:grpSpPr>
        <p:sp>
          <p:nvSpPr>
            <p:cNvPr id="1051901" name="Google Shape;3682;p6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2" name="Google Shape;3683;p6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3" name="Google Shape;3684;p6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4" name="Google Shape;3685;p6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5" name="Google Shape;3686;p6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6" name="Google Shape;3687;p6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7" name="Google Shape;3688;p6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8" name="Google Shape;3689;p6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09" name="Google Shape;3690;p6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10" name="Google Shape;3691;p6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11" name="Google Shape;3692;p6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3771;p69"/>
          <p:cNvGrpSpPr/>
          <p:nvPr/>
        </p:nvGrpSpPr>
        <p:grpSpPr>
          <a:xfrm rot="1837553">
            <a:off x="694057" y="935929"/>
            <a:ext cx="1513811" cy="2029860"/>
            <a:chOff x="1400935" y="1333409"/>
            <a:chExt cx="760984" cy="1020399"/>
          </a:xfrm>
        </p:grpSpPr>
        <p:sp>
          <p:nvSpPr>
            <p:cNvPr id="1057886" name="Google Shape;3772;p69"/>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rgbClr val="F172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87" name="Google Shape;3773;p69"/>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rgbClr val="FBBE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88" name="Google Shape;3774;p69"/>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rgbClr val="FBDC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89" name="Google Shape;3775;p69"/>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0" name="Google Shape;3776;p69"/>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rgbClr val="DADAD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1" name="Google Shape;3777;p69"/>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rgbClr val="DADAD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2" name="Google Shape;3778;p69"/>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rgbClr val="F172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3" name="Google Shape;3779;p69"/>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4" name="Google Shape;3780;p69"/>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5" name="Google Shape;3781;p69"/>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6" name="Google Shape;3782;p69"/>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7" name="Google Shape;3783;p69"/>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8" name="Google Shape;3784;p69"/>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899" name="Google Shape;3785;p69"/>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344" name="Google Shape;3735;p69"/>
          <p:cNvGrpSpPr/>
          <p:nvPr/>
        </p:nvGrpSpPr>
        <p:grpSpPr>
          <a:xfrm>
            <a:off x="7163234" y="2510595"/>
            <a:ext cx="1671196" cy="2265062"/>
            <a:chOff x="2522614" y="409334"/>
            <a:chExt cx="595325" cy="806847"/>
          </a:xfrm>
        </p:grpSpPr>
        <p:sp>
          <p:nvSpPr>
            <p:cNvPr id="1057921" name="Google Shape;3736;p69"/>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rgbClr val="F172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2" name="Google Shape;3737;p69"/>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rgbClr val="FBBE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3" name="Google Shape;3738;p69"/>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rgbClr val="F172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4" name="Google Shape;3739;p69"/>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rgbClr val="D5D9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5" name="Google Shape;3740;p69"/>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6" name="Google Shape;3741;p69"/>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7" name="Google Shape;3742;p69"/>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8" name="Google Shape;3743;p69"/>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29" name="Google Shape;3744;p69"/>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0" name="Google Shape;3745;p69"/>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rgbClr val="F172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1" name="Google Shape;3746;p69"/>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2" name="Google Shape;3747;p69"/>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3" name="Google Shape;3748;p69"/>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4" name="Google Shape;3749;p69"/>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5" name="Google Shape;3750;p69"/>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6" name="Google Shape;3751;p69"/>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7" name="Google Shape;3752;p69"/>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8" name="Google Shape;3753;p69"/>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39" name="Google Shape;3754;p69"/>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40" name="Google Shape;3755;p69"/>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7941" name="Google Shape;3756;p69"/>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rgbClr val="646B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6"/>
        <p:cNvGrpSpPr/>
        <p:nvPr/>
      </p:nvGrpSpPr>
      <p:grpSpPr>
        <a:xfrm>
          <a:off x="0" y="0"/>
          <a:ext cx="0" cy="0"/>
          <a:chOff x="0" y="0"/>
          <a:chExt cx="0" cy="0"/>
        </a:xfrm>
      </p:grpSpPr>
      <p:sp>
        <p:nvSpPr>
          <p:cNvPr id="1049360" name="Google Shape;3637;p66"/>
          <p:cNvSpPr txBox="1">
            <a:spLocks noGrp="1"/>
          </p:cNvSpPr>
          <p:nvPr>
            <p:ph type="title"/>
          </p:nvPr>
        </p:nvSpPr>
        <p:spPr>
          <a:xfrm>
            <a:off x="1093938" y="1983461"/>
            <a:ext cx="3922748" cy="6398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a:highlight>
                  <a:schemeClr val="dk2"/>
                </a:highlight>
              </a:rPr>
              <a:t>Pengertian</a:t>
            </a:r>
            <a:r>
              <a:rPr lang="en-US" sz="2400" dirty="0">
                <a:highlight>
                  <a:schemeClr val="dk2"/>
                </a:highlight>
              </a:rPr>
              <a:t> dan </a:t>
            </a:r>
            <a:r>
              <a:rPr lang="en-US" sz="2400" dirty="0" err="1">
                <a:highlight>
                  <a:schemeClr val="dk2"/>
                </a:highlight>
              </a:rPr>
              <a:t>Ciri-ciri</a:t>
            </a:r>
            <a:r>
              <a:rPr lang="en-US" sz="2400" dirty="0">
                <a:highlight>
                  <a:schemeClr val="dk2"/>
                </a:highlight>
              </a:rPr>
              <a:t> Negara </a:t>
            </a:r>
            <a:r>
              <a:rPr lang="en-US" sz="2400" dirty="0" err="1">
                <a:highlight>
                  <a:schemeClr val="dk2"/>
                </a:highlight>
              </a:rPr>
              <a:t>Maju</a:t>
            </a:r>
            <a:r>
              <a:rPr lang="en-US" sz="2400" dirty="0">
                <a:highlight>
                  <a:schemeClr val="dk2"/>
                </a:highlight>
              </a:rPr>
              <a:t>, Negara </a:t>
            </a:r>
            <a:r>
              <a:rPr lang="en-US" sz="2400" dirty="0" err="1">
                <a:highlight>
                  <a:schemeClr val="dk2"/>
                </a:highlight>
              </a:rPr>
              <a:t>Berkembang</a:t>
            </a:r>
            <a:r>
              <a:rPr lang="en-US" sz="2400" dirty="0">
                <a:highlight>
                  <a:schemeClr val="dk2"/>
                </a:highlight>
              </a:rPr>
              <a:t>, dan Negara </a:t>
            </a:r>
            <a:r>
              <a:rPr lang="en-US" sz="2400" dirty="0" err="1">
                <a:highlight>
                  <a:schemeClr val="dk2"/>
                </a:highlight>
              </a:rPr>
              <a:t>Terbelakang</a:t>
            </a:r>
            <a:br>
              <a:rPr lang="en-US" sz="2400" dirty="0">
                <a:highlight>
                  <a:schemeClr val="dk2"/>
                </a:highlight>
              </a:rPr>
            </a:br>
            <a:endParaRPr sz="2400" dirty="0">
              <a:highlight>
                <a:schemeClr val="dk2"/>
              </a:highlight>
            </a:endParaRPr>
          </a:p>
        </p:txBody>
      </p:sp>
      <p:pic>
        <p:nvPicPr>
          <p:cNvPr id="2097154" name="Google Shape;3639;p66" title="Points scored">
            <a:hlinkClick r:id="rId3"/>
          </p:cNvPr>
          <p:cNvPicPr preferRelativeResize="0">
            <a:picLocks/>
          </p:cNvPicPr>
          <p:nvPr/>
        </p:nvPicPr>
        <p:blipFill>
          <a:blip r:embed="rId4">
            <a:alphaModFix/>
          </a:blip>
          <a:stretch>
            <a:fillRect/>
          </a:stretch>
        </p:blipFill>
        <p:spPr>
          <a:xfrm>
            <a:off x="5171575" y="1233150"/>
            <a:ext cx="2990517" cy="2935700"/>
          </a:xfrm>
          <a:prstGeom prst="rect">
            <a:avLst/>
          </a:prstGeom>
          <a:noFill/>
          <a:ln>
            <a:noFill/>
          </a:ln>
        </p:spPr>
      </p:pic>
      <p:grpSp>
        <p:nvGrpSpPr>
          <p:cNvPr id="362" name="Google Shape;3640;p66"/>
          <p:cNvGrpSpPr/>
          <p:nvPr/>
        </p:nvGrpSpPr>
        <p:grpSpPr>
          <a:xfrm>
            <a:off x="6328806" y="2201695"/>
            <a:ext cx="676054" cy="998604"/>
            <a:chOff x="3644858" y="3153531"/>
            <a:chExt cx="362398" cy="535301"/>
          </a:xfrm>
        </p:grpSpPr>
        <p:sp>
          <p:nvSpPr>
            <p:cNvPr id="1049361" name="Google Shape;3641;p66"/>
            <p:cNvSpPr/>
            <p:nvPr/>
          </p:nvSpPr>
          <p:spPr>
            <a:xfrm>
              <a:off x="3673564" y="3226869"/>
              <a:ext cx="333692" cy="461963"/>
            </a:xfrm>
            <a:custGeom>
              <a:avLst/>
              <a:gdLst/>
              <a:ahLst/>
              <a:cxnLst/>
              <a:rect l="l" t="t" r="r" b="b"/>
              <a:pathLst>
                <a:path w="11985" h="16592" extrusionOk="0">
                  <a:moveTo>
                    <a:pt x="4587" y="0"/>
                  </a:moveTo>
                  <a:lnTo>
                    <a:pt x="0" y="4586"/>
                  </a:lnTo>
                  <a:lnTo>
                    <a:pt x="0" y="16058"/>
                  </a:lnTo>
                  <a:cubicBezTo>
                    <a:pt x="0" y="16352"/>
                    <a:pt x="239" y="16591"/>
                    <a:pt x="534" y="16591"/>
                  </a:cubicBezTo>
                  <a:lnTo>
                    <a:pt x="11450" y="16591"/>
                  </a:lnTo>
                  <a:cubicBezTo>
                    <a:pt x="11745" y="16591"/>
                    <a:pt x="11984" y="16352"/>
                    <a:pt x="11984" y="16058"/>
                  </a:cubicBezTo>
                  <a:lnTo>
                    <a:pt x="11984" y="533"/>
                  </a:lnTo>
                  <a:cubicBezTo>
                    <a:pt x="11984" y="239"/>
                    <a:pt x="11745" y="0"/>
                    <a:pt x="1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2" name="Google Shape;3642;p66"/>
            <p:cNvSpPr/>
            <p:nvPr/>
          </p:nvSpPr>
          <p:spPr>
            <a:xfrm>
              <a:off x="3644858" y="3199221"/>
              <a:ext cx="333665" cy="461963"/>
            </a:xfrm>
            <a:custGeom>
              <a:avLst/>
              <a:gdLst/>
              <a:ahLst/>
              <a:cxnLst/>
              <a:rect l="l" t="t" r="r" b="b"/>
              <a:pathLst>
                <a:path w="11984" h="16592" extrusionOk="0">
                  <a:moveTo>
                    <a:pt x="4586" y="0"/>
                  </a:moveTo>
                  <a:lnTo>
                    <a:pt x="0" y="4586"/>
                  </a:lnTo>
                  <a:lnTo>
                    <a:pt x="0" y="16058"/>
                  </a:lnTo>
                  <a:cubicBezTo>
                    <a:pt x="0" y="16352"/>
                    <a:pt x="240" y="16591"/>
                    <a:pt x="533" y="16591"/>
                  </a:cubicBezTo>
                  <a:lnTo>
                    <a:pt x="11451" y="16591"/>
                  </a:lnTo>
                  <a:cubicBezTo>
                    <a:pt x="11744" y="16591"/>
                    <a:pt x="11984" y="16352"/>
                    <a:pt x="11984" y="16058"/>
                  </a:cubicBezTo>
                  <a:lnTo>
                    <a:pt x="11984" y="533"/>
                  </a:lnTo>
                  <a:cubicBezTo>
                    <a:pt x="11984" y="240"/>
                    <a:pt x="11744" y="0"/>
                    <a:pt x="1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3" name="Google Shape;3643;p66"/>
            <p:cNvSpPr/>
            <p:nvPr/>
          </p:nvSpPr>
          <p:spPr>
            <a:xfrm>
              <a:off x="3702548" y="3355336"/>
              <a:ext cx="75147" cy="51035"/>
            </a:xfrm>
            <a:custGeom>
              <a:avLst/>
              <a:gdLst/>
              <a:ahLst/>
              <a:cxnLst/>
              <a:rect l="l" t="t" r="r" b="b"/>
              <a:pathLst>
                <a:path w="2699" h="1833" extrusionOk="0">
                  <a:moveTo>
                    <a:pt x="1350" y="0"/>
                  </a:moveTo>
                  <a:cubicBezTo>
                    <a:pt x="604" y="0"/>
                    <a:pt x="1" y="604"/>
                    <a:pt x="1" y="1349"/>
                  </a:cubicBezTo>
                  <a:lnTo>
                    <a:pt x="1" y="1638"/>
                  </a:lnTo>
                  <a:cubicBezTo>
                    <a:pt x="1" y="1745"/>
                    <a:pt x="87" y="1832"/>
                    <a:pt x="195" y="1832"/>
                  </a:cubicBezTo>
                  <a:lnTo>
                    <a:pt x="2506" y="1832"/>
                  </a:lnTo>
                  <a:cubicBezTo>
                    <a:pt x="2612" y="1832"/>
                    <a:pt x="2699" y="1745"/>
                    <a:pt x="2699" y="1638"/>
                  </a:cubicBezTo>
                  <a:lnTo>
                    <a:pt x="2699" y="1349"/>
                  </a:lnTo>
                  <a:cubicBezTo>
                    <a:pt x="2699" y="604"/>
                    <a:pt x="2095" y="0"/>
                    <a:pt x="1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4" name="Google Shape;3644;p66"/>
            <p:cNvSpPr/>
            <p:nvPr/>
          </p:nvSpPr>
          <p:spPr>
            <a:xfrm>
              <a:off x="3714326" y="3306500"/>
              <a:ext cx="51620" cy="55045"/>
            </a:xfrm>
            <a:custGeom>
              <a:avLst/>
              <a:gdLst/>
              <a:ahLst/>
              <a:cxnLst/>
              <a:rect l="l" t="t" r="r" b="b"/>
              <a:pathLst>
                <a:path w="1854" h="1977" extrusionOk="0">
                  <a:moveTo>
                    <a:pt x="927" y="0"/>
                  </a:moveTo>
                  <a:cubicBezTo>
                    <a:pt x="416" y="0"/>
                    <a:pt x="1" y="442"/>
                    <a:pt x="1" y="988"/>
                  </a:cubicBezTo>
                  <a:cubicBezTo>
                    <a:pt x="1" y="1533"/>
                    <a:pt x="416" y="1976"/>
                    <a:pt x="927" y="1976"/>
                  </a:cubicBezTo>
                  <a:cubicBezTo>
                    <a:pt x="1439" y="1976"/>
                    <a:pt x="1854" y="1533"/>
                    <a:pt x="1854" y="988"/>
                  </a:cubicBezTo>
                  <a:cubicBezTo>
                    <a:pt x="1854" y="442"/>
                    <a:pt x="1439" y="0"/>
                    <a:pt x="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5" name="Google Shape;3645;p66"/>
            <p:cNvSpPr/>
            <p:nvPr/>
          </p:nvSpPr>
          <p:spPr>
            <a:xfrm>
              <a:off x="3644858" y="3199221"/>
              <a:ext cx="127714" cy="127714"/>
            </a:xfrm>
            <a:custGeom>
              <a:avLst/>
              <a:gdLst/>
              <a:ahLst/>
              <a:cxnLst/>
              <a:rect l="l" t="t" r="r" b="b"/>
              <a:pathLst>
                <a:path w="4587" h="4587" extrusionOk="0">
                  <a:moveTo>
                    <a:pt x="4586" y="0"/>
                  </a:moveTo>
                  <a:lnTo>
                    <a:pt x="0" y="4586"/>
                  </a:lnTo>
                  <a:lnTo>
                    <a:pt x="4053" y="4586"/>
                  </a:lnTo>
                  <a:cubicBezTo>
                    <a:pt x="4349" y="4586"/>
                    <a:pt x="4586" y="4347"/>
                    <a:pt x="4586" y="4053"/>
                  </a:cubicBezTo>
                  <a:lnTo>
                    <a:pt x="4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6" name="Google Shape;3646;p66"/>
            <p:cNvSpPr/>
            <p:nvPr/>
          </p:nvSpPr>
          <p:spPr>
            <a:xfrm>
              <a:off x="3864121" y="3153531"/>
              <a:ext cx="84391" cy="146646"/>
            </a:xfrm>
            <a:custGeom>
              <a:avLst/>
              <a:gdLst/>
              <a:ahLst/>
              <a:cxnLst/>
              <a:rect l="l" t="t" r="r" b="b"/>
              <a:pathLst>
                <a:path w="3031" h="5267" extrusionOk="0">
                  <a:moveTo>
                    <a:pt x="1514" y="1"/>
                  </a:moveTo>
                  <a:cubicBezTo>
                    <a:pt x="1503" y="1"/>
                    <a:pt x="1491" y="1"/>
                    <a:pt x="1479" y="1"/>
                  </a:cubicBezTo>
                  <a:cubicBezTo>
                    <a:pt x="652" y="21"/>
                    <a:pt x="1" y="717"/>
                    <a:pt x="1" y="1544"/>
                  </a:cubicBezTo>
                  <a:lnTo>
                    <a:pt x="1" y="1641"/>
                  </a:lnTo>
                  <a:lnTo>
                    <a:pt x="924" y="1641"/>
                  </a:lnTo>
                  <a:lnTo>
                    <a:pt x="924" y="1516"/>
                  </a:lnTo>
                  <a:cubicBezTo>
                    <a:pt x="924" y="1190"/>
                    <a:pt x="1189" y="925"/>
                    <a:pt x="1515" y="925"/>
                  </a:cubicBezTo>
                  <a:cubicBezTo>
                    <a:pt x="1525" y="925"/>
                    <a:pt x="1535" y="925"/>
                    <a:pt x="1545" y="926"/>
                  </a:cubicBezTo>
                  <a:cubicBezTo>
                    <a:pt x="1863" y="941"/>
                    <a:pt x="2107" y="1215"/>
                    <a:pt x="2107" y="1533"/>
                  </a:cubicBezTo>
                  <a:lnTo>
                    <a:pt x="2107" y="3973"/>
                  </a:lnTo>
                  <a:cubicBezTo>
                    <a:pt x="2107" y="4177"/>
                    <a:pt x="1941" y="4344"/>
                    <a:pt x="1737" y="4344"/>
                  </a:cubicBezTo>
                  <a:cubicBezTo>
                    <a:pt x="1729" y="4344"/>
                    <a:pt x="1720" y="4344"/>
                    <a:pt x="1712" y="4343"/>
                  </a:cubicBezTo>
                  <a:cubicBezTo>
                    <a:pt x="1516" y="4330"/>
                    <a:pt x="1368" y="4158"/>
                    <a:pt x="1368" y="3961"/>
                  </a:cubicBezTo>
                  <a:lnTo>
                    <a:pt x="1368" y="3036"/>
                  </a:lnTo>
                  <a:cubicBezTo>
                    <a:pt x="1368" y="2832"/>
                    <a:pt x="1202" y="2666"/>
                    <a:pt x="998" y="2666"/>
                  </a:cubicBezTo>
                  <a:lnTo>
                    <a:pt x="813" y="2666"/>
                  </a:lnTo>
                  <a:cubicBezTo>
                    <a:pt x="609" y="2666"/>
                    <a:pt x="443" y="2832"/>
                    <a:pt x="443" y="3036"/>
                  </a:cubicBezTo>
                  <a:lnTo>
                    <a:pt x="443" y="3949"/>
                  </a:lnTo>
                  <a:cubicBezTo>
                    <a:pt x="443" y="4655"/>
                    <a:pt x="1000" y="5250"/>
                    <a:pt x="1706" y="5266"/>
                  </a:cubicBezTo>
                  <a:cubicBezTo>
                    <a:pt x="1716" y="5266"/>
                    <a:pt x="1726" y="5267"/>
                    <a:pt x="1737" y="5267"/>
                  </a:cubicBezTo>
                  <a:cubicBezTo>
                    <a:pt x="2450" y="5267"/>
                    <a:pt x="3030" y="4688"/>
                    <a:pt x="3030" y="3973"/>
                  </a:cubicBezTo>
                  <a:lnTo>
                    <a:pt x="3030" y="1516"/>
                  </a:lnTo>
                  <a:cubicBezTo>
                    <a:pt x="3030" y="680"/>
                    <a:pt x="2350" y="1"/>
                    <a:pt x="1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7" name="Google Shape;3647;p66"/>
            <p:cNvSpPr/>
            <p:nvPr/>
          </p:nvSpPr>
          <p:spPr>
            <a:xfrm>
              <a:off x="3695838" y="3430819"/>
              <a:ext cx="89931" cy="16176"/>
            </a:xfrm>
            <a:custGeom>
              <a:avLst/>
              <a:gdLst/>
              <a:ahLst/>
              <a:cxnLst/>
              <a:rect l="l" t="t" r="r" b="b"/>
              <a:pathLst>
                <a:path w="3230" h="581" extrusionOk="0">
                  <a:moveTo>
                    <a:pt x="290" y="0"/>
                  </a:moveTo>
                  <a:cubicBezTo>
                    <a:pt x="129" y="0"/>
                    <a:pt x="0" y="130"/>
                    <a:pt x="0" y="291"/>
                  </a:cubicBezTo>
                  <a:cubicBezTo>
                    <a:pt x="0" y="450"/>
                    <a:pt x="129" y="581"/>
                    <a:pt x="290" y="581"/>
                  </a:cubicBezTo>
                  <a:lnTo>
                    <a:pt x="2940" y="581"/>
                  </a:lnTo>
                  <a:cubicBezTo>
                    <a:pt x="3101" y="581"/>
                    <a:pt x="3230" y="450"/>
                    <a:pt x="3230" y="291"/>
                  </a:cubicBezTo>
                  <a:cubicBezTo>
                    <a:pt x="3230" y="130"/>
                    <a:pt x="3101" y="0"/>
                    <a:pt x="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8" name="Google Shape;3648;p66"/>
            <p:cNvSpPr/>
            <p:nvPr/>
          </p:nvSpPr>
          <p:spPr>
            <a:xfrm>
              <a:off x="3695838" y="3458550"/>
              <a:ext cx="161960" cy="16176"/>
            </a:xfrm>
            <a:custGeom>
              <a:avLst/>
              <a:gdLst/>
              <a:ahLst/>
              <a:cxnLst/>
              <a:rect l="l" t="t" r="r" b="b"/>
              <a:pathLst>
                <a:path w="5817" h="581" extrusionOk="0">
                  <a:moveTo>
                    <a:pt x="290" y="1"/>
                  </a:moveTo>
                  <a:cubicBezTo>
                    <a:pt x="129" y="1"/>
                    <a:pt x="0" y="130"/>
                    <a:pt x="0" y="291"/>
                  </a:cubicBezTo>
                  <a:cubicBezTo>
                    <a:pt x="0" y="451"/>
                    <a:pt x="129" y="580"/>
                    <a:pt x="290" y="580"/>
                  </a:cubicBezTo>
                  <a:lnTo>
                    <a:pt x="5528" y="580"/>
                  </a:lnTo>
                  <a:cubicBezTo>
                    <a:pt x="5687" y="580"/>
                    <a:pt x="5817" y="451"/>
                    <a:pt x="5817" y="291"/>
                  </a:cubicBezTo>
                  <a:cubicBezTo>
                    <a:pt x="5817" y="130"/>
                    <a:pt x="5687" y="1"/>
                    <a:pt x="5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9" name="Google Shape;3649;p66"/>
            <p:cNvSpPr/>
            <p:nvPr/>
          </p:nvSpPr>
          <p:spPr>
            <a:xfrm>
              <a:off x="3695838" y="3501345"/>
              <a:ext cx="246879" cy="16149"/>
            </a:xfrm>
            <a:custGeom>
              <a:avLst/>
              <a:gdLst/>
              <a:ahLst/>
              <a:cxnLst/>
              <a:rect l="l" t="t" r="r" b="b"/>
              <a:pathLst>
                <a:path w="8867" h="580" extrusionOk="0">
                  <a:moveTo>
                    <a:pt x="290" y="1"/>
                  </a:moveTo>
                  <a:cubicBezTo>
                    <a:pt x="129" y="1"/>
                    <a:pt x="0" y="130"/>
                    <a:pt x="0" y="291"/>
                  </a:cubicBezTo>
                  <a:cubicBezTo>
                    <a:pt x="0" y="451"/>
                    <a:pt x="129" y="580"/>
                    <a:pt x="290" y="580"/>
                  </a:cubicBezTo>
                  <a:lnTo>
                    <a:pt x="8577" y="580"/>
                  </a:lnTo>
                  <a:cubicBezTo>
                    <a:pt x="8736" y="580"/>
                    <a:pt x="8867" y="451"/>
                    <a:pt x="8867" y="291"/>
                  </a:cubicBezTo>
                  <a:cubicBezTo>
                    <a:pt x="8867" y="130"/>
                    <a:pt x="8736" y="1"/>
                    <a:pt x="8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0" name="Google Shape;3650;p66"/>
            <p:cNvSpPr/>
            <p:nvPr/>
          </p:nvSpPr>
          <p:spPr>
            <a:xfrm>
              <a:off x="3695838" y="3529104"/>
              <a:ext cx="246879" cy="16149"/>
            </a:xfrm>
            <a:custGeom>
              <a:avLst/>
              <a:gdLst/>
              <a:ahLst/>
              <a:cxnLst/>
              <a:rect l="l" t="t" r="r" b="b"/>
              <a:pathLst>
                <a:path w="8867" h="580" extrusionOk="0">
                  <a:moveTo>
                    <a:pt x="290" y="0"/>
                  </a:moveTo>
                  <a:cubicBezTo>
                    <a:pt x="129" y="0"/>
                    <a:pt x="0" y="129"/>
                    <a:pt x="0" y="290"/>
                  </a:cubicBezTo>
                  <a:cubicBezTo>
                    <a:pt x="0" y="450"/>
                    <a:pt x="129" y="579"/>
                    <a:pt x="290" y="579"/>
                  </a:cubicBezTo>
                  <a:lnTo>
                    <a:pt x="8577" y="579"/>
                  </a:lnTo>
                  <a:cubicBezTo>
                    <a:pt x="8736" y="579"/>
                    <a:pt x="8867" y="450"/>
                    <a:pt x="8867" y="290"/>
                  </a:cubicBezTo>
                  <a:cubicBezTo>
                    <a:pt x="8867" y="129"/>
                    <a:pt x="8736" y="0"/>
                    <a:pt x="8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1" name="Google Shape;3651;p66"/>
            <p:cNvSpPr/>
            <p:nvPr/>
          </p:nvSpPr>
          <p:spPr>
            <a:xfrm>
              <a:off x="3695838" y="3556836"/>
              <a:ext cx="246879" cy="16149"/>
            </a:xfrm>
            <a:custGeom>
              <a:avLst/>
              <a:gdLst/>
              <a:ahLst/>
              <a:cxnLst/>
              <a:rect l="l" t="t" r="r" b="b"/>
              <a:pathLst>
                <a:path w="8867" h="580" extrusionOk="0">
                  <a:moveTo>
                    <a:pt x="290" y="1"/>
                  </a:moveTo>
                  <a:cubicBezTo>
                    <a:pt x="129" y="1"/>
                    <a:pt x="0" y="130"/>
                    <a:pt x="0" y="290"/>
                  </a:cubicBezTo>
                  <a:cubicBezTo>
                    <a:pt x="0" y="451"/>
                    <a:pt x="129" y="580"/>
                    <a:pt x="290" y="580"/>
                  </a:cubicBezTo>
                  <a:lnTo>
                    <a:pt x="8577" y="580"/>
                  </a:lnTo>
                  <a:cubicBezTo>
                    <a:pt x="8736" y="580"/>
                    <a:pt x="8867" y="451"/>
                    <a:pt x="8867" y="290"/>
                  </a:cubicBezTo>
                  <a:cubicBezTo>
                    <a:pt x="8867" y="130"/>
                    <a:pt x="8736" y="1"/>
                    <a:pt x="8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2" name="Google Shape;3652;p66"/>
            <p:cNvSpPr/>
            <p:nvPr/>
          </p:nvSpPr>
          <p:spPr>
            <a:xfrm>
              <a:off x="3864232" y="3605951"/>
              <a:ext cx="55128" cy="16176"/>
            </a:xfrm>
            <a:custGeom>
              <a:avLst/>
              <a:gdLst/>
              <a:ahLst/>
              <a:cxnLst/>
              <a:rect l="l" t="t" r="r" b="b"/>
              <a:pathLst>
                <a:path w="1980" h="581" extrusionOk="0">
                  <a:moveTo>
                    <a:pt x="291" y="0"/>
                  </a:moveTo>
                  <a:cubicBezTo>
                    <a:pt x="130" y="0"/>
                    <a:pt x="0" y="129"/>
                    <a:pt x="0" y="290"/>
                  </a:cubicBezTo>
                  <a:cubicBezTo>
                    <a:pt x="0" y="450"/>
                    <a:pt x="130" y="581"/>
                    <a:pt x="291" y="581"/>
                  </a:cubicBezTo>
                  <a:lnTo>
                    <a:pt x="1690" y="581"/>
                  </a:lnTo>
                  <a:cubicBezTo>
                    <a:pt x="1849" y="581"/>
                    <a:pt x="1980" y="450"/>
                    <a:pt x="1980" y="290"/>
                  </a:cubicBezTo>
                  <a:cubicBezTo>
                    <a:pt x="1980" y="129"/>
                    <a:pt x="1849" y="0"/>
                    <a:pt x="1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3" name="Google Shape;3653;p66"/>
            <p:cNvSpPr/>
            <p:nvPr/>
          </p:nvSpPr>
          <p:spPr>
            <a:xfrm>
              <a:off x="3888511" y="3398242"/>
              <a:ext cx="48836" cy="16204"/>
            </a:xfrm>
            <a:custGeom>
              <a:avLst/>
              <a:gdLst/>
              <a:ahLst/>
              <a:cxnLst/>
              <a:rect l="l" t="t" r="r" b="b"/>
              <a:pathLst>
                <a:path w="1754" h="582" extrusionOk="0">
                  <a:moveTo>
                    <a:pt x="291" y="1"/>
                  </a:moveTo>
                  <a:cubicBezTo>
                    <a:pt x="131" y="1"/>
                    <a:pt x="0" y="130"/>
                    <a:pt x="0" y="291"/>
                  </a:cubicBezTo>
                  <a:cubicBezTo>
                    <a:pt x="0" y="451"/>
                    <a:pt x="131" y="581"/>
                    <a:pt x="291" y="581"/>
                  </a:cubicBezTo>
                  <a:lnTo>
                    <a:pt x="1463" y="581"/>
                  </a:lnTo>
                  <a:cubicBezTo>
                    <a:pt x="1623" y="581"/>
                    <a:pt x="1753" y="451"/>
                    <a:pt x="1753" y="291"/>
                  </a:cubicBezTo>
                  <a:cubicBezTo>
                    <a:pt x="1753" y="130"/>
                    <a:pt x="1623"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4" name="Google Shape;3654;p66"/>
            <p:cNvSpPr/>
            <p:nvPr/>
          </p:nvSpPr>
          <p:spPr>
            <a:xfrm>
              <a:off x="3888511" y="3369592"/>
              <a:ext cx="48836" cy="16176"/>
            </a:xfrm>
            <a:custGeom>
              <a:avLst/>
              <a:gdLst/>
              <a:ahLst/>
              <a:cxnLst/>
              <a:rect l="l" t="t" r="r" b="b"/>
              <a:pathLst>
                <a:path w="1754" h="581" extrusionOk="0">
                  <a:moveTo>
                    <a:pt x="291" y="0"/>
                  </a:moveTo>
                  <a:cubicBezTo>
                    <a:pt x="131" y="0"/>
                    <a:pt x="0" y="130"/>
                    <a:pt x="0" y="291"/>
                  </a:cubicBezTo>
                  <a:cubicBezTo>
                    <a:pt x="0" y="450"/>
                    <a:pt x="131" y="581"/>
                    <a:pt x="291" y="581"/>
                  </a:cubicBezTo>
                  <a:lnTo>
                    <a:pt x="1463" y="581"/>
                  </a:lnTo>
                  <a:cubicBezTo>
                    <a:pt x="1623" y="581"/>
                    <a:pt x="1753" y="450"/>
                    <a:pt x="1753" y="291"/>
                  </a:cubicBezTo>
                  <a:cubicBezTo>
                    <a:pt x="1753" y="130"/>
                    <a:pt x="1623"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5" name="Google Shape;3655;p66"/>
            <p:cNvSpPr/>
            <p:nvPr/>
          </p:nvSpPr>
          <p:spPr>
            <a:xfrm>
              <a:off x="3888511" y="3340941"/>
              <a:ext cx="48836" cy="16176"/>
            </a:xfrm>
            <a:custGeom>
              <a:avLst/>
              <a:gdLst/>
              <a:ahLst/>
              <a:cxnLst/>
              <a:rect l="l" t="t" r="r" b="b"/>
              <a:pathLst>
                <a:path w="1754" h="581" extrusionOk="0">
                  <a:moveTo>
                    <a:pt x="291" y="0"/>
                  </a:moveTo>
                  <a:cubicBezTo>
                    <a:pt x="131" y="0"/>
                    <a:pt x="0" y="131"/>
                    <a:pt x="0" y="290"/>
                  </a:cubicBezTo>
                  <a:cubicBezTo>
                    <a:pt x="0" y="450"/>
                    <a:pt x="131" y="581"/>
                    <a:pt x="291" y="581"/>
                  </a:cubicBezTo>
                  <a:lnTo>
                    <a:pt x="1463" y="581"/>
                  </a:lnTo>
                  <a:cubicBezTo>
                    <a:pt x="1623" y="581"/>
                    <a:pt x="1753" y="450"/>
                    <a:pt x="1753" y="290"/>
                  </a:cubicBezTo>
                  <a:cubicBezTo>
                    <a:pt x="1753" y="131"/>
                    <a:pt x="1623"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376" name="Google Shape;3662;p66"/>
          <p:cNvSpPr/>
          <p:nvPr/>
        </p:nvSpPr>
        <p:spPr>
          <a:xfrm flipH="1">
            <a:off x="8325028" y="944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7" name="Google Shape;3663;p66"/>
          <p:cNvSpPr/>
          <p:nvPr/>
        </p:nvSpPr>
        <p:spPr>
          <a:xfrm flipH="1">
            <a:off x="7880566" y="57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8" name="Google Shape;3664;p66"/>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1049450" name="Google Shape;2335;p41"/>
          <p:cNvSpPr txBox="1">
            <a:spLocks noGrp="1"/>
          </p:cNvSpPr>
          <p:nvPr>
            <p:ph type="title"/>
          </p:nvPr>
        </p:nvSpPr>
        <p:spPr>
          <a:xfrm>
            <a:off x="868938" y="-744994"/>
            <a:ext cx="7522037" cy="18668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US" sz="3200"/>
              <a:t>Pengertian dan Ciri-ciri Negara Maju</a:t>
            </a:r>
            <a:endParaRPr lang="zh-CN" altLang="en-US" sz="3200"/>
          </a:p>
        </p:txBody>
      </p:sp>
      <p:sp>
        <p:nvSpPr>
          <p:cNvPr id="1049451" name="Google Shape;2336;p41"/>
          <p:cNvSpPr txBox="1">
            <a:spLocks noGrp="1"/>
          </p:cNvSpPr>
          <p:nvPr>
            <p:ph type="subTitle" idx="1"/>
          </p:nvPr>
        </p:nvSpPr>
        <p:spPr>
          <a:xfrm>
            <a:off x="750565" y="1313189"/>
            <a:ext cx="7076999" cy="26862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a:t>Negara maju adalah negara yang rakyatnya memiliki kesejahteraan atau kualitas hidup yang tinggi. Contoh negara maju di bagian negara Eropa adalah Austria, Belanda, Belgia, Britania Raya, Ceko, Denmark, Estonia, Finlandia, Islandia, Irlandia, Italia, Jerman, Latvia, Lituania, Luksemburg, Malta, Norwegia, Portugal, Prancis, San Marino, Slowakia, Slovenia, Spanyol, Swedia, Swiss, Yunani.</a:t>
            </a:r>
            <a:endParaRPr lang="en" sz="2000"/>
          </a:p>
        </p:txBody>
      </p:sp>
      <p:grpSp>
        <p:nvGrpSpPr>
          <p:cNvPr id="369" name="Google Shape;2352;p41"/>
          <p:cNvGrpSpPr/>
          <p:nvPr/>
        </p:nvGrpSpPr>
        <p:grpSpPr>
          <a:xfrm rot="-1005538">
            <a:off x="7843219" y="1147909"/>
            <a:ext cx="952445" cy="1984275"/>
            <a:chOff x="503795" y="323625"/>
            <a:chExt cx="502785" cy="1047439"/>
          </a:xfrm>
        </p:grpSpPr>
        <p:sp>
          <p:nvSpPr>
            <p:cNvPr id="1049452" name="Google Shape;2353;p41"/>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3" name="Google Shape;2354;p41"/>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4" name="Google Shape;2355;p41"/>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5" name="Google Shape;2356;p41"/>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6" name="Google Shape;2357;p41"/>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7" name="Google Shape;2358;p41"/>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8" name="Google Shape;2359;p41"/>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9" name="Google Shape;2360;p41"/>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0" name="Google Shape;2361;p41"/>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1" name="Google Shape;2362;p41"/>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2" name="Google Shape;2363;p41"/>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3" name="Google Shape;2364;p41"/>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4" name="Google Shape;2365;p41"/>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465" name="Google Shape;2378;p41"/>
          <p:cNvSpPr/>
          <p:nvPr/>
        </p:nvSpPr>
        <p:spPr>
          <a:xfrm>
            <a:off x="3943798" y="4048304"/>
            <a:ext cx="1167736" cy="454078"/>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6" name="Google Shape;2379;p41"/>
          <p:cNvSpPr/>
          <p:nvPr/>
        </p:nvSpPr>
        <p:spPr>
          <a:xfrm>
            <a:off x="689181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7" name="Google Shape;2380;p41"/>
          <p:cNvSpPr/>
          <p:nvPr/>
        </p:nvSpPr>
        <p:spPr>
          <a:xfrm>
            <a:off x="91596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aphicFrame>
        <p:nvGraphicFramePr>
          <p:cNvPr id="4194306" name="Google Shape;3229;p60"/>
          <p:cNvGraphicFramePr>
            <a:graphicFrameLocks/>
          </p:cNvGraphicFramePr>
          <p:nvPr>
            <p:extLst>
              <p:ext uri="{D42A27DB-BD31-4B8C-83A1-F6EECF244321}">
                <p14:modId xmlns:p14="http://schemas.microsoft.com/office/powerpoint/2010/main" val="2104269312"/>
              </p:ext>
            </p:extLst>
          </p:nvPr>
        </p:nvGraphicFramePr>
        <p:xfrm>
          <a:off x="609515" y="1584574"/>
          <a:ext cx="8168507" cy="2499300"/>
        </p:xfrm>
        <a:graphic>
          <a:graphicData uri="http://schemas.openxmlformats.org/drawingml/2006/table">
            <a:tbl>
              <a:tblPr>
                <a:noFill/>
                <a:tableStyleId>{3453DC27-E56B-45C4-93A6-35F17B4ACCF2}</a:tableStyleId>
              </a:tblPr>
              <a:tblGrid>
                <a:gridCol w="2042127">
                  <a:extLst>
                    <a:ext uri="{9D8B030D-6E8A-4147-A177-3AD203B41FA5}">
                      <a16:colId xmlns:a16="http://schemas.microsoft.com/office/drawing/2014/main" val="20000"/>
                    </a:ext>
                  </a:extLst>
                </a:gridCol>
                <a:gridCol w="2042127">
                  <a:extLst>
                    <a:ext uri="{9D8B030D-6E8A-4147-A177-3AD203B41FA5}">
                      <a16:colId xmlns:a16="http://schemas.microsoft.com/office/drawing/2014/main" val="20001"/>
                    </a:ext>
                  </a:extLst>
                </a:gridCol>
                <a:gridCol w="2509541">
                  <a:extLst>
                    <a:ext uri="{9D8B030D-6E8A-4147-A177-3AD203B41FA5}">
                      <a16:colId xmlns:a16="http://schemas.microsoft.com/office/drawing/2014/main" val="20002"/>
                    </a:ext>
                  </a:extLst>
                </a:gridCol>
                <a:gridCol w="1574712">
                  <a:extLst>
                    <a:ext uri="{9D8B030D-6E8A-4147-A177-3AD203B41FA5}">
                      <a16:colId xmlns:a16="http://schemas.microsoft.com/office/drawing/2014/main" val="20003"/>
                    </a:ext>
                  </a:extLst>
                </a:gridCol>
              </a:tblGrid>
              <a:tr h="1210722">
                <a:tc>
                  <a:txBody>
                    <a:bodyPr/>
                    <a:lstStyle/>
                    <a:p>
                      <a:pPr marL="0" lvl="0" indent="0" algn="ctr" rtl="0">
                        <a:spcBef>
                          <a:spcPts val="0"/>
                        </a:spcBef>
                        <a:spcAft>
                          <a:spcPts val="0"/>
                        </a:spcAft>
                        <a:buNone/>
                      </a:pPr>
                      <a:r>
                        <a:rPr lang="en-US" sz="2000" b="1">
                          <a:solidFill>
                            <a:schemeClr val="accent1"/>
                          </a:solidFill>
                          <a:latin typeface="Varela Round"/>
                          <a:ea typeface="Varela Round"/>
                          <a:cs typeface="Varela Round"/>
                          <a:sym typeface="Varela Round"/>
                        </a:rPr>
                        <a:t>Pendapatan per kapita tinggi</a:t>
                      </a:r>
                      <a:endParaRPr sz="2000" b="1">
                        <a:solidFill>
                          <a:schemeClr val="accent1"/>
                        </a:solidFill>
                        <a:latin typeface="Varela Round"/>
                        <a:ea typeface="Varela Round"/>
                        <a:cs typeface="Varela Round"/>
                        <a:sym typeface="Varela Round"/>
                      </a:endParaRPr>
                    </a:p>
                    <a:p>
                      <a:pPr marL="0" lvl="0" indent="0" algn="ctr" rtl="0">
                        <a:spcBef>
                          <a:spcPts val="0"/>
                        </a:spcBef>
                        <a:spcAft>
                          <a:spcPts val="0"/>
                        </a:spcAft>
                        <a:buNone/>
                      </a:pPr>
                      <a:endParaRPr sz="2000" b="1">
                        <a:solidFill>
                          <a:schemeClr val="accent1"/>
                        </a:solidFill>
                        <a:latin typeface="Varela Round"/>
                        <a:ea typeface="Varela Round"/>
                        <a:cs typeface="Varela Round"/>
                        <a:sym typeface="Varela Rou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000" b="1" dirty="0">
                          <a:solidFill>
                            <a:schemeClr val="accent1"/>
                          </a:solidFill>
                          <a:latin typeface="Varela Round"/>
                          <a:ea typeface="Varela Round"/>
                          <a:cs typeface="Varela Round"/>
                          <a:sym typeface="Varela Round"/>
                        </a:rPr>
                        <a:t>Tingkat </a:t>
                      </a:r>
                      <a:r>
                        <a:rPr lang="en-US" sz="2000" b="1" dirty="0" err="1">
                          <a:solidFill>
                            <a:schemeClr val="accent1"/>
                          </a:solidFill>
                          <a:latin typeface="Varela Round"/>
                          <a:ea typeface="Varela Round"/>
                          <a:cs typeface="Varela Round"/>
                          <a:sym typeface="Varela Round"/>
                        </a:rPr>
                        <a:t>kemiskinan</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rendah</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000" b="1" dirty="0" err="1">
                          <a:solidFill>
                            <a:schemeClr val="accent1"/>
                          </a:solidFill>
                          <a:latin typeface="Varela Round"/>
                          <a:ea typeface="Varela Round"/>
                          <a:cs typeface="Varela Round"/>
                          <a:sym typeface="Varela Round"/>
                        </a:rPr>
                        <a:t>Pertumbuhan</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penduduk</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rendah</a:t>
                      </a:r>
                      <a:r>
                        <a:rPr lang="en-US" sz="2000" b="1" dirty="0">
                          <a:solidFill>
                            <a:schemeClr val="accent1"/>
                          </a:solidFill>
                          <a:latin typeface="Varela Round"/>
                          <a:ea typeface="Varela Round"/>
                          <a:cs typeface="Varela Round"/>
                          <a:sym typeface="Varela Round"/>
                        </a:rPr>
                        <a:t> </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solidFill>
                          <a:latin typeface="Varela Round"/>
                          <a:ea typeface="Varela Round"/>
                          <a:cs typeface="Varela Round"/>
                          <a:sym typeface="Varela Round"/>
                        </a:rPr>
                        <a:t>Tingkat </a:t>
                      </a:r>
                      <a:r>
                        <a:rPr lang="en-US" sz="2000" b="1" dirty="0" err="1">
                          <a:solidFill>
                            <a:schemeClr val="accent1"/>
                          </a:solidFill>
                          <a:latin typeface="Varela Round"/>
                          <a:ea typeface="Varela Round"/>
                          <a:cs typeface="Varela Round"/>
                          <a:sym typeface="Varela Round"/>
                        </a:rPr>
                        <a:t>kemiskinan</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rendah</a:t>
                      </a:r>
                      <a:endParaRPr lang="en-US" sz="2000" b="1" dirty="0">
                        <a:solidFill>
                          <a:schemeClr val="accent1"/>
                        </a:solidFill>
                        <a:latin typeface="Varela Round"/>
                        <a:ea typeface="Varela Round"/>
                        <a:cs typeface="Varela Round"/>
                        <a:sym typeface="Varela Round"/>
                      </a:endParaRPr>
                    </a:p>
                    <a:p>
                      <a:endParaRPr lang="in-ID" altLang="en-US" sz="2000" dirty="0"/>
                    </a:p>
                  </a:txBody>
                  <a:tcPr marL="91425" marR="91425" marT="91425" marB="91425">
                    <a:lnL w="952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49883">
                <a:tc>
                  <a:txBody>
                    <a:bodyPr/>
                    <a:lstStyle/>
                    <a:p>
                      <a:pPr marL="0" lvl="0" indent="0" algn="ctr" rtl="0">
                        <a:spcBef>
                          <a:spcPts val="0"/>
                        </a:spcBef>
                        <a:spcAft>
                          <a:spcPts val="0"/>
                        </a:spcAft>
                        <a:buNone/>
                      </a:pPr>
                      <a:r>
                        <a:rPr lang="en-US" sz="2000" b="1">
                          <a:solidFill>
                            <a:schemeClr val="accent1"/>
                          </a:solidFill>
                          <a:latin typeface="Varela Round"/>
                          <a:ea typeface="Varela Round"/>
                          <a:cs typeface="Varela Round"/>
                          <a:sym typeface="Varela Round"/>
                        </a:rPr>
                        <a:t>Kemajuan teknologi tinggi</a:t>
                      </a:r>
                      <a:endParaRPr sz="2000" b="1">
                        <a:solidFill>
                          <a:schemeClr val="accent1"/>
                        </a:solidFill>
                        <a:latin typeface="Varela Round"/>
                        <a:ea typeface="Varela Round"/>
                        <a:cs typeface="Varela Round"/>
                        <a:sym typeface="Varela Rou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000" b="1" dirty="0" err="1">
                          <a:solidFill>
                            <a:schemeClr val="accent1"/>
                          </a:solidFill>
                          <a:latin typeface="Varela Round"/>
                          <a:ea typeface="Varela Round"/>
                          <a:cs typeface="Varela Round"/>
                          <a:sym typeface="Varela Round"/>
                        </a:rPr>
                        <a:t>Keadilan</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sosial</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budaya</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000" b="1">
                          <a:solidFill>
                            <a:schemeClr val="accent1"/>
                          </a:solidFill>
                          <a:latin typeface="Varela Round"/>
                          <a:ea typeface="Varela Round"/>
                          <a:cs typeface="Varela Round"/>
                          <a:sym typeface="Varela Round"/>
                        </a:rPr>
                        <a:t>Industrialisasi Berkembang Pesat</a:t>
                      </a:r>
                      <a:endParaRPr sz="2000" b="1">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endParaRPr lang="in-ID" altLang="en-US" sz="2000" dirty="0"/>
                    </a:p>
                  </a:txBody>
                  <a:tcPr marL="91425" marR="91425" marT="91425" marB="91425">
                    <a:lnL w="952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49341" name="Google Shape;3231;p60"/>
          <p:cNvSpPr txBox="1">
            <a:spLocks noGrp="1"/>
          </p:cNvSpPr>
          <p:nvPr>
            <p:ph type="title"/>
          </p:nvPr>
        </p:nvSpPr>
        <p:spPr>
          <a:xfrm>
            <a:off x="179512" y="618556"/>
            <a:ext cx="7242963" cy="2201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highlight>
                  <a:schemeClr val="dk2"/>
                </a:highlight>
              </a:rPr>
              <a:t>Ciri-ciri</a:t>
            </a:r>
            <a:r>
              <a:rPr lang="en-US" dirty="0">
                <a:highlight>
                  <a:schemeClr val="dk2"/>
                </a:highlight>
              </a:rPr>
              <a:t> Negara </a:t>
            </a:r>
            <a:r>
              <a:rPr lang="en-US" dirty="0" err="1"/>
              <a:t>Maju</a:t>
            </a:r>
            <a:endParaRPr dirty="0">
              <a:highlight>
                <a:schemeClr val="dk2"/>
              </a:highlight>
            </a:endParaRPr>
          </a:p>
        </p:txBody>
      </p:sp>
      <p:grpSp>
        <p:nvGrpSpPr>
          <p:cNvPr id="358" name="Google Shape;3232;p60"/>
          <p:cNvGrpSpPr/>
          <p:nvPr/>
        </p:nvGrpSpPr>
        <p:grpSpPr>
          <a:xfrm rot="-1005538">
            <a:off x="8245217" y="37148"/>
            <a:ext cx="519153" cy="2666046"/>
            <a:chOff x="503795" y="323625"/>
            <a:chExt cx="502785" cy="1047439"/>
          </a:xfrm>
        </p:grpSpPr>
        <p:sp>
          <p:nvSpPr>
            <p:cNvPr id="1049342" name="Google Shape;3233;p60"/>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3" name="Google Shape;3234;p60"/>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4" name="Google Shape;3235;p60"/>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5" name="Google Shape;3236;p60"/>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6" name="Google Shape;3237;p60"/>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7" name="Google Shape;3238;p60"/>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8" name="Google Shape;3239;p60"/>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9" name="Google Shape;3240;p60"/>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0" name="Google Shape;3241;p60"/>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1" name="Google Shape;3242;p60"/>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2" name="Google Shape;3243;p60"/>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3" name="Google Shape;3244;p60"/>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4" name="Google Shape;3245;p60"/>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355" name="Google Shape;3246;p60"/>
          <p:cNvSpPr/>
          <p:nvPr/>
        </p:nvSpPr>
        <p:spPr>
          <a:xfrm>
            <a:off x="6968016" y="772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6" name="Google Shape;3247;p60"/>
          <p:cNvSpPr/>
          <p:nvPr/>
        </p:nvSpPr>
        <p:spPr>
          <a:xfrm>
            <a:off x="6551066" y="449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7" name="Google Shape;3248;p60"/>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1049627" name="Google Shape;2225;p38"/>
          <p:cNvSpPr txBox="1">
            <a:spLocks noGrp="1"/>
          </p:cNvSpPr>
          <p:nvPr>
            <p:ph type="title"/>
          </p:nvPr>
        </p:nvSpPr>
        <p:spPr>
          <a:xfrm>
            <a:off x="1037181" y="674336"/>
            <a:ext cx="4051257" cy="11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Pengertian</a:t>
            </a:r>
            <a:r>
              <a:rPr lang="en-US" dirty="0"/>
              <a:t> dan </a:t>
            </a:r>
            <a:r>
              <a:rPr lang="en-US" dirty="0" err="1"/>
              <a:t>Ciri-ciri</a:t>
            </a:r>
            <a:r>
              <a:rPr lang="en-US" dirty="0"/>
              <a:t> Negara </a:t>
            </a:r>
            <a:r>
              <a:rPr lang="en-US" dirty="0" err="1"/>
              <a:t>Berkembang</a:t>
            </a:r>
            <a:endParaRPr lang="zh-CN" altLang="en-US" dirty="0"/>
          </a:p>
        </p:txBody>
      </p:sp>
      <p:sp>
        <p:nvSpPr>
          <p:cNvPr id="1049628" name="Google Shape;2226;p38"/>
          <p:cNvSpPr txBox="1">
            <a:spLocks noGrp="1"/>
          </p:cNvSpPr>
          <p:nvPr>
            <p:ph type="subTitle" idx="1"/>
          </p:nvPr>
        </p:nvSpPr>
        <p:spPr>
          <a:xfrm>
            <a:off x="1024798" y="2422769"/>
            <a:ext cx="6989898" cy="15469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Negara berkembang adalah negara yang sedang membangun menuju negara modern. Di dalamnya terdapat suatu proses perubahan disegala bidang kehidupan yang dilakukan secara sengaja berdasarkan suatu rencana tertentu. Untuk meningkatkan kesejahteraan hidup manusia yang menuntut adanya perubahan sosial dan budaya sebagai pendukung keberhasilannya.</a:t>
            </a:r>
            <a:endParaRPr lang="en" sz="1800"/>
          </a:p>
        </p:txBody>
      </p:sp>
      <p:grpSp>
        <p:nvGrpSpPr>
          <p:cNvPr id="383" name="Google Shape;2227;p38"/>
          <p:cNvGrpSpPr/>
          <p:nvPr/>
        </p:nvGrpSpPr>
        <p:grpSpPr>
          <a:xfrm rot="-1837553" flipH="1">
            <a:off x="6223363" y="1273304"/>
            <a:ext cx="1513811" cy="2029860"/>
            <a:chOff x="1400935" y="1333409"/>
            <a:chExt cx="760984" cy="1020399"/>
          </a:xfrm>
        </p:grpSpPr>
        <p:sp>
          <p:nvSpPr>
            <p:cNvPr id="1049629" name="Google Shape;2228;p3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0" name="Google Shape;2229;p3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1" name="Google Shape;2230;p3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2" name="Google Shape;2231;p3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3" name="Google Shape;2232;p3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4" name="Google Shape;2233;p3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5" name="Google Shape;2234;p3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6" name="Google Shape;2235;p3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7" name="Google Shape;2236;p3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8" name="Google Shape;2237;p3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39" name="Google Shape;2238;p3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0" name="Google Shape;2239;p3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1" name="Google Shape;2240;p3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2" name="Google Shape;2241;p3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643" name="Google Shape;2242;p38"/>
          <p:cNvSpPr/>
          <p:nvPr/>
        </p:nvSpPr>
        <p:spPr>
          <a:xfrm rot="144386">
            <a:off x="4257886" y="1788133"/>
            <a:ext cx="1420781" cy="1212475"/>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4" name="Google Shape;2243;p38"/>
          <p:cNvSpPr/>
          <p:nvPr/>
        </p:nvSpPr>
        <p:spPr>
          <a:xfrm>
            <a:off x="5604478" y="22516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5" name="Google Shape;2244;p38"/>
          <p:cNvSpPr/>
          <p:nvPr/>
        </p:nvSpPr>
        <p:spPr>
          <a:xfrm>
            <a:off x="6868322" y="84489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6" name="Google Shape;2245;p38"/>
          <p:cNvSpPr/>
          <p:nvPr/>
        </p:nvSpPr>
        <p:spPr>
          <a:xfrm>
            <a:off x="8016266" y="4222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7" name="Google Shape;2246;p38"/>
          <p:cNvSpPr/>
          <p:nvPr/>
        </p:nvSpPr>
        <p:spPr>
          <a:xfrm>
            <a:off x="1118591" y="12703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8" name="Google Shape;2247;p38"/>
          <p:cNvSpPr/>
          <p:nvPr/>
        </p:nvSpPr>
        <p:spPr>
          <a:xfrm>
            <a:off x="1507516" y="722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49" name="Google Shape;2248;p38"/>
          <p:cNvSpPr/>
          <p:nvPr/>
        </p:nvSpPr>
        <p:spPr>
          <a:xfrm>
            <a:off x="8148616" y="5896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aphicFrame>
        <p:nvGraphicFramePr>
          <p:cNvPr id="4194306" name="Google Shape;3229;p60"/>
          <p:cNvGraphicFramePr>
            <a:graphicFrameLocks/>
          </p:cNvGraphicFramePr>
          <p:nvPr>
            <p:extLst>
              <p:ext uri="{D42A27DB-BD31-4B8C-83A1-F6EECF244321}">
                <p14:modId xmlns:p14="http://schemas.microsoft.com/office/powerpoint/2010/main" val="4255805757"/>
              </p:ext>
            </p:extLst>
          </p:nvPr>
        </p:nvGraphicFramePr>
        <p:xfrm>
          <a:off x="609515" y="1584574"/>
          <a:ext cx="8168507" cy="2804100"/>
        </p:xfrm>
        <a:graphic>
          <a:graphicData uri="http://schemas.openxmlformats.org/drawingml/2006/table">
            <a:tbl>
              <a:tblPr>
                <a:noFill/>
                <a:tableStyleId>{3453DC27-E56B-45C4-93A6-35F17B4ACCF2}</a:tableStyleId>
              </a:tblPr>
              <a:tblGrid>
                <a:gridCol w="2162285">
                  <a:extLst>
                    <a:ext uri="{9D8B030D-6E8A-4147-A177-3AD203B41FA5}">
                      <a16:colId xmlns:a16="http://schemas.microsoft.com/office/drawing/2014/main" val="20000"/>
                    </a:ext>
                  </a:extLst>
                </a:gridCol>
                <a:gridCol w="1921969">
                  <a:extLst>
                    <a:ext uri="{9D8B030D-6E8A-4147-A177-3AD203B41FA5}">
                      <a16:colId xmlns:a16="http://schemas.microsoft.com/office/drawing/2014/main" val="20001"/>
                    </a:ext>
                  </a:extLst>
                </a:gridCol>
                <a:gridCol w="2509541">
                  <a:extLst>
                    <a:ext uri="{9D8B030D-6E8A-4147-A177-3AD203B41FA5}">
                      <a16:colId xmlns:a16="http://schemas.microsoft.com/office/drawing/2014/main" val="20002"/>
                    </a:ext>
                  </a:extLst>
                </a:gridCol>
                <a:gridCol w="1574712">
                  <a:extLst>
                    <a:ext uri="{9D8B030D-6E8A-4147-A177-3AD203B41FA5}">
                      <a16:colId xmlns:a16="http://schemas.microsoft.com/office/drawing/2014/main" val="20003"/>
                    </a:ext>
                  </a:extLst>
                </a:gridCol>
              </a:tblGrid>
              <a:tr h="1210722">
                <a:tc>
                  <a:txBody>
                    <a:bodyPr/>
                    <a:lstStyle/>
                    <a:p>
                      <a:pPr marL="0" lvl="0" indent="0" algn="ctr" rtl="0">
                        <a:spcBef>
                          <a:spcPts val="0"/>
                        </a:spcBef>
                        <a:spcAft>
                          <a:spcPts val="0"/>
                        </a:spcAft>
                        <a:buNone/>
                      </a:pPr>
                      <a:r>
                        <a:rPr lang="en-US" sz="2000" b="1" dirty="0">
                          <a:solidFill>
                            <a:schemeClr val="accent1"/>
                          </a:solidFill>
                          <a:latin typeface="Varela Round"/>
                          <a:ea typeface="Varela Round"/>
                          <a:cs typeface="Varela Round"/>
                          <a:sym typeface="Varela Round"/>
                        </a:rPr>
                        <a:t>Tingkat </a:t>
                      </a:r>
                      <a:r>
                        <a:rPr lang="en-US" sz="2000" b="1" dirty="0" err="1">
                          <a:solidFill>
                            <a:schemeClr val="accent1"/>
                          </a:solidFill>
                          <a:latin typeface="Varela Round"/>
                          <a:ea typeface="Varela Round"/>
                          <a:cs typeface="Varela Round"/>
                          <a:sym typeface="Varela Round"/>
                        </a:rPr>
                        <a:t>pertumbuhan</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penduduk</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tinggi</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000" b="1" dirty="0">
                          <a:solidFill>
                            <a:schemeClr val="accent1"/>
                          </a:solidFill>
                          <a:latin typeface="Varela Round"/>
                          <a:ea typeface="Varela Round"/>
                          <a:cs typeface="Varela Round"/>
                          <a:sym typeface="Varela Round"/>
                        </a:rPr>
                        <a:t>Tingkat </a:t>
                      </a:r>
                      <a:r>
                        <a:rPr lang="en-US" sz="2000" b="1" dirty="0" err="1">
                          <a:solidFill>
                            <a:schemeClr val="accent1"/>
                          </a:solidFill>
                          <a:latin typeface="Varela Round"/>
                          <a:ea typeface="Varela Round"/>
                          <a:cs typeface="Varela Round"/>
                          <a:sym typeface="Varela Round"/>
                        </a:rPr>
                        <a:t>penganguran</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tinggi</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000" b="1" dirty="0">
                          <a:solidFill>
                            <a:schemeClr val="accent1"/>
                          </a:solidFill>
                          <a:latin typeface="Varela Round"/>
                          <a:ea typeface="Varela Round"/>
                          <a:cs typeface="Varela Round"/>
                          <a:sym typeface="Varela Round"/>
                        </a:rPr>
                        <a:t>Tingkat </a:t>
                      </a:r>
                      <a:r>
                        <a:rPr lang="en-US" sz="2000" b="1" dirty="0" err="1">
                          <a:solidFill>
                            <a:schemeClr val="accent1"/>
                          </a:solidFill>
                          <a:latin typeface="Varela Round"/>
                          <a:ea typeface="Varela Round"/>
                          <a:cs typeface="Varela Round"/>
                          <a:sym typeface="Varela Round"/>
                        </a:rPr>
                        <a:t>produktivitas</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rendah</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err="1">
                          <a:solidFill>
                            <a:schemeClr val="accent1"/>
                          </a:solidFill>
                          <a:latin typeface="Varela Round"/>
                          <a:ea typeface="Varela Round"/>
                          <a:cs typeface="Varela Round"/>
                          <a:sym typeface="Varela Round"/>
                        </a:rPr>
                        <a:t>Kualitas</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hidup</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rendah</a:t>
                      </a:r>
                      <a:endParaRPr lang="en-US" sz="2000" b="1" dirty="0">
                        <a:solidFill>
                          <a:schemeClr val="accent1"/>
                        </a:solidFill>
                        <a:latin typeface="Varela Round"/>
                        <a:ea typeface="Varela Round"/>
                        <a:cs typeface="Varela Round"/>
                        <a:sym typeface="Varela Round"/>
                      </a:endParaRPr>
                    </a:p>
                    <a:p>
                      <a:endParaRPr lang="in-ID" altLang="en-US" sz="2000" dirty="0"/>
                    </a:p>
                  </a:txBody>
                  <a:tcPr marL="91425" marR="91425" marT="91425" marB="91425">
                    <a:lnL w="952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49883">
                <a:tc>
                  <a:txBody>
                    <a:bodyPr/>
                    <a:lstStyle/>
                    <a:p>
                      <a:pPr marL="0" lvl="0" indent="0" algn="ctr" rtl="0">
                        <a:spcBef>
                          <a:spcPts val="0"/>
                        </a:spcBef>
                        <a:spcAft>
                          <a:spcPts val="0"/>
                        </a:spcAft>
                        <a:buNone/>
                      </a:pPr>
                      <a:r>
                        <a:rPr lang="en-US" sz="2000" b="1" dirty="0" err="1">
                          <a:solidFill>
                            <a:schemeClr val="accent1"/>
                          </a:solidFill>
                          <a:latin typeface="Varela Round"/>
                          <a:ea typeface="Varela Round"/>
                          <a:cs typeface="Varela Round"/>
                          <a:sym typeface="Varela Round"/>
                        </a:rPr>
                        <a:t>Ketergantungan</a:t>
                      </a:r>
                      <a:r>
                        <a:rPr lang="en-US" sz="2000" b="1" dirty="0">
                          <a:solidFill>
                            <a:schemeClr val="accent1"/>
                          </a:solidFill>
                          <a:latin typeface="Varela Round"/>
                          <a:ea typeface="Varela Round"/>
                          <a:cs typeface="Varela Round"/>
                          <a:sym typeface="Varela Round"/>
                        </a:rPr>
                        <a:t> pada </a:t>
                      </a:r>
                      <a:r>
                        <a:rPr lang="en-US" sz="2000" b="1" dirty="0" err="1">
                          <a:solidFill>
                            <a:schemeClr val="accent1"/>
                          </a:solidFill>
                          <a:latin typeface="Varela Round"/>
                          <a:ea typeface="Varela Round"/>
                          <a:cs typeface="Varela Round"/>
                          <a:sym typeface="Varela Round"/>
                        </a:rPr>
                        <a:t>sektor</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pertanian</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000" b="1" dirty="0">
                          <a:solidFill>
                            <a:schemeClr val="accent1"/>
                          </a:solidFill>
                          <a:latin typeface="Varela Round"/>
                          <a:ea typeface="Varela Round"/>
                          <a:cs typeface="Varela Round"/>
                          <a:sym typeface="Varela Round"/>
                        </a:rPr>
                        <a:t>Pasar dan </a:t>
                      </a:r>
                      <a:r>
                        <a:rPr lang="en-US" sz="2000" b="1" dirty="0" err="1">
                          <a:solidFill>
                            <a:schemeClr val="accent1"/>
                          </a:solidFill>
                          <a:latin typeface="Varela Round"/>
                          <a:ea typeface="Varela Round"/>
                          <a:cs typeface="Varela Round"/>
                          <a:sym typeface="Varela Round"/>
                        </a:rPr>
                        <a:t>informasi</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tidak</a:t>
                      </a:r>
                      <a:r>
                        <a:rPr lang="en-US" sz="2000" b="1" dirty="0">
                          <a:solidFill>
                            <a:schemeClr val="accent1"/>
                          </a:solidFill>
                          <a:latin typeface="Varela Round"/>
                          <a:ea typeface="Varela Round"/>
                          <a:cs typeface="Varela Round"/>
                          <a:sym typeface="Varela Round"/>
                        </a:rPr>
                        <a:t> </a:t>
                      </a:r>
                      <a:r>
                        <a:rPr lang="en-US" sz="2000" b="1" dirty="0" err="1">
                          <a:solidFill>
                            <a:schemeClr val="accent1"/>
                          </a:solidFill>
                          <a:latin typeface="Varela Round"/>
                          <a:ea typeface="Varela Round"/>
                          <a:cs typeface="Varela Round"/>
                          <a:sym typeface="Varela Round"/>
                        </a:rPr>
                        <a:t>sempurna</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000" b="1" dirty="0">
                          <a:solidFill>
                            <a:schemeClr val="accent1"/>
                          </a:solidFill>
                          <a:latin typeface="Varela Round"/>
                          <a:ea typeface="Varela Round"/>
                          <a:cs typeface="Varela Round"/>
                          <a:sym typeface="Varela Round"/>
                        </a:rPr>
                        <a:t>Tingkat </a:t>
                      </a:r>
                      <a:r>
                        <a:rPr lang="en-US" sz="2000" b="1" dirty="0" err="1">
                          <a:solidFill>
                            <a:schemeClr val="accent1"/>
                          </a:solidFill>
                          <a:latin typeface="Varela Round"/>
                          <a:ea typeface="Varela Round"/>
                          <a:cs typeface="Varela Round"/>
                          <a:sym typeface="Varela Round"/>
                        </a:rPr>
                        <a:t>ketergantungan</a:t>
                      </a:r>
                      <a:r>
                        <a:rPr lang="en-US" sz="2000" b="1" dirty="0">
                          <a:solidFill>
                            <a:schemeClr val="accent1"/>
                          </a:solidFill>
                          <a:latin typeface="Varela Round"/>
                          <a:ea typeface="Varela Round"/>
                          <a:cs typeface="Varela Round"/>
                          <a:sym typeface="Varela Round"/>
                        </a:rPr>
                        <a:t> pada </a:t>
                      </a:r>
                      <a:r>
                        <a:rPr lang="en-US" sz="2000" b="1" dirty="0" err="1">
                          <a:solidFill>
                            <a:schemeClr val="accent1"/>
                          </a:solidFill>
                          <a:latin typeface="Varela Round"/>
                          <a:ea typeface="Varela Round"/>
                          <a:cs typeface="Varela Round"/>
                          <a:sym typeface="Varela Round"/>
                        </a:rPr>
                        <a:t>angkatan</a:t>
                      </a:r>
                      <a:r>
                        <a:rPr lang="en-US" sz="2000" b="1" dirty="0">
                          <a:solidFill>
                            <a:schemeClr val="accent1"/>
                          </a:solidFill>
                          <a:latin typeface="Varela Round"/>
                          <a:ea typeface="Varela Round"/>
                          <a:cs typeface="Varela Round"/>
                          <a:sym typeface="Varela Round"/>
                        </a:rPr>
                        <a:t> kerja </a:t>
                      </a:r>
                      <a:r>
                        <a:rPr lang="en-US" sz="2000" b="1" dirty="0" err="1">
                          <a:solidFill>
                            <a:schemeClr val="accent1"/>
                          </a:solidFill>
                          <a:latin typeface="Varela Round"/>
                          <a:ea typeface="Varela Round"/>
                          <a:cs typeface="Varela Round"/>
                          <a:sym typeface="Varela Round"/>
                        </a:rPr>
                        <a:t>tinggi</a:t>
                      </a:r>
                      <a:endParaRPr sz="2000" b="1" dirty="0">
                        <a:solidFill>
                          <a:schemeClr val="accent1"/>
                        </a:solidFill>
                        <a:latin typeface="Varela Round"/>
                        <a:ea typeface="Varela Round"/>
                        <a:cs typeface="Varela Round"/>
                        <a:sym typeface="Varela Rou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endParaRPr lang="in-ID" altLang="en-US" sz="2000" dirty="0"/>
                    </a:p>
                  </a:txBody>
                  <a:tcPr marL="91425" marR="91425" marT="91425" marB="91425">
                    <a:lnL w="952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49341" name="Google Shape;3231;p60"/>
          <p:cNvSpPr txBox="1">
            <a:spLocks noGrp="1"/>
          </p:cNvSpPr>
          <p:nvPr>
            <p:ph type="title"/>
          </p:nvPr>
        </p:nvSpPr>
        <p:spPr>
          <a:xfrm>
            <a:off x="179512" y="618556"/>
            <a:ext cx="7242963" cy="2201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highlight>
                  <a:schemeClr val="dk2"/>
                </a:highlight>
              </a:rPr>
              <a:t>Ciri-ciri</a:t>
            </a:r>
            <a:r>
              <a:rPr lang="en-US" dirty="0">
                <a:highlight>
                  <a:schemeClr val="dk2"/>
                </a:highlight>
              </a:rPr>
              <a:t> Negara </a:t>
            </a:r>
            <a:r>
              <a:rPr lang="en-US" dirty="0" err="1">
                <a:highlight>
                  <a:schemeClr val="dk2"/>
                </a:highlight>
              </a:rPr>
              <a:t>Berkembang</a:t>
            </a:r>
            <a:endParaRPr dirty="0">
              <a:highlight>
                <a:schemeClr val="dk2"/>
              </a:highlight>
            </a:endParaRPr>
          </a:p>
        </p:txBody>
      </p:sp>
      <p:grpSp>
        <p:nvGrpSpPr>
          <p:cNvPr id="358" name="Google Shape;3232;p60"/>
          <p:cNvGrpSpPr/>
          <p:nvPr/>
        </p:nvGrpSpPr>
        <p:grpSpPr>
          <a:xfrm rot="-1005538">
            <a:off x="8245216" y="16126"/>
            <a:ext cx="519153" cy="2666046"/>
            <a:chOff x="503795" y="323625"/>
            <a:chExt cx="502785" cy="1047439"/>
          </a:xfrm>
        </p:grpSpPr>
        <p:sp>
          <p:nvSpPr>
            <p:cNvPr id="1049342" name="Google Shape;3233;p60"/>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3" name="Google Shape;3234;p60"/>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4" name="Google Shape;3235;p60"/>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5" name="Google Shape;3236;p60"/>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6" name="Google Shape;3237;p60"/>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7" name="Google Shape;3238;p60"/>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8" name="Google Shape;3239;p60"/>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9" name="Google Shape;3240;p60"/>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0" name="Google Shape;3241;p60"/>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1" name="Google Shape;3242;p60"/>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2" name="Google Shape;3243;p60"/>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3" name="Google Shape;3244;p60"/>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4" name="Google Shape;3245;p60"/>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355" name="Google Shape;3246;p60"/>
          <p:cNvSpPr/>
          <p:nvPr/>
        </p:nvSpPr>
        <p:spPr>
          <a:xfrm>
            <a:off x="6968016" y="772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6" name="Google Shape;3247;p60"/>
          <p:cNvSpPr/>
          <p:nvPr/>
        </p:nvSpPr>
        <p:spPr>
          <a:xfrm>
            <a:off x="6551066" y="449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7" name="Google Shape;3248;p60"/>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20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1049749" name="Google Shape;2278;p40"/>
          <p:cNvSpPr txBox="1">
            <a:spLocks noGrp="1"/>
          </p:cNvSpPr>
          <p:nvPr>
            <p:ph type="title"/>
          </p:nvPr>
        </p:nvSpPr>
        <p:spPr>
          <a:xfrm>
            <a:off x="294414" y="4021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a:t>Pengertian</a:t>
            </a:r>
            <a:r>
              <a:rPr lang="en-US" sz="3200" dirty="0"/>
              <a:t> dan </a:t>
            </a:r>
            <a:r>
              <a:rPr lang="en-US" sz="3200" dirty="0" err="1"/>
              <a:t>Ciri-ciri</a:t>
            </a:r>
            <a:r>
              <a:rPr lang="en-US" sz="3200" dirty="0"/>
              <a:t> </a:t>
            </a:r>
            <a:br>
              <a:rPr lang="en-US" sz="3200" dirty="0"/>
            </a:br>
            <a:r>
              <a:rPr lang="en-US" sz="3200" dirty="0"/>
              <a:t>Negara </a:t>
            </a:r>
            <a:r>
              <a:rPr lang="en-US" sz="3200" dirty="0" err="1"/>
              <a:t>Terbelakang</a:t>
            </a:r>
            <a:endParaRPr lang="zh-CN" altLang="en-US" sz="3200" dirty="0"/>
          </a:p>
        </p:txBody>
      </p:sp>
      <p:sp>
        <p:nvSpPr>
          <p:cNvPr id="1049750" name="Google Shape;2282;p40"/>
          <p:cNvSpPr txBox="1">
            <a:spLocks noGrp="1"/>
          </p:cNvSpPr>
          <p:nvPr>
            <p:ph type="subTitle" idx="4"/>
          </p:nvPr>
        </p:nvSpPr>
        <p:spPr>
          <a:xfrm>
            <a:off x="1187624" y="1611066"/>
            <a:ext cx="7127475" cy="27563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Negara </a:t>
            </a:r>
            <a:r>
              <a:rPr lang="en-US" dirty="0" err="1"/>
              <a:t>terbelakang</a:t>
            </a:r>
            <a:r>
              <a:rPr lang="en-US" dirty="0"/>
              <a:t> </a:t>
            </a:r>
            <a:r>
              <a:rPr lang="en-US" dirty="0" err="1"/>
              <a:t>adalah</a:t>
            </a:r>
            <a:r>
              <a:rPr lang="en-US" dirty="0"/>
              <a:t> negara yang </a:t>
            </a:r>
            <a:r>
              <a:rPr lang="en-US" dirty="0" err="1"/>
              <a:t>tidak</a:t>
            </a:r>
            <a:r>
              <a:rPr lang="en-US" dirty="0"/>
              <a:t> </a:t>
            </a:r>
            <a:r>
              <a:rPr lang="en-US" dirty="0" err="1"/>
              <a:t>mampu</a:t>
            </a:r>
            <a:r>
              <a:rPr lang="en-US" dirty="0"/>
              <a:t> </a:t>
            </a:r>
            <a:r>
              <a:rPr lang="en-US" dirty="0" err="1"/>
              <a:t>berdiri</a:t>
            </a:r>
            <a:r>
              <a:rPr lang="en-US" dirty="0"/>
              <a:t> sendiri </a:t>
            </a:r>
            <a:r>
              <a:rPr lang="en-US" dirty="0" err="1"/>
              <a:t>karena</a:t>
            </a:r>
            <a:r>
              <a:rPr lang="en-US" dirty="0"/>
              <a:t> </a:t>
            </a:r>
            <a:r>
              <a:rPr lang="en-US" dirty="0" err="1"/>
              <a:t>tidak</a:t>
            </a:r>
            <a:r>
              <a:rPr lang="en-US" dirty="0"/>
              <a:t> </a:t>
            </a:r>
            <a:r>
              <a:rPr lang="en-US" dirty="0" err="1"/>
              <a:t>memiliki</a:t>
            </a:r>
            <a:r>
              <a:rPr lang="en-US" dirty="0"/>
              <a:t> </a:t>
            </a:r>
            <a:r>
              <a:rPr lang="en-US" dirty="0" err="1"/>
              <a:t>sistem</a:t>
            </a:r>
            <a:r>
              <a:rPr lang="en-US" dirty="0"/>
              <a:t> </a:t>
            </a:r>
            <a:r>
              <a:rPr lang="en-US" dirty="0" err="1"/>
              <a:t>ekonomi</a:t>
            </a:r>
            <a:r>
              <a:rPr lang="en-US" dirty="0"/>
              <a:t> yang </a:t>
            </a:r>
            <a:r>
              <a:rPr lang="en-US" dirty="0" err="1"/>
              <a:t>dapat</a:t>
            </a:r>
            <a:r>
              <a:rPr lang="en-US" dirty="0"/>
              <a:t> </a:t>
            </a:r>
            <a:r>
              <a:rPr lang="en-US" dirty="0" err="1"/>
              <a:t>memenuhi</a:t>
            </a:r>
            <a:r>
              <a:rPr lang="en-US" dirty="0"/>
              <a:t> dan </a:t>
            </a:r>
            <a:r>
              <a:rPr lang="en-US" dirty="0" err="1"/>
              <a:t>menstabilkan</a:t>
            </a:r>
            <a:r>
              <a:rPr lang="en-US" dirty="0"/>
              <a:t> </a:t>
            </a:r>
            <a:r>
              <a:rPr lang="en-US" dirty="0" err="1"/>
              <a:t>tingkat</a:t>
            </a:r>
            <a:r>
              <a:rPr lang="en-US" dirty="0"/>
              <a:t> </a:t>
            </a:r>
            <a:r>
              <a:rPr lang="en-US" dirty="0" err="1"/>
              <a:t>perekonomian</a:t>
            </a:r>
            <a:r>
              <a:rPr lang="en-US" dirty="0"/>
              <a:t> </a:t>
            </a:r>
            <a:r>
              <a:rPr lang="en-US" dirty="0" err="1"/>
              <a:t>negaranya</a:t>
            </a:r>
            <a:r>
              <a:rPr lang="en-US" dirty="0"/>
              <a:t> </a:t>
            </a:r>
            <a:r>
              <a:rPr lang="en-US" dirty="0" err="1"/>
              <a:t>sehingga</a:t>
            </a:r>
            <a:r>
              <a:rPr lang="en-US" dirty="0"/>
              <a:t> </a:t>
            </a:r>
            <a:r>
              <a:rPr lang="en-US" dirty="0" err="1"/>
              <a:t>dapat</a:t>
            </a:r>
            <a:r>
              <a:rPr lang="en-US" dirty="0"/>
              <a:t> </a:t>
            </a:r>
            <a:r>
              <a:rPr lang="en-US" dirty="0" err="1"/>
              <a:t>memengaruhi</a:t>
            </a:r>
            <a:r>
              <a:rPr lang="en-US" dirty="0"/>
              <a:t> </a:t>
            </a:r>
            <a:r>
              <a:rPr lang="en-US" dirty="0" err="1"/>
              <a:t>keadaan</a:t>
            </a:r>
            <a:r>
              <a:rPr lang="en-US" dirty="0"/>
              <a:t> </a:t>
            </a:r>
            <a:r>
              <a:rPr lang="en-US" dirty="0" err="1"/>
              <a:t>kehidupan</a:t>
            </a:r>
            <a:r>
              <a:rPr lang="en-US" dirty="0"/>
              <a:t> </a:t>
            </a:r>
            <a:r>
              <a:rPr lang="en-US" dirty="0" err="1"/>
              <a:t>masyarakat</a:t>
            </a:r>
            <a:r>
              <a:rPr lang="en-US" dirty="0"/>
              <a:t> di </a:t>
            </a:r>
            <a:r>
              <a:rPr lang="en-US" dirty="0" err="1"/>
              <a:t>negaranya</a:t>
            </a:r>
            <a:r>
              <a:rPr lang="en-US" dirty="0"/>
              <a:t>. </a:t>
            </a:r>
            <a:endParaRPr lang="zh-CN" altLang="en-US" dirty="0"/>
          </a:p>
        </p:txBody>
      </p:sp>
      <p:sp>
        <p:nvSpPr>
          <p:cNvPr id="1049751" name="Google Shape;2283;p40"/>
          <p:cNvSpPr/>
          <p:nvPr/>
        </p:nvSpPr>
        <p:spPr>
          <a:xfrm>
            <a:off x="7379997" y="53949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52" name="Google Shape;2284;p40"/>
          <p:cNvSpPr/>
          <p:nvPr/>
        </p:nvSpPr>
        <p:spPr>
          <a:xfrm>
            <a:off x="915966" y="4180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53" name="Google Shape;2285;p40"/>
          <p:cNvSpPr/>
          <p:nvPr/>
        </p:nvSpPr>
        <p:spPr>
          <a:xfrm>
            <a:off x="1360428"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3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5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6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7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87.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1333</Words>
  <Application>Microsoft Office PowerPoint</Application>
  <PresentationFormat>On-screen Show (16:9)</PresentationFormat>
  <Paragraphs>143</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187</vt:i4>
      </vt:variant>
      <vt:variant>
        <vt:lpstr>Slide Titles</vt:lpstr>
      </vt:variant>
      <vt:variant>
        <vt:i4>30</vt:i4>
      </vt:variant>
    </vt:vector>
  </HeadingPairs>
  <TitlesOfParts>
    <vt:vector size="229" baseType="lpstr">
      <vt:lpstr>Anaheim</vt:lpstr>
      <vt:lpstr>Arial</vt:lpstr>
      <vt:lpstr>Bebas Neue</vt:lpstr>
      <vt:lpstr>Calibri</vt:lpstr>
      <vt:lpstr>Calibri Light</vt:lpstr>
      <vt:lpstr>DM Sans</vt:lpstr>
      <vt:lpstr>Nunito Light</vt:lpstr>
      <vt:lpstr>Proxima Nova</vt:lpstr>
      <vt:lpstr>PT Sans</vt:lpstr>
      <vt:lpstr>Times New Roman</vt:lpstr>
      <vt:lpstr>Varela Round</vt:lpstr>
      <vt:lpstr>Wingdings</vt:lpstr>
      <vt:lpstr>Study Guide to Middle School Students by Slidesgo</vt:lpstr>
      <vt:lpstr>Slidesgo Final Pages</vt:lpstr>
      <vt:lpstr>Study Guide to Middle School Students by Slidesgo</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Study Guide to Middle School Students by Slidesgo</vt:lpstr>
      <vt:lpstr>Kesenjangan antara Negara Maju, Negara Berkembang, dan Negara Terbelakang</vt:lpstr>
      <vt:lpstr>Anggota Kelompok 3</vt:lpstr>
      <vt:lpstr>Pokok Bahasan Materi</vt:lpstr>
      <vt:lpstr>Pengertian dan Ciri-ciri Negara Maju, Negara Berkembang, dan Negara Terbelakang </vt:lpstr>
      <vt:lpstr>Pengertian dan Ciri-ciri Negara Maju</vt:lpstr>
      <vt:lpstr>Ciri-ciri Negara Maju</vt:lpstr>
      <vt:lpstr>Pengertian dan Ciri-ciri Negara Berkembang</vt:lpstr>
      <vt:lpstr>Ciri-ciri Negara Berkembang</vt:lpstr>
      <vt:lpstr>Pengertian dan Ciri-ciri  Negara Terbelakang</vt:lpstr>
      <vt:lpstr>Ciri-ciri Negara Terbelakang</vt:lpstr>
      <vt:lpstr>Kesenjangan di Bidang Pendidikan</vt:lpstr>
      <vt:lpstr>Faktor-faktor penyebab kesenjangan pendidikan yang terjadi yaitu; faktor ekonomi, budaya, lingkungan, pergaulan, pola pikr, serta sarana dan prasarana pendidikan yang minim.</vt:lpstr>
      <vt:lpstr>PowerPoint Presentation</vt:lpstr>
      <vt:lpstr>Pendidikan di Negara Berkembang</vt:lpstr>
      <vt:lpstr>Pendidikan di Negara Terbelakang</vt:lpstr>
      <vt:lpstr>Kesenjangan di Bidang Sosial</vt:lpstr>
      <vt:lpstr>Pengertian Kesenjangan Sosial</vt:lpstr>
      <vt:lpstr>PowerPoint Presentation</vt:lpstr>
      <vt:lpstr>Kesenjangan di Bidang Budaya</vt:lpstr>
      <vt:lpstr>PowerPoint Presentation</vt:lpstr>
      <vt:lpstr>Beberapa contoh sumber eksternal yang memengaruhi pandangan tentang budaya lain antara lain: </vt:lpstr>
      <vt:lpstr>Kesenjangan di Bidang Ekonomi</vt:lpstr>
      <vt:lpstr>Pengertian Kesenjangan Ekonomi</vt:lpstr>
      <vt:lpstr>PowerPoint Presentation</vt:lpstr>
      <vt:lpstr>PowerPoint Presentation</vt:lpstr>
      <vt:lpstr>Faktor Penyebab Kesenjangan</vt:lpstr>
      <vt:lpstr>Kesenjangan dalam Bidang IPTEK</vt:lpstr>
      <vt:lpstr>PowerPoint Presentation</vt:lpstr>
      <vt:lpstr>Norris, Keniston dan Kumar (2003) menguraikan empat macam kesenjangan digital yaitu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Kesenjangan antara Negara Maju, Berkembang, dan Terbelakang</dc:title>
  <dc:creator>M2101K6G</dc:creator>
  <cp:lastModifiedBy>Nurul Hidayah</cp:lastModifiedBy>
  <cp:revision>3</cp:revision>
  <dcterms:created xsi:type="dcterms:W3CDTF">2023-03-07T08:54:30Z</dcterms:created>
  <dcterms:modified xsi:type="dcterms:W3CDTF">2023-03-12T14:38:06Z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122a19c719dc4658a1041c9dd6eb8919</vt:lpwstr>
  </property>
</Properties>
</file>