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7" r:id="rId3"/>
    <p:sldId id="268" r:id="rId4"/>
    <p:sldId id="270" r:id="rId5"/>
    <p:sldId id="271" r:id="rId6"/>
    <p:sldId id="272" r:id="rId7"/>
    <p:sldId id="257" r:id="rId8"/>
    <p:sldId id="258" r:id="rId9"/>
    <p:sldId id="259" r:id="rId10"/>
    <p:sldId id="269" r:id="rId11"/>
    <p:sldId id="261" r:id="rId12"/>
    <p:sldId id="262" r:id="rId13"/>
    <p:sldId id="263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774E-02BC-46EC-B2D0-1D06BAF940D8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DB4A-4A83-4596-BD1A-2EED39B52B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774E-02BC-46EC-B2D0-1D06BAF940D8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DB4A-4A83-4596-BD1A-2EED39B52B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774E-02BC-46EC-B2D0-1D06BAF940D8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DB4A-4A83-4596-BD1A-2EED39B52B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92B774E-02BC-46EC-B2D0-1D06BAF940D8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518DB4A-4A83-4596-BD1A-2EED39B52B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774E-02BC-46EC-B2D0-1D06BAF940D8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DB4A-4A83-4596-BD1A-2EED39B52B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774E-02BC-46EC-B2D0-1D06BAF940D8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DB4A-4A83-4596-BD1A-2EED39B52B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774E-02BC-46EC-B2D0-1D06BAF940D8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DB4A-4A83-4596-BD1A-2EED39B52B5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774E-02BC-46EC-B2D0-1D06BAF940D8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DB4A-4A83-4596-BD1A-2EED39B52B5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774E-02BC-46EC-B2D0-1D06BAF940D8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DB4A-4A83-4596-BD1A-2EED39B52B5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774E-02BC-46EC-B2D0-1D06BAF940D8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DB4A-4A83-4596-BD1A-2EED39B52B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292B774E-02BC-46EC-B2D0-1D06BAF940D8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DB4A-4A83-4596-BD1A-2EED39B52B5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774E-02BC-46EC-B2D0-1D06BAF940D8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DB4A-4A83-4596-BD1A-2EED39B52B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92B774E-02BC-46EC-B2D0-1D06BAF940D8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518DB4A-4A83-4596-BD1A-2EED39B52B5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774E-02BC-46EC-B2D0-1D06BAF940D8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DB4A-4A83-4596-BD1A-2EED39B52B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774E-02BC-46EC-B2D0-1D06BAF940D8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DB4A-4A83-4596-BD1A-2EED39B52B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774E-02BC-46EC-B2D0-1D06BAF940D8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DB4A-4A83-4596-BD1A-2EED39B52B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774E-02BC-46EC-B2D0-1D06BAF940D8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DB4A-4A83-4596-BD1A-2EED39B52B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774E-02BC-46EC-B2D0-1D06BAF940D8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DB4A-4A83-4596-BD1A-2EED39B52B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774E-02BC-46EC-B2D0-1D06BAF940D8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DB4A-4A83-4596-BD1A-2EED39B52B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774E-02BC-46EC-B2D0-1D06BAF940D8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DB4A-4A83-4596-BD1A-2EED39B52B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774E-02BC-46EC-B2D0-1D06BAF940D8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DB4A-4A83-4596-BD1A-2EED39B52B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774E-02BC-46EC-B2D0-1D06BAF940D8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DB4A-4A83-4596-BD1A-2EED39B52B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B774E-02BC-46EC-B2D0-1D06BAF940D8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8DB4A-4A83-4596-BD1A-2EED39B52B5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92B774E-02BC-46EC-B2D0-1D06BAF940D8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518DB4A-4A83-4596-BD1A-2EED39B52B5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0"/>
            <a:ext cx="9150927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196645" y="533400"/>
            <a:ext cx="5943600" cy="502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>
                <a:latin typeface="Segoe UI Semibold" pitchFamily="34" charset="0"/>
              </a:rPr>
              <a:t>Pancasila</a:t>
            </a:r>
            <a:r>
              <a:rPr lang="en-US" sz="6000" b="1" dirty="0">
                <a:latin typeface="Segoe UI Semibold" pitchFamily="34" charset="0"/>
              </a:rPr>
              <a:t> </a:t>
            </a:r>
            <a:r>
              <a:rPr lang="en-US" sz="6000" b="1" dirty="0" err="1">
                <a:latin typeface="Segoe UI Semibold" pitchFamily="34" charset="0"/>
              </a:rPr>
              <a:t>sebagai</a:t>
            </a:r>
            <a:r>
              <a:rPr lang="en-US" sz="6000" b="1" dirty="0">
                <a:latin typeface="Segoe UI Semibold" pitchFamily="34" charset="0"/>
              </a:rPr>
              <a:t> </a:t>
            </a:r>
            <a:r>
              <a:rPr lang="en-US" sz="6000" b="1" dirty="0" err="1">
                <a:latin typeface="Segoe UI Semibold" pitchFamily="34" charset="0"/>
              </a:rPr>
              <a:t>Pandangan</a:t>
            </a:r>
            <a:r>
              <a:rPr lang="en-US" sz="6000" b="1" dirty="0">
                <a:latin typeface="Segoe UI Semibold" pitchFamily="34" charset="0"/>
              </a:rPr>
              <a:t> </a:t>
            </a:r>
            <a:r>
              <a:rPr lang="en-US" sz="6000" b="1" dirty="0" err="1">
                <a:latin typeface="Segoe UI Semibold" pitchFamily="34" charset="0"/>
              </a:rPr>
              <a:t>Hidup</a:t>
            </a:r>
            <a:r>
              <a:rPr lang="en-US" sz="6000" b="1" dirty="0">
                <a:latin typeface="Segoe UI Semibold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131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8382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dirty="0"/>
              <a:t>D. </a:t>
            </a:r>
            <a:r>
              <a:rPr lang="en-US" sz="3600" dirty="0" err="1"/>
              <a:t>Arti</a:t>
            </a:r>
            <a:r>
              <a:rPr lang="en-US" sz="3600" dirty="0"/>
              <a:t> </a:t>
            </a:r>
            <a:r>
              <a:rPr lang="en-US" sz="3600" dirty="0" err="1"/>
              <a:t>Penting</a:t>
            </a:r>
            <a:r>
              <a:rPr lang="en-US" sz="3600" dirty="0"/>
              <a:t> </a:t>
            </a:r>
            <a:r>
              <a:rPr lang="en-US" sz="3600" dirty="0" err="1"/>
              <a:t>Pandangan</a:t>
            </a:r>
            <a:r>
              <a:rPr lang="en-US" sz="3600" dirty="0"/>
              <a:t> </a:t>
            </a:r>
            <a:r>
              <a:rPr lang="en-US" sz="3600" dirty="0" err="1"/>
              <a:t>Suatu</a:t>
            </a:r>
            <a:r>
              <a:rPr lang="en-US" sz="3600" dirty="0"/>
              <a:t> </a:t>
            </a:r>
            <a:r>
              <a:rPr lang="en-US" sz="3600" dirty="0" err="1"/>
              <a:t>Bangsa</a:t>
            </a:r>
            <a:r>
              <a:rPr lang="en-US" sz="3600" dirty="0"/>
              <a:t> </a:t>
            </a:r>
            <a:r>
              <a:rPr lang="en-US" sz="3600" dirty="0" err="1"/>
              <a:t>Berdasarkan</a:t>
            </a:r>
            <a:r>
              <a:rPr lang="en-US" sz="3600" dirty="0"/>
              <a:t> </a:t>
            </a:r>
            <a:r>
              <a:rPr lang="en-US" sz="3600" dirty="0" err="1"/>
              <a:t>Pancasila</a:t>
            </a:r>
            <a:endParaRPr lang="en-US" sz="3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869386"/>
            <a:ext cx="2819400" cy="2788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-24581" y="903799"/>
            <a:ext cx="6324600" cy="580180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n-US" sz="2400" dirty="0" err="1"/>
              <a:t>Pancasila</a:t>
            </a:r>
            <a:r>
              <a:rPr lang="en-US" sz="2400" dirty="0"/>
              <a:t> </a:t>
            </a:r>
            <a:r>
              <a:rPr lang="en-US" sz="2400" dirty="0" err="1"/>
              <a:t>haruslah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landasan</a:t>
            </a:r>
            <a:r>
              <a:rPr lang="en-US" sz="2400" dirty="0"/>
              <a:t> </a:t>
            </a:r>
            <a:r>
              <a:rPr lang="en-US" sz="2400" dirty="0" err="1"/>
              <a:t>bagaimana</a:t>
            </a:r>
            <a:r>
              <a:rPr lang="en-US" sz="2400" dirty="0"/>
              <a:t> </a:t>
            </a:r>
            <a:r>
              <a:rPr lang="en-US" sz="2400" dirty="0" err="1"/>
              <a:t>rakyat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pemerintah</a:t>
            </a:r>
            <a:r>
              <a:rPr lang="en-US" sz="2400" dirty="0"/>
              <a:t> </a:t>
            </a:r>
            <a:r>
              <a:rPr lang="en-US" sz="2400" dirty="0" err="1"/>
              <a:t>hendak</a:t>
            </a:r>
            <a:r>
              <a:rPr lang="en-US" sz="2400" dirty="0"/>
              <a:t> </a:t>
            </a:r>
            <a:r>
              <a:rPr lang="en-US" sz="2400" dirty="0" err="1"/>
              <a:t>berprilaku</a:t>
            </a:r>
            <a:r>
              <a:rPr lang="en-US" sz="2400" dirty="0"/>
              <a:t>. </a:t>
            </a:r>
            <a:r>
              <a:rPr lang="en-US" sz="2400" dirty="0" err="1"/>
              <a:t>Inilah</a:t>
            </a:r>
            <a:r>
              <a:rPr lang="en-US" sz="2400" dirty="0"/>
              <a:t> </a:t>
            </a:r>
            <a:r>
              <a:rPr lang="en-US" sz="2400" dirty="0" err="1"/>
              <a:t>arti</a:t>
            </a:r>
            <a:r>
              <a:rPr lang="en-US" sz="2400" dirty="0"/>
              <a:t> </a:t>
            </a:r>
            <a:r>
              <a:rPr lang="en-US" sz="2400" dirty="0" err="1"/>
              <a:t>penting</a:t>
            </a:r>
            <a:r>
              <a:rPr lang="en-US" sz="2400" dirty="0"/>
              <a:t> </a:t>
            </a:r>
            <a:r>
              <a:rPr lang="en-US" sz="2400" dirty="0" err="1"/>
              <a:t>pandangan</a:t>
            </a:r>
            <a:r>
              <a:rPr lang="en-US" sz="2400" dirty="0"/>
              <a:t> </a:t>
            </a:r>
            <a:r>
              <a:rPr lang="en-US" sz="2400" dirty="0" err="1"/>
              <a:t>hidup</a:t>
            </a:r>
            <a:r>
              <a:rPr lang="en-US" sz="2400" dirty="0"/>
              <a:t> </a:t>
            </a:r>
            <a:r>
              <a:rPr lang="en-US" sz="2400" dirty="0" err="1"/>
              <a:t>bangsa</a:t>
            </a:r>
            <a:r>
              <a:rPr lang="en-US" sz="2400" dirty="0"/>
              <a:t> Indonesia </a:t>
            </a: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/>
              <a:t>Pancasila</a:t>
            </a:r>
            <a:r>
              <a:rPr lang="en-US" sz="2400" dirty="0"/>
              <a:t>: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400" dirty="0" err="1"/>
              <a:t>Sila</a:t>
            </a:r>
            <a:r>
              <a:rPr lang="en-US" sz="2400" dirty="0"/>
              <a:t> </a:t>
            </a:r>
            <a:r>
              <a:rPr lang="en-US" sz="2400" dirty="0" err="1"/>
              <a:t>pertama</a:t>
            </a:r>
            <a:endParaRPr lang="en-US" sz="2400" dirty="0"/>
          </a:p>
          <a:p>
            <a:pPr algn="just">
              <a:buNone/>
            </a:pPr>
            <a:r>
              <a:rPr lang="en-US" sz="2400" dirty="0"/>
              <a:t>      </a:t>
            </a:r>
            <a:r>
              <a:rPr lang="en-US" sz="2400" dirty="0" err="1"/>
              <a:t>Masyarakat</a:t>
            </a:r>
            <a:r>
              <a:rPr lang="en-US" sz="2400" dirty="0"/>
              <a:t> </a:t>
            </a:r>
            <a:r>
              <a:rPr lang="en-US" sz="2400" dirty="0" err="1"/>
              <a:t>berpedoman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warga</a:t>
            </a:r>
            <a:r>
              <a:rPr lang="en-US" sz="2400" dirty="0"/>
              <a:t> </a:t>
            </a:r>
            <a:r>
              <a:rPr lang="en-US" sz="2400" dirty="0" err="1"/>
              <a:t>negara</a:t>
            </a:r>
            <a:r>
              <a:rPr lang="en-US" sz="2400" dirty="0"/>
              <a:t> Indonesia </a:t>
            </a:r>
            <a:r>
              <a:rPr lang="en-US" sz="2400" dirty="0" err="1"/>
              <a:t>haruslah</a:t>
            </a:r>
            <a:r>
              <a:rPr lang="en-US" sz="2400" dirty="0"/>
              <a:t> </a:t>
            </a:r>
            <a:r>
              <a:rPr lang="en-US" sz="2400" dirty="0" err="1"/>
              <a:t>beribadah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/>
              <a:t>Tuhan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keyakinan</a:t>
            </a:r>
            <a:r>
              <a:rPr lang="en-US" sz="2400" dirty="0"/>
              <a:t> yang </a:t>
            </a:r>
            <a:r>
              <a:rPr lang="en-US" sz="2400" dirty="0" err="1"/>
              <a:t>telah</a:t>
            </a:r>
            <a:r>
              <a:rPr lang="en-US" sz="2400" dirty="0"/>
              <a:t> di </a:t>
            </a:r>
            <a:r>
              <a:rPr lang="en-US" sz="2400" dirty="0" err="1"/>
              <a:t>akui</a:t>
            </a:r>
            <a:r>
              <a:rPr lang="en-US" sz="2400" dirty="0"/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400" dirty="0" err="1"/>
              <a:t>Sila</a:t>
            </a:r>
            <a:r>
              <a:rPr lang="en-US" sz="2400" dirty="0"/>
              <a:t> </a:t>
            </a:r>
            <a:r>
              <a:rPr lang="en-US" sz="2400" dirty="0" err="1"/>
              <a:t>Kedua</a:t>
            </a:r>
            <a:endParaRPr lang="en-US" sz="2400" dirty="0"/>
          </a:p>
          <a:p>
            <a:pPr algn="just">
              <a:buNone/>
            </a:pPr>
            <a:r>
              <a:rPr lang="en-US" sz="2400" dirty="0"/>
              <a:t>      </a:t>
            </a:r>
            <a:r>
              <a:rPr lang="en-US" sz="2400" dirty="0" err="1"/>
              <a:t>Menyadari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sesama</a:t>
            </a:r>
            <a:r>
              <a:rPr lang="en-US" sz="2400" dirty="0"/>
              <a:t> </a:t>
            </a:r>
            <a:r>
              <a:rPr lang="en-US" sz="2400" dirty="0" err="1"/>
              <a:t>warga</a:t>
            </a:r>
            <a:r>
              <a:rPr lang="en-US" sz="2400" dirty="0"/>
              <a:t> </a:t>
            </a:r>
            <a:r>
              <a:rPr lang="en-US" sz="2400" dirty="0" err="1"/>
              <a:t>negara</a:t>
            </a:r>
            <a:r>
              <a:rPr lang="en-US" sz="2400" dirty="0"/>
              <a:t> Indonesia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saling</a:t>
            </a:r>
            <a:r>
              <a:rPr lang="en-US" sz="2400" dirty="0"/>
              <a:t> </a:t>
            </a:r>
            <a:r>
              <a:rPr lang="en-US" sz="2400" dirty="0" err="1"/>
              <a:t>menghargai</a:t>
            </a:r>
            <a:r>
              <a:rPr lang="en-US" sz="2400" dirty="0"/>
              <a:t> </a:t>
            </a:r>
            <a:r>
              <a:rPr lang="en-US" sz="2400" dirty="0" err="1"/>
              <a:t>hak-hak</a:t>
            </a:r>
            <a:r>
              <a:rPr lang="en-US" sz="2400" dirty="0"/>
              <a:t> </a:t>
            </a:r>
            <a:r>
              <a:rPr lang="en-US" sz="2400" dirty="0" err="1"/>
              <a:t>asasi</a:t>
            </a:r>
            <a:r>
              <a:rPr lang="en-US" sz="2400" dirty="0"/>
              <a:t> orang lain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wibawa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rakyat</a:t>
            </a:r>
            <a:r>
              <a:rPr lang="en-US" sz="2400" dirty="0"/>
              <a:t> NKRI.</a:t>
            </a:r>
          </a:p>
          <a:p>
            <a:pPr algn="just">
              <a:buNone/>
            </a:pPr>
            <a:endParaRPr lang="en-US" sz="24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3657600"/>
            <a:ext cx="281940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71" y="0"/>
            <a:ext cx="5906729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2200" dirty="0" err="1"/>
              <a:t>Sila</a:t>
            </a:r>
            <a:r>
              <a:rPr lang="en-US" sz="2200" dirty="0"/>
              <a:t> </a:t>
            </a:r>
            <a:r>
              <a:rPr lang="en-US" sz="2200" dirty="0" err="1"/>
              <a:t>Ketiga</a:t>
            </a:r>
            <a:endParaRPr lang="en-US" sz="2200" dirty="0"/>
          </a:p>
          <a:p>
            <a:pPr algn="just">
              <a:buNone/>
            </a:pPr>
            <a:r>
              <a:rPr lang="en-US" sz="2200" dirty="0"/>
              <a:t>     </a:t>
            </a:r>
            <a:r>
              <a:rPr lang="en-US" sz="2200" dirty="0" err="1"/>
              <a:t>Bersatu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segala</a:t>
            </a:r>
            <a:r>
              <a:rPr lang="en-US" sz="2200" dirty="0"/>
              <a:t> </a:t>
            </a:r>
            <a:r>
              <a:rPr lang="en-US" sz="2200" dirty="0" err="1"/>
              <a:t>macam</a:t>
            </a:r>
            <a:r>
              <a:rPr lang="en-US" sz="2200" dirty="0"/>
              <a:t> </a:t>
            </a:r>
            <a:r>
              <a:rPr lang="en-US" sz="2200" dirty="0" err="1"/>
              <a:t>perbedaan</a:t>
            </a:r>
            <a:r>
              <a:rPr lang="en-US" sz="2200" dirty="0"/>
              <a:t> di </a:t>
            </a:r>
            <a:r>
              <a:rPr lang="en-US" sz="2200" dirty="0" err="1"/>
              <a:t>tengah</a:t>
            </a:r>
            <a:r>
              <a:rPr lang="en-US" sz="2200" dirty="0"/>
              <a:t> </a:t>
            </a:r>
            <a:r>
              <a:rPr lang="en-US" sz="2200" dirty="0" err="1"/>
              <a:t>kehidupan</a:t>
            </a:r>
            <a:r>
              <a:rPr lang="en-US" sz="2200" dirty="0"/>
              <a:t> </a:t>
            </a:r>
            <a:r>
              <a:rPr lang="en-US" sz="2200" dirty="0" err="1"/>
              <a:t>bernegara</a:t>
            </a:r>
            <a:r>
              <a:rPr lang="en-US" sz="2200" dirty="0"/>
              <a:t>, </a:t>
            </a:r>
            <a:r>
              <a:rPr lang="en-US" sz="2200" dirty="0" err="1"/>
              <a:t>tidak</a:t>
            </a:r>
            <a:r>
              <a:rPr lang="en-US" sz="2200" dirty="0"/>
              <a:t> </a:t>
            </a:r>
            <a:r>
              <a:rPr lang="en-US" sz="2200" dirty="0" err="1"/>
              <a:t>memandang</a:t>
            </a:r>
            <a:r>
              <a:rPr lang="en-US" sz="2200" dirty="0"/>
              <a:t> </a:t>
            </a:r>
            <a:r>
              <a:rPr lang="en-US" sz="2200" dirty="0" err="1"/>
              <a:t>suku</a:t>
            </a:r>
            <a:r>
              <a:rPr lang="en-US" sz="2200" dirty="0"/>
              <a:t>, </a:t>
            </a:r>
            <a:r>
              <a:rPr lang="en-US" sz="2200" dirty="0" err="1"/>
              <a:t>budaya</a:t>
            </a:r>
            <a:r>
              <a:rPr lang="en-US" sz="2200" dirty="0"/>
              <a:t> </a:t>
            </a:r>
            <a:r>
              <a:rPr lang="en-US" sz="2200" dirty="0" err="1"/>
              <a:t>atau</a:t>
            </a:r>
            <a:r>
              <a:rPr lang="en-US" sz="2200" dirty="0"/>
              <a:t> agama </a:t>
            </a:r>
            <a:r>
              <a:rPr lang="en-US" sz="2200" dirty="0" err="1"/>
              <a:t>karena</a:t>
            </a:r>
            <a:r>
              <a:rPr lang="en-US" sz="2200" dirty="0"/>
              <a:t> </a:t>
            </a:r>
            <a:r>
              <a:rPr lang="en-US" sz="2200" dirty="0" err="1"/>
              <a:t>bagimanapun</a:t>
            </a:r>
            <a:r>
              <a:rPr lang="en-US" sz="2200" dirty="0"/>
              <a:t> </a:t>
            </a:r>
            <a:r>
              <a:rPr lang="en-US" sz="2200" dirty="0" err="1"/>
              <a:t>perbedaan</a:t>
            </a:r>
            <a:r>
              <a:rPr lang="en-US" sz="2200" dirty="0"/>
              <a:t> </a:t>
            </a:r>
            <a:r>
              <a:rPr lang="en-US" sz="2200" dirty="0" err="1"/>
              <a:t>itu</a:t>
            </a:r>
            <a:r>
              <a:rPr lang="en-US" sz="2200" dirty="0"/>
              <a:t> </a:t>
            </a:r>
            <a:r>
              <a:rPr lang="en-US" sz="2200" dirty="0" err="1"/>
              <a:t>tetap</a:t>
            </a:r>
            <a:r>
              <a:rPr lang="en-US" sz="2200" dirty="0"/>
              <a:t> </a:t>
            </a:r>
            <a:r>
              <a:rPr lang="en-US" sz="2200" dirty="0" err="1"/>
              <a:t>berada</a:t>
            </a:r>
            <a:r>
              <a:rPr lang="en-US" sz="2200" dirty="0"/>
              <a:t> </a:t>
            </a:r>
            <a:r>
              <a:rPr lang="en-US" sz="2200" dirty="0" err="1"/>
              <a:t>pada</a:t>
            </a:r>
            <a:r>
              <a:rPr lang="en-US" sz="2200" dirty="0"/>
              <a:t> </a:t>
            </a:r>
            <a:r>
              <a:rPr lang="en-US" sz="2200" dirty="0" err="1"/>
              <a:t>satu</a:t>
            </a:r>
            <a:r>
              <a:rPr lang="en-US" sz="2200" dirty="0"/>
              <a:t> </a:t>
            </a:r>
            <a:r>
              <a:rPr lang="en-US" sz="2200" dirty="0" err="1"/>
              <a:t>wilayah</a:t>
            </a:r>
            <a:r>
              <a:rPr lang="en-US" sz="2200" dirty="0"/>
              <a:t> </a:t>
            </a:r>
            <a:r>
              <a:rPr lang="en-US" sz="2200" dirty="0" err="1"/>
              <a:t>teritorial</a:t>
            </a:r>
            <a:r>
              <a:rPr lang="en-US" sz="2200" dirty="0"/>
              <a:t>, </a:t>
            </a:r>
            <a:r>
              <a:rPr lang="en-US" sz="2200" dirty="0" err="1"/>
              <a:t>yaitu</a:t>
            </a:r>
            <a:r>
              <a:rPr lang="en-US" sz="2200" dirty="0"/>
              <a:t> Indonesia.</a:t>
            </a:r>
          </a:p>
          <a:p>
            <a:pPr algn="just">
              <a:buNone/>
            </a:pPr>
            <a:endParaRPr lang="en-US" sz="2000" dirty="0"/>
          </a:p>
          <a:p>
            <a:pPr algn="just">
              <a:buFont typeface="Wingdings" pitchFamily="2" charset="2"/>
              <a:buChar char="ü"/>
            </a:pPr>
            <a:r>
              <a:rPr lang="en-US" sz="2200" dirty="0" err="1"/>
              <a:t>Sila</a:t>
            </a:r>
            <a:r>
              <a:rPr lang="en-US" sz="2200" dirty="0"/>
              <a:t> </a:t>
            </a:r>
            <a:r>
              <a:rPr lang="en-US" sz="2200" dirty="0" err="1"/>
              <a:t>Keempat</a:t>
            </a:r>
            <a:r>
              <a:rPr lang="en-US" sz="2200" dirty="0"/>
              <a:t> </a:t>
            </a:r>
          </a:p>
          <a:p>
            <a:pPr algn="just">
              <a:buNone/>
            </a:pPr>
            <a:r>
              <a:rPr lang="en-US" sz="2200" dirty="0"/>
              <a:t>     </a:t>
            </a:r>
            <a:r>
              <a:rPr lang="en-US" sz="2200" dirty="0" err="1"/>
              <a:t>Mencapai</a:t>
            </a:r>
            <a:r>
              <a:rPr lang="en-US" sz="2200" dirty="0"/>
              <a:t> </a:t>
            </a:r>
            <a:r>
              <a:rPr lang="en-US" sz="2200" dirty="0" err="1"/>
              <a:t>mufakat</a:t>
            </a:r>
            <a:r>
              <a:rPr lang="en-US" sz="2200" dirty="0"/>
              <a:t>  </a:t>
            </a:r>
            <a:r>
              <a:rPr lang="en-US" sz="2200" dirty="0" err="1"/>
              <a:t>sebagai</a:t>
            </a:r>
            <a:r>
              <a:rPr lang="en-US" sz="2200" dirty="0"/>
              <a:t> </a:t>
            </a:r>
            <a:r>
              <a:rPr lang="en-US" sz="2200" dirty="0" err="1"/>
              <a:t>tujuan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musyawarah</a:t>
            </a:r>
            <a:r>
              <a:rPr lang="en-US" sz="2200" dirty="0"/>
              <a:t> </a:t>
            </a:r>
            <a:r>
              <a:rPr lang="en-US" sz="2200" dirty="0" err="1"/>
              <a:t>mencapai</a:t>
            </a:r>
            <a:r>
              <a:rPr lang="en-US" sz="2200" dirty="0"/>
              <a:t> </a:t>
            </a:r>
            <a:r>
              <a:rPr lang="en-US" sz="2200" dirty="0" err="1"/>
              <a:t>keputusan</a:t>
            </a:r>
            <a:r>
              <a:rPr lang="en-US" sz="2200" dirty="0"/>
              <a:t> </a:t>
            </a:r>
            <a:r>
              <a:rPr lang="en-US" sz="2200" dirty="0" err="1"/>
              <a:t>akhir</a:t>
            </a:r>
            <a:r>
              <a:rPr lang="en-US" sz="2200" dirty="0"/>
              <a:t>, </a:t>
            </a:r>
            <a:r>
              <a:rPr lang="en-US" sz="2200" dirty="0" err="1"/>
              <a:t>sebisa</a:t>
            </a:r>
            <a:r>
              <a:rPr lang="en-US" sz="2200" dirty="0"/>
              <a:t> </a:t>
            </a:r>
            <a:r>
              <a:rPr lang="en-US" sz="2200" dirty="0" err="1"/>
              <a:t>mungkin</a:t>
            </a:r>
            <a:r>
              <a:rPr lang="en-US" sz="2200" dirty="0"/>
              <a:t> </a:t>
            </a:r>
            <a:r>
              <a:rPr lang="en-US" sz="2200" dirty="0" err="1"/>
              <a:t>semuanya</a:t>
            </a:r>
            <a:r>
              <a:rPr lang="en-US" sz="2200" dirty="0"/>
              <a:t> </a:t>
            </a:r>
            <a:r>
              <a:rPr lang="en-US" sz="2200" dirty="0" err="1"/>
              <a:t>melalui</a:t>
            </a:r>
            <a:r>
              <a:rPr lang="en-US" sz="2200" dirty="0"/>
              <a:t> </a:t>
            </a:r>
            <a:r>
              <a:rPr lang="en-US" sz="2200" dirty="0" err="1"/>
              <a:t>pembahasan</a:t>
            </a:r>
            <a:r>
              <a:rPr lang="en-US" sz="2200" dirty="0"/>
              <a:t> </a:t>
            </a:r>
            <a:r>
              <a:rPr lang="en-US" sz="2200" dirty="0" err="1"/>
              <a:t>bersama</a:t>
            </a:r>
            <a:r>
              <a:rPr lang="en-US" sz="2200" dirty="0"/>
              <a:t> </a:t>
            </a:r>
            <a:r>
              <a:rPr lang="en-US" sz="2200" dirty="0" err="1"/>
              <a:t>bukan</a:t>
            </a:r>
            <a:r>
              <a:rPr lang="en-US" sz="2200" dirty="0"/>
              <a:t> </a:t>
            </a:r>
            <a:r>
              <a:rPr lang="en-US" sz="2200" dirty="0" err="1"/>
              <a:t>berdasarkan</a:t>
            </a:r>
            <a:r>
              <a:rPr lang="en-US" sz="2200" dirty="0"/>
              <a:t> </a:t>
            </a:r>
            <a:r>
              <a:rPr lang="en-US" sz="2200" dirty="0" err="1"/>
              <a:t>pendapat</a:t>
            </a:r>
            <a:r>
              <a:rPr lang="en-US" sz="2200" dirty="0"/>
              <a:t> </a:t>
            </a:r>
            <a:r>
              <a:rPr lang="en-US" sz="2200" dirty="0" err="1"/>
              <a:t>sepihak</a:t>
            </a:r>
            <a:r>
              <a:rPr lang="en-US" sz="2200" dirty="0"/>
              <a:t> 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golongan</a:t>
            </a:r>
            <a:r>
              <a:rPr lang="en-US" sz="2200" dirty="0"/>
              <a:t> </a:t>
            </a:r>
            <a:r>
              <a:rPr lang="en-US" sz="2200" dirty="0" err="1"/>
              <a:t>melainkan</a:t>
            </a:r>
            <a:r>
              <a:rPr lang="en-US" sz="2200" dirty="0"/>
              <a:t> </a:t>
            </a:r>
            <a:r>
              <a:rPr lang="en-US" sz="2200" dirty="0" err="1"/>
              <a:t>mayoritas</a:t>
            </a:r>
            <a:r>
              <a:rPr lang="en-US" sz="2200" dirty="0"/>
              <a:t> </a:t>
            </a:r>
            <a:r>
              <a:rPr lang="en-US" sz="2200" dirty="0" err="1"/>
              <a:t>masyarakat</a:t>
            </a:r>
            <a:r>
              <a:rPr lang="en-US" sz="2200" dirty="0"/>
              <a:t>.</a:t>
            </a:r>
          </a:p>
          <a:p>
            <a:pPr algn="just">
              <a:buNone/>
            </a:pPr>
            <a:endParaRPr lang="en-US" sz="2000" dirty="0"/>
          </a:p>
          <a:p>
            <a:pPr algn="just">
              <a:buFont typeface="Wingdings" pitchFamily="2" charset="2"/>
              <a:buChar char="ü"/>
            </a:pPr>
            <a:r>
              <a:rPr lang="en-US" sz="2200" dirty="0" err="1"/>
              <a:t>Sila</a:t>
            </a:r>
            <a:r>
              <a:rPr lang="en-US" sz="2200" dirty="0"/>
              <a:t> </a:t>
            </a:r>
            <a:r>
              <a:rPr lang="en-US" sz="2200" dirty="0" err="1"/>
              <a:t>Kelima</a:t>
            </a:r>
            <a:endParaRPr lang="en-US" sz="2200" dirty="0"/>
          </a:p>
          <a:p>
            <a:pPr algn="just">
              <a:buNone/>
            </a:pPr>
            <a:r>
              <a:rPr lang="en-US" sz="2200" dirty="0"/>
              <a:t>     </a:t>
            </a:r>
            <a:r>
              <a:rPr lang="en-US" sz="2200" dirty="0" err="1"/>
              <a:t>Berprilaku</a:t>
            </a:r>
            <a:r>
              <a:rPr lang="en-US" sz="2200" dirty="0"/>
              <a:t> </a:t>
            </a:r>
            <a:r>
              <a:rPr lang="en-US" sz="2200" dirty="0" err="1"/>
              <a:t>adil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mndapatkan</a:t>
            </a:r>
            <a:r>
              <a:rPr lang="en-US" sz="2200" dirty="0"/>
              <a:t> </a:t>
            </a:r>
            <a:r>
              <a:rPr lang="en-US" sz="2200" dirty="0" err="1"/>
              <a:t>prilaku</a:t>
            </a:r>
            <a:r>
              <a:rPr lang="en-US" sz="2200" dirty="0"/>
              <a:t> </a:t>
            </a:r>
            <a:r>
              <a:rPr lang="en-US" sz="2200" dirty="0" err="1"/>
              <a:t>keadilan</a:t>
            </a:r>
            <a:r>
              <a:rPr lang="en-US" sz="2200" dirty="0"/>
              <a:t> yang </a:t>
            </a:r>
            <a:r>
              <a:rPr lang="en-US" sz="2200" dirty="0" err="1"/>
              <a:t>telah</a:t>
            </a:r>
            <a:r>
              <a:rPr lang="en-US" sz="2200" dirty="0"/>
              <a:t> di </a:t>
            </a:r>
            <a:r>
              <a:rPr lang="en-US" sz="2200" dirty="0" err="1"/>
              <a:t>jamin</a:t>
            </a:r>
            <a:r>
              <a:rPr lang="en-US" sz="2200" dirty="0"/>
              <a:t> </a:t>
            </a:r>
            <a:r>
              <a:rPr lang="en-US" sz="2200" dirty="0" err="1"/>
              <a:t>oleh</a:t>
            </a:r>
            <a:r>
              <a:rPr lang="en-US" sz="2200" dirty="0"/>
              <a:t> </a:t>
            </a:r>
            <a:r>
              <a:rPr lang="en-US" sz="2200" dirty="0" err="1"/>
              <a:t>negara</a:t>
            </a:r>
            <a:r>
              <a:rPr lang="en-US" sz="2200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4" y="12290"/>
            <a:ext cx="3124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091" y="2069691"/>
            <a:ext cx="3124199" cy="188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4038600"/>
            <a:ext cx="3219449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>
                <a:latin typeface="Snap ITC" pitchFamily="82" charset="0"/>
              </a:rPr>
              <a:t>Kesimpulan</a:t>
            </a:r>
            <a:endParaRPr lang="en-US" dirty="0">
              <a:latin typeface="Snap ITC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8610600" cy="58213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dirty="0" err="1"/>
              <a:t>Pandangan</a:t>
            </a:r>
            <a:r>
              <a:rPr lang="en-US" sz="2400" dirty="0"/>
              <a:t> </a:t>
            </a:r>
            <a:r>
              <a:rPr lang="en-US" sz="2400" dirty="0" err="1"/>
              <a:t>Hidup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pedoman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pegangan</a:t>
            </a:r>
            <a:r>
              <a:rPr lang="en-US" sz="2400" dirty="0"/>
              <a:t>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terus</a:t>
            </a:r>
            <a:r>
              <a:rPr lang="en-US" sz="2400" dirty="0"/>
              <a:t> di </a:t>
            </a:r>
            <a:r>
              <a:rPr lang="en-US" sz="2400" dirty="0" err="1"/>
              <a:t>gunakan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dasar</a:t>
            </a:r>
            <a:r>
              <a:rPr lang="en-US" sz="2400" dirty="0"/>
              <a:t> </a:t>
            </a:r>
            <a:r>
              <a:rPr lang="en-US" sz="2400" dirty="0" err="1"/>
              <a:t>pemecahan</a:t>
            </a:r>
            <a:r>
              <a:rPr lang="en-US" sz="2400" dirty="0"/>
              <a:t> </a:t>
            </a:r>
            <a:r>
              <a:rPr lang="en-US" sz="2400" dirty="0" err="1"/>
              <a:t>masalah</a:t>
            </a:r>
            <a:r>
              <a:rPr lang="en-US" sz="2400" dirty="0"/>
              <a:t>, </a:t>
            </a:r>
            <a:r>
              <a:rPr lang="en-US" sz="2400" dirty="0" err="1"/>
              <a:t>tujuan</a:t>
            </a:r>
            <a:r>
              <a:rPr lang="en-US" sz="2400" dirty="0"/>
              <a:t> di </a:t>
            </a:r>
            <a:r>
              <a:rPr lang="en-US" sz="2400" dirty="0" err="1"/>
              <a:t>masa</a:t>
            </a:r>
            <a:r>
              <a:rPr lang="en-US" sz="2400" dirty="0"/>
              <a:t> </a:t>
            </a:r>
            <a:r>
              <a:rPr lang="en-US" sz="2400" dirty="0" err="1"/>
              <a:t>depan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sarana</a:t>
            </a:r>
            <a:r>
              <a:rPr lang="en-US" sz="2400" dirty="0"/>
              <a:t> </a:t>
            </a:r>
            <a:r>
              <a:rPr lang="en-US" sz="2400" dirty="0" err="1"/>
              <a:t>membangun</a:t>
            </a:r>
            <a:r>
              <a:rPr lang="en-US" sz="2400" dirty="0"/>
              <a:t> </a:t>
            </a:r>
            <a:r>
              <a:rPr lang="en-US" sz="2400" dirty="0" err="1"/>
              <a:t>diri</a:t>
            </a:r>
            <a:r>
              <a:rPr lang="en-US" sz="2400" dirty="0"/>
              <a:t>.</a:t>
            </a:r>
          </a:p>
          <a:p>
            <a:pPr algn="just">
              <a:buNone/>
            </a:pPr>
            <a:endParaRPr lang="en-US" sz="2000" dirty="0"/>
          </a:p>
          <a:p>
            <a:pPr algn="just">
              <a:buFont typeface="Wingdings" pitchFamily="2" charset="2"/>
              <a:buChar char="Ø"/>
            </a:pPr>
            <a:r>
              <a:rPr lang="en-US" sz="2400" dirty="0" err="1"/>
              <a:t>Pengertian</a:t>
            </a:r>
            <a:r>
              <a:rPr lang="en-US" sz="2400" dirty="0"/>
              <a:t>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dirty="0" err="1"/>
              <a:t>pandangan</a:t>
            </a:r>
            <a:r>
              <a:rPr lang="en-US" sz="2400" dirty="0"/>
              <a:t> </a:t>
            </a:r>
            <a:r>
              <a:rPr lang="en-US" sz="2400" dirty="0" err="1"/>
              <a:t>hidup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latar</a:t>
            </a:r>
            <a:r>
              <a:rPr lang="en-US" sz="2400" dirty="0"/>
              <a:t> </a:t>
            </a:r>
            <a:r>
              <a:rPr lang="en-US" sz="2400" dirty="0" err="1"/>
              <a:t>belakang</a:t>
            </a:r>
            <a:r>
              <a:rPr lang="en-US" sz="2400" dirty="0"/>
              <a:t> </a:t>
            </a:r>
            <a:r>
              <a:rPr lang="en-US" sz="2400" dirty="0" err="1"/>
              <a:t>terbentuknya</a:t>
            </a:r>
            <a:r>
              <a:rPr lang="en-US" sz="2400" dirty="0"/>
              <a:t> </a:t>
            </a:r>
            <a:r>
              <a:rPr lang="en-US" sz="2400" dirty="0" err="1"/>
              <a:t>pancasila</a:t>
            </a:r>
            <a:r>
              <a:rPr lang="en-US" sz="2400" dirty="0"/>
              <a:t>,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bangsa</a:t>
            </a:r>
            <a:r>
              <a:rPr lang="en-US" sz="2400" dirty="0"/>
              <a:t> </a:t>
            </a:r>
            <a:r>
              <a:rPr lang="en-US" sz="2400" dirty="0" err="1"/>
              <a:t>indonesia</a:t>
            </a:r>
            <a:r>
              <a:rPr lang="en-US" sz="2400" dirty="0"/>
              <a:t> </a:t>
            </a:r>
            <a:r>
              <a:rPr lang="en-US" sz="2400" dirty="0" err="1"/>
              <a:t>mendeklarasikan</a:t>
            </a:r>
            <a:r>
              <a:rPr lang="en-US" sz="2400" dirty="0"/>
              <a:t> </a:t>
            </a:r>
            <a:r>
              <a:rPr lang="en-US" sz="2400" dirty="0" err="1"/>
              <a:t>kemerdekaan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tanggal</a:t>
            </a:r>
            <a:r>
              <a:rPr lang="en-US" sz="2400" dirty="0"/>
              <a:t> 17 </a:t>
            </a:r>
            <a:r>
              <a:rPr lang="en-US" sz="2400" dirty="0" err="1"/>
              <a:t>Agustus</a:t>
            </a:r>
            <a:r>
              <a:rPr lang="en-US" sz="2400" dirty="0"/>
              <a:t> 1945 </a:t>
            </a:r>
            <a:r>
              <a:rPr lang="en-US" sz="2400" dirty="0" err="1"/>
              <a:t>para</a:t>
            </a:r>
            <a:r>
              <a:rPr lang="en-US" sz="2400" dirty="0"/>
              <a:t> </a:t>
            </a:r>
            <a:r>
              <a:rPr lang="en-US" sz="2400" dirty="0" err="1"/>
              <a:t>pemimpin</a:t>
            </a:r>
            <a:r>
              <a:rPr lang="en-US" sz="2400" dirty="0"/>
              <a:t> </a:t>
            </a:r>
            <a:r>
              <a:rPr lang="en-US" sz="2400" dirty="0" err="1"/>
              <a:t>memikirkan</a:t>
            </a:r>
            <a:r>
              <a:rPr lang="en-US" sz="2400" dirty="0"/>
              <a:t> </a:t>
            </a:r>
            <a:r>
              <a:rPr lang="en-US" sz="2400" dirty="0" err="1"/>
              <a:t>mengenai</a:t>
            </a:r>
            <a:r>
              <a:rPr lang="en-US" sz="2400" dirty="0"/>
              <a:t> </a:t>
            </a:r>
            <a:r>
              <a:rPr lang="en-US" sz="2400" dirty="0" err="1"/>
              <a:t>apa</a:t>
            </a:r>
            <a:r>
              <a:rPr lang="en-US" sz="2400" dirty="0"/>
              <a:t> </a:t>
            </a:r>
            <a:r>
              <a:rPr lang="en-US" sz="2400" dirty="0" err="1"/>
              <a:t>pandangan</a:t>
            </a:r>
            <a:r>
              <a:rPr lang="en-US" sz="2400" dirty="0"/>
              <a:t> </a:t>
            </a:r>
            <a:r>
              <a:rPr lang="en-US" sz="2400" dirty="0" err="1"/>
              <a:t>hidup</a:t>
            </a:r>
            <a:r>
              <a:rPr lang="en-US" sz="2400" dirty="0"/>
              <a:t> yang </a:t>
            </a:r>
            <a:r>
              <a:rPr lang="en-US" sz="2400" dirty="0" err="1"/>
              <a:t>cocok</a:t>
            </a:r>
            <a:r>
              <a:rPr lang="en-US" sz="2400" dirty="0"/>
              <a:t> di </a:t>
            </a:r>
            <a:r>
              <a:rPr lang="en-US" sz="2400" dirty="0" err="1"/>
              <a:t>tanam</a:t>
            </a:r>
            <a:r>
              <a:rPr lang="en-US" sz="2400" dirty="0"/>
              <a:t> di Indonesia,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keputusan</a:t>
            </a:r>
            <a:r>
              <a:rPr lang="en-US" sz="2400" dirty="0"/>
              <a:t> pun </a:t>
            </a:r>
            <a:r>
              <a:rPr lang="en-US" sz="2400" dirty="0" err="1"/>
              <a:t>berakhir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pembentukan</a:t>
            </a:r>
            <a:r>
              <a:rPr lang="en-US" sz="2400" dirty="0"/>
              <a:t> </a:t>
            </a:r>
            <a:r>
              <a:rPr lang="en-US" sz="2400" dirty="0" err="1"/>
              <a:t>pancasila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semboyan</a:t>
            </a:r>
            <a:r>
              <a:rPr lang="en-US" sz="2400" dirty="0"/>
              <a:t> </a:t>
            </a:r>
            <a:r>
              <a:rPr lang="en-US" sz="2400" dirty="0" err="1"/>
              <a:t>Bhineka</a:t>
            </a:r>
            <a:r>
              <a:rPr lang="en-US" sz="2400" dirty="0"/>
              <a:t> Tunggal </a:t>
            </a:r>
            <a:r>
              <a:rPr lang="en-US" sz="2400" dirty="0" err="1"/>
              <a:t>Ika</a:t>
            </a:r>
            <a:r>
              <a:rPr lang="en-US" sz="2400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2457"/>
            <a:ext cx="7486650" cy="2283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Apakah</a:t>
            </a:r>
            <a:r>
              <a:rPr lang="en-US" dirty="0"/>
              <a:t> yang </a:t>
            </a:r>
            <a:r>
              <a:rPr lang="en-US" dirty="0" err="1"/>
              <a:t>dimaksud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pandangan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?</a:t>
            </a:r>
          </a:p>
          <a:p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bangsa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pandangan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?</a:t>
            </a:r>
          </a:p>
          <a:p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pentingnya</a:t>
            </a:r>
            <a:r>
              <a:rPr lang="en-US" dirty="0"/>
              <a:t> </a:t>
            </a:r>
            <a:r>
              <a:rPr lang="en-US" dirty="0" err="1"/>
              <a:t>pandangan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????????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733800"/>
            <a:ext cx="35052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6773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id-ID" dirty="0"/>
              <a:t>Dengan pandangan hidup suatu bangsa maka :</a:t>
            </a:r>
            <a:endParaRPr lang="en-US" dirty="0"/>
          </a:p>
          <a:p>
            <a:pPr marL="109728" indent="0">
              <a:buNone/>
            </a:pPr>
            <a:endParaRPr lang="en-US" dirty="0"/>
          </a:p>
          <a:p>
            <a:pPr lvl="0"/>
            <a:r>
              <a:rPr lang="en-US" dirty="0"/>
              <a:t>Akan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memandang</a:t>
            </a:r>
            <a:r>
              <a:rPr lang="en-US" dirty="0"/>
              <a:t> </a:t>
            </a:r>
            <a:r>
              <a:rPr lang="en-US" dirty="0" err="1"/>
              <a:t>persoalan-persoalan</a:t>
            </a:r>
            <a:r>
              <a:rPr lang="en-US" dirty="0"/>
              <a:t> yang </a:t>
            </a:r>
            <a:r>
              <a:rPr lang="en-US" dirty="0" err="1"/>
              <a:t>dihadapi</a:t>
            </a:r>
            <a:r>
              <a:rPr lang="en-US" dirty="0"/>
              <a:t>,</a:t>
            </a:r>
          </a:p>
          <a:p>
            <a:pPr lvl="0"/>
            <a:r>
              <a:rPr lang="en-US" dirty="0"/>
              <a:t>Akan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pemecahan</a:t>
            </a:r>
            <a:r>
              <a:rPr lang="en-US" dirty="0"/>
              <a:t> </a:t>
            </a:r>
            <a:r>
              <a:rPr lang="en-US" dirty="0" err="1"/>
              <a:t>masalah-masalah</a:t>
            </a:r>
            <a:r>
              <a:rPr lang="en-US" dirty="0"/>
              <a:t> yang </a:t>
            </a:r>
            <a:r>
              <a:rPr lang="en-US" dirty="0" err="1"/>
              <a:t>dihadapi</a:t>
            </a:r>
            <a:r>
              <a:rPr lang="en-US" dirty="0"/>
              <a:t>,</a:t>
            </a:r>
          </a:p>
          <a:p>
            <a:pPr lvl="0"/>
            <a:r>
              <a:rPr lang="en-US" dirty="0"/>
              <a:t>Akan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pedoman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pegangan</a:t>
            </a:r>
            <a:r>
              <a:rPr lang="en-US" dirty="0"/>
              <a:t>,</a:t>
            </a:r>
          </a:p>
          <a:p>
            <a:pPr lvl="0"/>
            <a:r>
              <a:rPr lang="en-US" dirty="0"/>
              <a:t>Akan </a:t>
            </a:r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dirinya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298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id-ID" dirty="0"/>
              <a:t>Seorang dewasa yang memiliki pandangan hidup adalah seseorang :</a:t>
            </a:r>
            <a:endParaRPr lang="en-US" dirty="0"/>
          </a:p>
          <a:p>
            <a:pPr lvl="0"/>
            <a:r>
              <a:rPr lang="en-US" dirty="0"/>
              <a:t>Yang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sadar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cita-citanya</a:t>
            </a:r>
            <a:endParaRPr lang="en-US" dirty="0"/>
          </a:p>
          <a:p>
            <a:pPr lvl="0"/>
            <a:r>
              <a:rPr lang="en-US" dirty="0"/>
              <a:t>Yang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sadar</a:t>
            </a:r>
            <a:r>
              <a:rPr lang="en-US" dirty="0"/>
              <a:t> </a:t>
            </a: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ditempuhnya</a:t>
            </a:r>
            <a:endParaRPr lang="en-US" dirty="0"/>
          </a:p>
          <a:p>
            <a:pPr lvl="0"/>
            <a:r>
              <a:rPr lang="en-US" dirty="0"/>
              <a:t>Yang </a:t>
            </a:r>
            <a:r>
              <a:rPr lang="en-US" dirty="0" err="1"/>
              <a:t>tahu</a:t>
            </a:r>
            <a:r>
              <a:rPr lang="en-US" dirty="0"/>
              <a:t> </a:t>
            </a:r>
            <a:r>
              <a:rPr lang="en-US" dirty="0" err="1"/>
              <a:t>nilai-nilai</a:t>
            </a:r>
            <a:r>
              <a:rPr lang="en-US" dirty="0"/>
              <a:t> yang </a:t>
            </a:r>
            <a:r>
              <a:rPr lang="en-US" dirty="0" err="1"/>
              <a:t>dijunjung</a:t>
            </a:r>
            <a:r>
              <a:rPr lang="en-US" dirty="0"/>
              <a:t> </a:t>
            </a:r>
            <a:r>
              <a:rPr lang="en-US" dirty="0" err="1"/>
              <a:t>tinggi</a:t>
            </a:r>
            <a:endParaRPr lang="en-US" dirty="0"/>
          </a:p>
          <a:p>
            <a:pPr lvl="0"/>
            <a:r>
              <a:rPr lang="en-US" dirty="0"/>
              <a:t>Yang </a:t>
            </a:r>
            <a:r>
              <a:rPr lang="en-US" dirty="0" err="1"/>
              <a:t>tahu</a:t>
            </a:r>
            <a:r>
              <a:rPr lang="en-US" dirty="0"/>
              <a:t> </a:t>
            </a:r>
            <a:r>
              <a:rPr lang="en-US" dirty="0" err="1"/>
              <a:t>mana</a:t>
            </a:r>
            <a:r>
              <a:rPr lang="en-US" dirty="0"/>
              <a:t> yang </a:t>
            </a:r>
            <a:r>
              <a:rPr lang="en-US" dirty="0" err="1"/>
              <a:t>benar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yang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melaksanakannya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jujur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785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="1" dirty="0" err="1"/>
              <a:t>Suatu</a:t>
            </a:r>
            <a:r>
              <a:rPr lang="en-US" b="1" dirty="0"/>
              <a:t> </a:t>
            </a:r>
            <a:r>
              <a:rPr lang="en-US" b="1" dirty="0" err="1"/>
              <a:t>bangsa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individu</a:t>
            </a:r>
            <a:r>
              <a:rPr lang="en-US" b="1" dirty="0"/>
              <a:t> </a:t>
            </a:r>
            <a:r>
              <a:rPr lang="en-US" b="1" dirty="0" err="1"/>
              <a:t>tidah</a:t>
            </a:r>
            <a:r>
              <a:rPr lang="en-US" b="1" dirty="0"/>
              <a:t> </a:t>
            </a:r>
            <a:r>
              <a:rPr lang="en-US" b="1" dirty="0" err="1"/>
              <a:t>mudah</a:t>
            </a:r>
            <a:r>
              <a:rPr lang="en-US" b="1" dirty="0"/>
              <a:t> </a:t>
            </a:r>
            <a:r>
              <a:rPr lang="en-US" b="1" dirty="0" err="1"/>
              <a:t>terombang-abing</a:t>
            </a:r>
            <a:r>
              <a:rPr lang="en-US" b="1" dirty="0"/>
              <a:t> </a:t>
            </a:r>
            <a:r>
              <a:rPr lang="en-US" b="1" dirty="0" err="1"/>
              <a:t>karena</a:t>
            </a:r>
            <a:r>
              <a:rPr lang="en-US" b="1" dirty="0"/>
              <a:t> </a:t>
            </a:r>
            <a:r>
              <a:rPr lang="en-US" b="1" dirty="0" err="1"/>
              <a:t>memiliki</a:t>
            </a:r>
            <a:r>
              <a:rPr lang="en-US" b="1" dirty="0"/>
              <a:t> </a:t>
            </a:r>
            <a:r>
              <a:rPr lang="en-US" b="1" dirty="0" err="1"/>
              <a:t>pandangan</a:t>
            </a:r>
            <a:r>
              <a:rPr lang="en-US" b="1" dirty="0"/>
              <a:t> </a:t>
            </a:r>
            <a:r>
              <a:rPr lang="en-US" b="1" dirty="0" err="1"/>
              <a:t>hidup</a:t>
            </a:r>
            <a:r>
              <a:rPr lang="en-US" b="1" dirty="0"/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276600"/>
            <a:ext cx="6019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3507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228600"/>
            <a:ext cx="8395855" cy="6324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005" y="0"/>
            <a:ext cx="8229600" cy="10668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>
                <a:latin typeface="Snap ITC" pitchFamily="82" charset="0"/>
              </a:rPr>
              <a:t>A. </a:t>
            </a:r>
            <a:r>
              <a:rPr lang="en-US" dirty="0" err="1">
                <a:latin typeface="Snap ITC" pitchFamily="82" charset="0"/>
              </a:rPr>
              <a:t>Pandangan</a:t>
            </a:r>
            <a:r>
              <a:rPr lang="en-US" dirty="0">
                <a:latin typeface="Snap ITC" pitchFamily="82" charset="0"/>
              </a:rPr>
              <a:t> </a:t>
            </a:r>
            <a:r>
              <a:rPr lang="en-US" dirty="0" err="1">
                <a:latin typeface="Snap ITC" pitchFamily="82" charset="0"/>
              </a:rPr>
              <a:t>Hidup</a:t>
            </a:r>
            <a:r>
              <a:rPr lang="en-US" dirty="0">
                <a:latin typeface="Snap ITC" pitchFamily="82" charset="0"/>
              </a:rPr>
              <a:t> </a:t>
            </a:r>
            <a:r>
              <a:rPr lang="en-US" dirty="0" err="1">
                <a:latin typeface="Snap ITC" pitchFamily="82" charset="0"/>
              </a:rPr>
              <a:t>Bagi</a:t>
            </a:r>
            <a:r>
              <a:rPr lang="en-US" dirty="0">
                <a:latin typeface="Snap ITC" pitchFamily="82" charset="0"/>
              </a:rPr>
              <a:t> </a:t>
            </a:r>
            <a:r>
              <a:rPr lang="en-US" dirty="0" err="1">
                <a:latin typeface="Snap ITC" pitchFamily="82" charset="0"/>
              </a:rPr>
              <a:t>Suatu</a:t>
            </a:r>
            <a:r>
              <a:rPr lang="en-US" dirty="0">
                <a:latin typeface="Snap ITC" pitchFamily="82" charset="0"/>
              </a:rPr>
              <a:t> </a:t>
            </a:r>
            <a:r>
              <a:rPr lang="en-US" dirty="0" err="1">
                <a:latin typeface="Snap ITC" pitchFamily="82" charset="0"/>
              </a:rPr>
              <a:t>Bangsa</a:t>
            </a:r>
            <a:endParaRPr lang="en-US" dirty="0">
              <a:latin typeface="Snap IT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28700"/>
            <a:ext cx="8915400" cy="55245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sz="2400" dirty="0" err="1"/>
              <a:t>Sejak</a:t>
            </a:r>
            <a:r>
              <a:rPr lang="en-US" sz="2400" dirty="0"/>
              <a:t> </a:t>
            </a:r>
            <a:r>
              <a:rPr lang="en-US" sz="2400" dirty="0" err="1"/>
              <a:t>tanggal</a:t>
            </a:r>
            <a:r>
              <a:rPr lang="en-US" sz="2400" dirty="0"/>
              <a:t> 28 </a:t>
            </a:r>
            <a:r>
              <a:rPr lang="en-US" sz="2400" dirty="0" err="1"/>
              <a:t>Oktober</a:t>
            </a:r>
            <a:r>
              <a:rPr lang="en-US" sz="2400" dirty="0"/>
              <a:t> 1928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bangsa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berbagai</a:t>
            </a:r>
            <a:r>
              <a:rPr lang="en-US" sz="2400" dirty="0"/>
              <a:t> </a:t>
            </a:r>
            <a:r>
              <a:rPr lang="en-US" sz="2400" dirty="0" err="1"/>
              <a:t>latar</a:t>
            </a:r>
            <a:r>
              <a:rPr lang="en-US" sz="2400" dirty="0"/>
              <a:t> </a:t>
            </a:r>
            <a:r>
              <a:rPr lang="en-US" sz="2400" dirty="0" err="1"/>
              <a:t>belakang</a:t>
            </a:r>
            <a:r>
              <a:rPr lang="en-US" sz="2400" dirty="0"/>
              <a:t> </a:t>
            </a:r>
            <a:r>
              <a:rPr lang="en-US" sz="2400" dirty="0" err="1"/>
              <a:t>suku</a:t>
            </a:r>
            <a:r>
              <a:rPr lang="en-US" sz="2400" dirty="0"/>
              <a:t>, </a:t>
            </a:r>
            <a:r>
              <a:rPr lang="en-US" sz="2400" dirty="0" err="1"/>
              <a:t>ras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agama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membangun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tatanan</a:t>
            </a:r>
            <a:r>
              <a:rPr lang="en-US" sz="2400" dirty="0"/>
              <a:t> </a:t>
            </a:r>
            <a:r>
              <a:rPr lang="en-US" sz="2400" dirty="0" err="1"/>
              <a:t>hidup</a:t>
            </a:r>
            <a:r>
              <a:rPr lang="en-US" sz="2400" dirty="0"/>
              <a:t> </a:t>
            </a:r>
            <a:r>
              <a:rPr lang="en-US" sz="2400" dirty="0" err="1"/>
              <a:t>berbangsa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bernegara</a:t>
            </a:r>
            <a:r>
              <a:rPr lang="en-US" sz="2400" dirty="0"/>
              <a:t>.</a:t>
            </a:r>
          </a:p>
          <a:p>
            <a:pPr algn="just">
              <a:buNone/>
            </a:pPr>
            <a:endParaRPr lang="en-US" sz="2400" dirty="0"/>
          </a:p>
          <a:p>
            <a:pPr algn="just"/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pandangan</a:t>
            </a:r>
            <a:r>
              <a:rPr lang="en-US" sz="2400" dirty="0"/>
              <a:t> </a:t>
            </a:r>
            <a:r>
              <a:rPr lang="en-US" sz="2400" dirty="0" err="1"/>
              <a:t>hidup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bangsa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mudah</a:t>
            </a:r>
            <a:r>
              <a:rPr lang="en-US" sz="2400" dirty="0"/>
              <a:t> </a:t>
            </a:r>
            <a:r>
              <a:rPr lang="en-US" sz="2400" dirty="0" err="1"/>
              <a:t>memandang</a:t>
            </a:r>
            <a:r>
              <a:rPr lang="en-US" sz="2400" dirty="0"/>
              <a:t> </a:t>
            </a:r>
            <a:r>
              <a:rPr lang="en-US" sz="2400" dirty="0" err="1"/>
              <a:t>segala</a:t>
            </a:r>
            <a:r>
              <a:rPr lang="en-US" sz="2400" dirty="0"/>
              <a:t> </a:t>
            </a:r>
            <a:r>
              <a:rPr lang="en-US" sz="2400" dirty="0" err="1"/>
              <a:t>persoalan</a:t>
            </a:r>
            <a:r>
              <a:rPr lang="en-US" sz="2400" dirty="0"/>
              <a:t> yang </a:t>
            </a:r>
            <a:r>
              <a:rPr lang="en-US" sz="2400" dirty="0" err="1"/>
              <a:t>di</a:t>
            </a:r>
            <a:r>
              <a:rPr lang="en-US" sz="2400" dirty="0"/>
              <a:t> </a:t>
            </a:r>
            <a:r>
              <a:rPr lang="en-US" sz="2400" dirty="0" err="1"/>
              <a:t>hadapi</a:t>
            </a:r>
            <a:r>
              <a:rPr lang="en-US" sz="2400" dirty="0"/>
              <a:t>,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mudah</a:t>
            </a:r>
            <a:r>
              <a:rPr lang="en-US" sz="2400" dirty="0"/>
              <a:t> </a:t>
            </a:r>
            <a:r>
              <a:rPr lang="en-US" sz="2400" dirty="0" err="1"/>
              <a:t>mencari</a:t>
            </a:r>
            <a:r>
              <a:rPr lang="en-US" sz="2400" dirty="0"/>
              <a:t> </a:t>
            </a:r>
            <a:r>
              <a:rPr lang="en-US" sz="2400" dirty="0" err="1"/>
              <a:t>pemecahan</a:t>
            </a:r>
            <a:r>
              <a:rPr lang="en-US" sz="2400" dirty="0"/>
              <a:t> </a:t>
            </a:r>
            <a:r>
              <a:rPr lang="en-US" sz="2400" dirty="0" err="1"/>
              <a:t>masalah</a:t>
            </a:r>
            <a:r>
              <a:rPr lang="en-US" sz="2400" dirty="0"/>
              <a:t> yang </a:t>
            </a:r>
            <a:r>
              <a:rPr lang="en-US" sz="2400" dirty="0" err="1"/>
              <a:t>di</a:t>
            </a:r>
            <a:r>
              <a:rPr lang="en-US" sz="2400" dirty="0"/>
              <a:t> </a:t>
            </a:r>
            <a:r>
              <a:rPr lang="en-US" sz="2400" dirty="0" err="1"/>
              <a:t>hadapi,memiliki</a:t>
            </a:r>
            <a:r>
              <a:rPr lang="en-US" sz="2400" dirty="0"/>
              <a:t> </a:t>
            </a:r>
            <a:r>
              <a:rPr lang="en-US" sz="2400" dirty="0" err="1"/>
              <a:t>pedoman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pegangan</a:t>
            </a:r>
            <a:r>
              <a:rPr lang="en-US" sz="2400" dirty="0"/>
              <a:t>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membangun</a:t>
            </a:r>
            <a:r>
              <a:rPr lang="en-US" sz="2400" dirty="0"/>
              <a:t> </a:t>
            </a:r>
            <a:r>
              <a:rPr lang="en-US" sz="2400" dirty="0" err="1"/>
              <a:t>dirinya</a:t>
            </a:r>
            <a:r>
              <a:rPr lang="en-US" sz="2400" dirty="0"/>
              <a:t>.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 err="1"/>
              <a:t>Pandangan</a:t>
            </a:r>
            <a:r>
              <a:rPr lang="en-US" sz="2400" dirty="0"/>
              <a:t> </a:t>
            </a:r>
            <a:r>
              <a:rPr lang="en-US" sz="2400" dirty="0" err="1"/>
              <a:t>hidup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bangsa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endParaRPr lang="en-US" sz="2400" dirty="0"/>
          </a:p>
          <a:p>
            <a:pPr algn="just">
              <a:buFont typeface="Wingdings" pitchFamily="2" charset="2"/>
              <a:buChar char="ü"/>
            </a:pPr>
            <a:r>
              <a:rPr lang="en-US" sz="2400" dirty="0" err="1"/>
              <a:t>Cita-cita</a:t>
            </a:r>
            <a:r>
              <a:rPr lang="en-US" sz="2400" dirty="0"/>
              <a:t> </a:t>
            </a:r>
            <a:r>
              <a:rPr lang="en-US" sz="2400" dirty="0" err="1"/>
              <a:t>bangsa</a:t>
            </a:r>
            <a:endParaRPr lang="en-US" sz="2400" dirty="0"/>
          </a:p>
          <a:p>
            <a:pPr algn="just">
              <a:buFont typeface="Wingdings" pitchFamily="2" charset="2"/>
              <a:buChar char="ü"/>
            </a:pPr>
            <a:r>
              <a:rPr lang="en-US" sz="2400" dirty="0" err="1"/>
              <a:t>Pikiran</a:t>
            </a:r>
            <a:r>
              <a:rPr lang="en-US" sz="2400" dirty="0"/>
              <a:t> yang </a:t>
            </a:r>
            <a:r>
              <a:rPr lang="en-US" sz="2400" dirty="0" err="1"/>
              <a:t>mendalam</a:t>
            </a:r>
            <a:endParaRPr lang="en-US" sz="2400" dirty="0"/>
          </a:p>
          <a:p>
            <a:pPr algn="just">
              <a:buFont typeface="Wingdings" pitchFamily="2" charset="2"/>
              <a:buChar char="ü"/>
            </a:pPr>
            <a:r>
              <a:rPr lang="en-US" sz="2400" dirty="0" err="1"/>
              <a:t>Gagasan</a:t>
            </a:r>
            <a:r>
              <a:rPr lang="en-US" sz="2400" dirty="0"/>
              <a:t> </a:t>
            </a:r>
            <a:r>
              <a:rPr lang="en-US" sz="2400" dirty="0" err="1"/>
              <a:t>mengenai</a:t>
            </a:r>
            <a:r>
              <a:rPr lang="en-US" sz="2400" dirty="0"/>
              <a:t> </a:t>
            </a:r>
            <a:r>
              <a:rPr lang="en-US" sz="2400" dirty="0" err="1"/>
              <a:t>wujud</a:t>
            </a:r>
            <a:r>
              <a:rPr lang="en-US" sz="2400" dirty="0"/>
              <a:t> </a:t>
            </a:r>
            <a:r>
              <a:rPr lang="en-US" sz="2400" dirty="0" err="1"/>
              <a:t>kehidupan</a:t>
            </a:r>
            <a:r>
              <a:rPr lang="en-US" sz="2400" dirty="0"/>
              <a:t>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baik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991599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" y="9832"/>
            <a:ext cx="8458200" cy="10969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600" dirty="0">
                <a:latin typeface="Snap ITC" pitchFamily="82" charset="0"/>
              </a:rPr>
              <a:t>B. </a:t>
            </a:r>
            <a:r>
              <a:rPr lang="en-US" sz="3600" dirty="0" err="1">
                <a:latin typeface="Snap ITC" pitchFamily="82" charset="0"/>
              </a:rPr>
              <a:t>Pandangan</a:t>
            </a:r>
            <a:r>
              <a:rPr lang="en-US" sz="3600" dirty="0">
                <a:latin typeface="Snap ITC" pitchFamily="82" charset="0"/>
              </a:rPr>
              <a:t> </a:t>
            </a:r>
            <a:r>
              <a:rPr lang="en-US" sz="3600" dirty="0" err="1">
                <a:latin typeface="Snap ITC" pitchFamily="82" charset="0"/>
              </a:rPr>
              <a:t>Hidup</a:t>
            </a:r>
            <a:r>
              <a:rPr lang="en-US" sz="3600" dirty="0">
                <a:latin typeface="Snap ITC" pitchFamily="82" charset="0"/>
              </a:rPr>
              <a:t> </a:t>
            </a:r>
            <a:r>
              <a:rPr lang="en-US" sz="3600" dirty="0" err="1">
                <a:latin typeface="Snap ITC" pitchFamily="82" charset="0"/>
              </a:rPr>
              <a:t>Bagi</a:t>
            </a:r>
            <a:r>
              <a:rPr lang="en-US" sz="3600" dirty="0">
                <a:latin typeface="Snap ITC" pitchFamily="82" charset="0"/>
              </a:rPr>
              <a:t> </a:t>
            </a:r>
            <a:r>
              <a:rPr lang="en-US" sz="3600" dirty="0" err="1">
                <a:latin typeface="Snap ITC" pitchFamily="82" charset="0"/>
              </a:rPr>
              <a:t>Bangsa</a:t>
            </a:r>
            <a:r>
              <a:rPr lang="en-US" sz="3600" dirty="0">
                <a:latin typeface="Snap ITC" pitchFamily="82" charset="0"/>
              </a:rPr>
              <a:t> Indonesia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295401"/>
            <a:ext cx="9067800" cy="556259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en-US" sz="2400" dirty="0" err="1"/>
              <a:t>Pandangan</a:t>
            </a:r>
            <a:r>
              <a:rPr lang="en-US" sz="2400" dirty="0"/>
              <a:t> </a:t>
            </a:r>
            <a:r>
              <a:rPr lang="en-US" sz="2400" dirty="0" err="1"/>
              <a:t>hidup</a:t>
            </a:r>
            <a:r>
              <a:rPr lang="en-US" sz="2400" dirty="0"/>
              <a:t> </a:t>
            </a:r>
            <a:r>
              <a:rPr lang="en-US" sz="2400" dirty="0" err="1"/>
              <a:t>Bangsa</a:t>
            </a:r>
            <a:r>
              <a:rPr lang="en-US" sz="2400" dirty="0"/>
              <a:t> Indonesia</a:t>
            </a:r>
          </a:p>
          <a:p>
            <a:pPr marL="514350" indent="-514350" algn="just">
              <a:buNone/>
            </a:pPr>
            <a:r>
              <a:rPr lang="en-US" sz="2400" dirty="0"/>
              <a:t>	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yang di </a:t>
            </a:r>
            <a:r>
              <a:rPr lang="en-US" sz="2400" dirty="0" err="1"/>
              <a:t>jadikn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pedoman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pegangan</a:t>
            </a:r>
            <a:r>
              <a:rPr lang="en-US" sz="2400" dirty="0"/>
              <a:t>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bertindak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kehidupan</a:t>
            </a:r>
            <a:r>
              <a:rPr lang="en-US" sz="2400" dirty="0"/>
              <a:t> </a:t>
            </a:r>
            <a:r>
              <a:rPr lang="en-US" sz="2400" dirty="0" err="1"/>
              <a:t>sehari</a:t>
            </a:r>
            <a:r>
              <a:rPr lang="en-US" sz="2400" dirty="0"/>
              <a:t> </a:t>
            </a:r>
            <a:r>
              <a:rPr lang="en-US" sz="2400" dirty="0" err="1"/>
              <a:t>hari</a:t>
            </a:r>
            <a:r>
              <a:rPr lang="en-US" sz="2400" dirty="0"/>
              <a:t>, yang </a:t>
            </a:r>
            <a:r>
              <a:rPr lang="en-US" sz="2400" dirty="0" err="1"/>
              <a:t>harus</a:t>
            </a:r>
            <a:r>
              <a:rPr lang="en-US" sz="2400" dirty="0"/>
              <a:t> di </a:t>
            </a:r>
            <a:r>
              <a:rPr lang="en-US" sz="2400" dirty="0" err="1"/>
              <a:t>patuhi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r>
              <a:rPr lang="en-US" sz="2400" dirty="0"/>
              <a:t> Indonesia demi </a:t>
            </a:r>
            <a:r>
              <a:rPr lang="en-US" sz="2400" dirty="0" err="1"/>
              <a:t>tercapai</a:t>
            </a:r>
            <a:r>
              <a:rPr lang="en-US" sz="2400" dirty="0"/>
              <a:t> </a:t>
            </a:r>
            <a:r>
              <a:rPr lang="en-US" sz="2400" dirty="0" err="1"/>
              <a:t>nya</a:t>
            </a:r>
            <a:r>
              <a:rPr lang="en-US" sz="2400" dirty="0"/>
              <a:t> </a:t>
            </a:r>
            <a:r>
              <a:rPr lang="en-US" sz="2400" dirty="0" err="1"/>
              <a:t>kehidupan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mana</a:t>
            </a:r>
            <a:r>
              <a:rPr lang="en-US" sz="2400" dirty="0"/>
              <a:t> yang </a:t>
            </a:r>
            <a:r>
              <a:rPr lang="en-US" sz="2400" dirty="0" err="1"/>
              <a:t>telah</a:t>
            </a:r>
            <a:r>
              <a:rPr lang="en-US" sz="2400" dirty="0"/>
              <a:t> di </a:t>
            </a:r>
            <a:r>
              <a:rPr lang="en-US" sz="2400" dirty="0" err="1"/>
              <a:t>cita</a:t>
            </a:r>
            <a:r>
              <a:rPr lang="en-US" sz="2400" dirty="0"/>
              <a:t> </a:t>
            </a:r>
            <a:r>
              <a:rPr lang="en-US" sz="2400" dirty="0" err="1"/>
              <a:t>citakan</a:t>
            </a:r>
            <a:r>
              <a:rPr lang="en-US" sz="2400" dirty="0"/>
              <a:t> </a:t>
            </a:r>
            <a:r>
              <a:rPr lang="en-US" sz="2400" dirty="0" err="1"/>
              <a:t>bangsa</a:t>
            </a:r>
            <a:r>
              <a:rPr lang="en-US" sz="2400" dirty="0"/>
              <a:t> </a:t>
            </a:r>
            <a:r>
              <a:rPr lang="en-US" sz="2400" dirty="0" err="1"/>
              <a:t>indonesia</a:t>
            </a:r>
            <a:r>
              <a:rPr lang="en-US" sz="2400" dirty="0"/>
              <a:t> </a:t>
            </a:r>
            <a:r>
              <a:rPr lang="en-US" sz="2400" dirty="0" err="1"/>
              <a:t>sebelumnya</a:t>
            </a:r>
            <a:r>
              <a:rPr lang="en-US" sz="2400" dirty="0"/>
              <a:t>.</a:t>
            </a:r>
          </a:p>
          <a:p>
            <a:pPr marL="514350" indent="-514350" algn="just">
              <a:buNone/>
            </a:pPr>
            <a:endParaRPr lang="en-US" sz="2400" dirty="0"/>
          </a:p>
          <a:p>
            <a:pPr marL="514350" indent="-514350" algn="just">
              <a:buNone/>
            </a:pPr>
            <a:r>
              <a:rPr lang="en-US" sz="2400" dirty="0"/>
              <a:t>	Negara Indonesia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perlahan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mampu</a:t>
            </a:r>
            <a:r>
              <a:rPr lang="en-US" sz="2400" dirty="0"/>
              <a:t> </a:t>
            </a:r>
            <a:r>
              <a:rPr lang="en-US" sz="2400" dirty="0" err="1"/>
              <a:t>memenuhi</a:t>
            </a:r>
            <a:r>
              <a:rPr lang="en-US" sz="2400" dirty="0"/>
              <a:t> </a:t>
            </a:r>
            <a:r>
              <a:rPr lang="en-US" sz="2400" dirty="0" err="1"/>
              <a:t>tujuan</a:t>
            </a:r>
            <a:r>
              <a:rPr lang="en-US" sz="2400" dirty="0"/>
              <a:t> </a:t>
            </a:r>
            <a:r>
              <a:rPr lang="en-US" sz="2400" dirty="0" err="1"/>
              <a:t>kehidupan</a:t>
            </a:r>
            <a:r>
              <a:rPr lang="en-US" sz="2400" dirty="0"/>
              <a:t> </a:t>
            </a:r>
            <a:r>
              <a:rPr lang="en-US" sz="2400" dirty="0" err="1"/>
              <a:t>sebagaimana</a:t>
            </a:r>
            <a:r>
              <a:rPr lang="en-US" sz="2400" dirty="0"/>
              <a:t> yang </a:t>
            </a:r>
            <a:r>
              <a:rPr lang="en-US" sz="2400" dirty="0" err="1"/>
              <a:t>terkandung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pendangan</a:t>
            </a:r>
            <a:r>
              <a:rPr lang="en-US" sz="2400" dirty="0"/>
              <a:t> </a:t>
            </a:r>
            <a:r>
              <a:rPr lang="en-US" sz="2400" dirty="0" err="1"/>
              <a:t>hidup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.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pandangan</a:t>
            </a:r>
            <a:r>
              <a:rPr lang="en-US" sz="2400" dirty="0"/>
              <a:t> </a:t>
            </a:r>
            <a:r>
              <a:rPr lang="en-US" sz="2400" dirty="0" err="1"/>
              <a:t>hidup</a:t>
            </a:r>
            <a:r>
              <a:rPr lang="en-US" sz="2400" dirty="0"/>
              <a:t> yang </a:t>
            </a:r>
            <a:r>
              <a:rPr lang="en-US" sz="2400" dirty="0" err="1"/>
              <a:t>jelasmaka</a:t>
            </a:r>
            <a:r>
              <a:rPr lang="en-US" sz="2400" dirty="0"/>
              <a:t> </a:t>
            </a:r>
            <a:r>
              <a:rPr lang="en-US" sz="2400" dirty="0" err="1"/>
              <a:t>bangsa</a:t>
            </a:r>
            <a:r>
              <a:rPr lang="en-US" sz="2400" dirty="0"/>
              <a:t> Indonesia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mampu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memecahkan</a:t>
            </a:r>
            <a:r>
              <a:rPr lang="en-US" sz="2400" dirty="0"/>
              <a:t> </a:t>
            </a:r>
            <a:r>
              <a:rPr lang="en-US" sz="2400" dirty="0" err="1"/>
              <a:t>berbagai</a:t>
            </a:r>
            <a:r>
              <a:rPr lang="en-US" sz="2400" dirty="0"/>
              <a:t> </a:t>
            </a:r>
            <a:r>
              <a:rPr lang="en-US" sz="2400" dirty="0" err="1"/>
              <a:t>macam</a:t>
            </a:r>
            <a:r>
              <a:rPr lang="en-US" sz="2400" dirty="0"/>
              <a:t> </a:t>
            </a:r>
            <a:r>
              <a:rPr lang="en-US" sz="2400" dirty="0" err="1"/>
              <a:t>persoalan</a:t>
            </a:r>
            <a:r>
              <a:rPr lang="en-US" sz="2400" dirty="0"/>
              <a:t> yang </a:t>
            </a:r>
            <a:r>
              <a:rPr lang="en-US" sz="2400" dirty="0" err="1"/>
              <a:t>terjadi</a:t>
            </a:r>
            <a:r>
              <a:rPr lang="en-US" sz="2400" dirty="0"/>
              <a:t> </a:t>
            </a:r>
            <a:r>
              <a:rPr lang="en-US" sz="2400" dirty="0" err="1"/>
              <a:t>baik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 </a:t>
            </a:r>
            <a:r>
              <a:rPr lang="en-US" sz="2400" dirty="0" err="1"/>
              <a:t>masalah</a:t>
            </a:r>
            <a:r>
              <a:rPr lang="en-US" sz="2400" dirty="0"/>
              <a:t>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dirty="0" err="1"/>
              <a:t>politik</a:t>
            </a:r>
            <a:r>
              <a:rPr lang="en-US" sz="2400" dirty="0"/>
              <a:t>, </a:t>
            </a:r>
            <a:r>
              <a:rPr lang="en-US" sz="2400" dirty="0" err="1"/>
              <a:t>sosial</a:t>
            </a:r>
            <a:r>
              <a:rPr lang="en-US" sz="2400" dirty="0"/>
              <a:t>, </a:t>
            </a:r>
            <a:r>
              <a:rPr lang="en-US" sz="2400" dirty="0" err="1"/>
              <a:t>ekonomi</a:t>
            </a:r>
            <a:r>
              <a:rPr lang="en-US" sz="2400" dirty="0"/>
              <a:t>, </a:t>
            </a:r>
            <a:r>
              <a:rPr lang="en-US" sz="2400" dirty="0" err="1"/>
              <a:t>budaya</a:t>
            </a:r>
            <a:r>
              <a:rPr lang="en-US" sz="2400" dirty="0"/>
              <a:t>, agama </a:t>
            </a:r>
            <a:r>
              <a:rPr lang="en-US" sz="2400" dirty="0" err="1"/>
              <a:t>dan</a:t>
            </a:r>
            <a:r>
              <a:rPr lang="en-US" sz="2400" dirty="0"/>
              <a:t> lain </a:t>
            </a:r>
            <a:r>
              <a:rPr lang="en-US" sz="2400" dirty="0" err="1"/>
              <a:t>sebagainya</a:t>
            </a:r>
            <a:r>
              <a:rPr lang="en-US" sz="2400" dirty="0"/>
              <a:t>.</a:t>
            </a:r>
          </a:p>
          <a:p>
            <a:pPr marL="514350" indent="-514350" algn="just">
              <a:buNone/>
            </a:pPr>
            <a:endParaRPr lang="en-US" sz="2400" dirty="0"/>
          </a:p>
          <a:p>
            <a:pPr marL="514350" indent="-514350" algn="just"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686800" cy="6248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>
                <a:latin typeface="Snap ITC" pitchFamily="82" charset="0"/>
              </a:rPr>
              <a:t>C. </a:t>
            </a:r>
            <a:r>
              <a:rPr lang="en-US" dirty="0" err="1">
                <a:latin typeface="Snap ITC" pitchFamily="82" charset="0"/>
              </a:rPr>
              <a:t>Pancasila</a:t>
            </a:r>
            <a:r>
              <a:rPr lang="en-US" dirty="0">
                <a:latin typeface="Snap ITC" pitchFamily="82" charset="0"/>
              </a:rPr>
              <a:t>  </a:t>
            </a:r>
            <a:r>
              <a:rPr lang="en-US" dirty="0" err="1">
                <a:latin typeface="Snap ITC" pitchFamily="82" charset="0"/>
              </a:rPr>
              <a:t>Sebagai</a:t>
            </a:r>
            <a:r>
              <a:rPr lang="en-US" dirty="0">
                <a:latin typeface="Snap ITC" pitchFamily="82" charset="0"/>
              </a:rPr>
              <a:t> </a:t>
            </a:r>
            <a:r>
              <a:rPr lang="en-US" dirty="0" err="1">
                <a:latin typeface="Snap ITC" pitchFamily="82" charset="0"/>
              </a:rPr>
              <a:t>Pandangan</a:t>
            </a:r>
            <a:r>
              <a:rPr lang="en-US" dirty="0">
                <a:latin typeface="Snap ITC" pitchFamily="82" charset="0"/>
              </a:rPr>
              <a:t> </a:t>
            </a:r>
            <a:r>
              <a:rPr lang="en-US" dirty="0" err="1">
                <a:latin typeface="Snap ITC" pitchFamily="82" charset="0"/>
              </a:rPr>
              <a:t>Hidup</a:t>
            </a:r>
            <a:endParaRPr lang="en-US" dirty="0">
              <a:latin typeface="Snap IT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458200" cy="48006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n-US" sz="2800" dirty="0"/>
              <a:t>Proses </a:t>
            </a:r>
            <a:r>
              <a:rPr lang="en-US" sz="2800" dirty="0" err="1"/>
              <a:t>perumusan</a:t>
            </a:r>
            <a:r>
              <a:rPr lang="en-US" sz="2800" dirty="0"/>
              <a:t> </a:t>
            </a:r>
            <a:r>
              <a:rPr lang="en-US" sz="2800" dirty="0" err="1"/>
              <a:t>pandangan</a:t>
            </a:r>
            <a:r>
              <a:rPr lang="en-US" sz="2800" dirty="0"/>
              <a:t> </a:t>
            </a:r>
            <a:r>
              <a:rPr lang="en-US" sz="2800" dirty="0" err="1"/>
              <a:t>hidup</a:t>
            </a:r>
            <a:r>
              <a:rPr lang="en-US" sz="2800" dirty="0"/>
              <a:t> </a:t>
            </a:r>
            <a:r>
              <a:rPr lang="en-US" sz="2800" dirty="0" err="1"/>
              <a:t>masyarakat</a:t>
            </a:r>
            <a:r>
              <a:rPr lang="en-US" sz="2800" dirty="0"/>
              <a:t> di </a:t>
            </a:r>
            <a:r>
              <a:rPr lang="en-US" sz="2800" dirty="0" err="1"/>
              <a:t>tuangkan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di </a:t>
            </a:r>
            <a:r>
              <a:rPr lang="en-US" sz="2800" dirty="0" err="1"/>
              <a:t>lembagakan</a:t>
            </a:r>
            <a:r>
              <a:rPr lang="en-US" sz="2800" dirty="0"/>
              <a:t>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pandangan</a:t>
            </a:r>
            <a:r>
              <a:rPr lang="en-US" sz="2800" dirty="0"/>
              <a:t> </a:t>
            </a:r>
            <a:r>
              <a:rPr lang="en-US" sz="2800" dirty="0" err="1"/>
              <a:t>hidup</a:t>
            </a:r>
            <a:r>
              <a:rPr lang="en-US" sz="2800" dirty="0"/>
              <a:t> </a:t>
            </a:r>
            <a:r>
              <a:rPr lang="en-US" sz="2800" dirty="0" err="1"/>
              <a:t>bangsa</a:t>
            </a:r>
            <a:r>
              <a:rPr lang="en-US" sz="2800" dirty="0"/>
              <a:t> yang di </a:t>
            </a:r>
            <a:r>
              <a:rPr lang="en-US" sz="2800" dirty="0" err="1"/>
              <a:t>sebut</a:t>
            </a:r>
            <a:r>
              <a:rPr lang="en-US" sz="2800" dirty="0"/>
              <a:t> </a:t>
            </a:r>
            <a:r>
              <a:rPr lang="en-US" sz="2800" dirty="0" err="1"/>
              <a:t>ideologi</a:t>
            </a:r>
            <a:r>
              <a:rPr lang="en-US" sz="2800" dirty="0"/>
              <a:t> </a:t>
            </a:r>
            <a:r>
              <a:rPr lang="en-US" sz="2800" dirty="0" err="1"/>
              <a:t>bangsa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selanjutnya</a:t>
            </a:r>
            <a:r>
              <a:rPr lang="en-US" sz="2800" dirty="0"/>
              <a:t> </a:t>
            </a:r>
            <a:r>
              <a:rPr lang="en-US" sz="2800" dirty="0" err="1"/>
              <a:t>dituangkan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di </a:t>
            </a:r>
            <a:r>
              <a:rPr lang="en-US" sz="2800" dirty="0" err="1"/>
              <a:t>lembagakan</a:t>
            </a:r>
            <a:r>
              <a:rPr lang="en-US" sz="2800" dirty="0"/>
              <a:t>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pandangan</a:t>
            </a:r>
            <a:r>
              <a:rPr lang="en-US" sz="2800" dirty="0"/>
              <a:t> </a:t>
            </a:r>
            <a:r>
              <a:rPr lang="en-US" sz="2800" dirty="0" err="1"/>
              <a:t>hidup</a:t>
            </a:r>
            <a:r>
              <a:rPr lang="en-US" sz="2800" dirty="0"/>
              <a:t> </a:t>
            </a:r>
            <a:r>
              <a:rPr lang="en-US" sz="2800" dirty="0" err="1"/>
              <a:t>negara</a:t>
            </a:r>
            <a:r>
              <a:rPr lang="en-US" sz="2800" dirty="0"/>
              <a:t> di </a:t>
            </a:r>
            <a:r>
              <a:rPr lang="en-US" sz="2800" dirty="0" err="1"/>
              <a:t>sebut</a:t>
            </a:r>
            <a:r>
              <a:rPr lang="en-US" sz="2800" dirty="0"/>
              <a:t> </a:t>
            </a:r>
            <a:r>
              <a:rPr lang="en-US" sz="2800" dirty="0" err="1"/>
              <a:t>ideologi</a:t>
            </a:r>
            <a:r>
              <a:rPr lang="en-US" sz="2800" dirty="0"/>
              <a:t> </a:t>
            </a:r>
            <a:r>
              <a:rPr lang="en-US" sz="2800" dirty="0" err="1"/>
              <a:t>negara</a:t>
            </a:r>
            <a:r>
              <a:rPr lang="en-US" sz="2800" dirty="0"/>
              <a:t>.</a:t>
            </a:r>
          </a:p>
          <a:p>
            <a:pPr algn="just"/>
            <a:r>
              <a:rPr lang="en-US" sz="2800" dirty="0" err="1"/>
              <a:t>Pancasila</a:t>
            </a:r>
            <a:r>
              <a:rPr lang="en-US" sz="2800" dirty="0"/>
              <a:t> </a:t>
            </a:r>
            <a:r>
              <a:rPr lang="en-US" sz="2800" dirty="0" err="1"/>
              <a:t>sebelum</a:t>
            </a:r>
            <a:r>
              <a:rPr lang="en-US" sz="2800" dirty="0"/>
              <a:t> </a:t>
            </a:r>
            <a:r>
              <a:rPr lang="en-US" sz="2800" dirty="0" err="1"/>
              <a:t>dirumuskan</a:t>
            </a:r>
            <a:r>
              <a:rPr lang="en-US" sz="2800" dirty="0"/>
              <a:t>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dasar</a:t>
            </a:r>
            <a:r>
              <a:rPr lang="en-US" sz="2800" dirty="0"/>
              <a:t> </a:t>
            </a:r>
            <a:r>
              <a:rPr lang="en-US" sz="2800" dirty="0" err="1"/>
              <a:t>negara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ideologi</a:t>
            </a:r>
            <a:r>
              <a:rPr lang="en-US" sz="2800" dirty="0"/>
              <a:t> </a:t>
            </a:r>
            <a:r>
              <a:rPr lang="en-US" sz="2800" dirty="0" err="1"/>
              <a:t>negara</a:t>
            </a:r>
            <a:r>
              <a:rPr lang="en-US" sz="2800" dirty="0"/>
              <a:t>, </a:t>
            </a:r>
            <a:r>
              <a:rPr lang="en-US" sz="2800" dirty="0" err="1"/>
              <a:t>nilai</a:t>
            </a:r>
            <a:r>
              <a:rPr lang="en-US" sz="2800" dirty="0"/>
              <a:t> </a:t>
            </a:r>
            <a:r>
              <a:rPr lang="en-US" sz="2800" dirty="0" err="1"/>
              <a:t>nilain</a:t>
            </a:r>
            <a:r>
              <a:rPr lang="en-US" sz="2800" dirty="0"/>
              <a:t> </a:t>
            </a:r>
            <a:r>
              <a:rPr lang="en-US" sz="2800" dirty="0" err="1"/>
              <a:t>nya</a:t>
            </a:r>
            <a:r>
              <a:rPr lang="en-US" sz="2800" dirty="0"/>
              <a:t> </a:t>
            </a:r>
            <a:r>
              <a:rPr lang="en-US" sz="2800" dirty="0" err="1"/>
              <a:t>telah</a:t>
            </a:r>
            <a:r>
              <a:rPr lang="en-US" sz="2800" dirty="0"/>
              <a:t> </a:t>
            </a:r>
            <a:r>
              <a:rPr lang="en-US" sz="2800" dirty="0" err="1"/>
              <a:t>terdapat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bangsa</a:t>
            </a:r>
            <a:r>
              <a:rPr lang="en-US" sz="2800" dirty="0"/>
              <a:t> </a:t>
            </a:r>
            <a:r>
              <a:rPr lang="en-US" sz="2800" dirty="0" err="1"/>
              <a:t>indonesia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adata</a:t>
            </a:r>
            <a:r>
              <a:rPr lang="en-US" sz="2800" dirty="0"/>
              <a:t> </a:t>
            </a:r>
            <a:r>
              <a:rPr lang="en-US" sz="2800" dirty="0" err="1"/>
              <a:t>istiadat</a:t>
            </a:r>
            <a:r>
              <a:rPr lang="en-US" sz="2800" dirty="0"/>
              <a:t>, </a:t>
            </a:r>
            <a:r>
              <a:rPr lang="en-US" sz="2800" dirty="0" err="1"/>
              <a:t>budaya</a:t>
            </a:r>
            <a:r>
              <a:rPr lang="en-US" sz="2800" dirty="0"/>
              <a:t> </a:t>
            </a:r>
            <a:r>
              <a:rPr lang="en-US" sz="2800" dirty="0" err="1"/>
              <a:t>serta</a:t>
            </a:r>
            <a:r>
              <a:rPr lang="en-US" sz="2800" dirty="0"/>
              <a:t> agama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pandangan</a:t>
            </a:r>
            <a:r>
              <a:rPr lang="en-US" sz="2800" dirty="0"/>
              <a:t> </a:t>
            </a:r>
            <a:r>
              <a:rPr lang="en-US" sz="2800" dirty="0" err="1"/>
              <a:t>hidup</a:t>
            </a:r>
            <a:r>
              <a:rPr lang="en-US" sz="2800" dirty="0"/>
              <a:t> </a:t>
            </a:r>
            <a:r>
              <a:rPr lang="en-US" sz="2800" dirty="0" err="1"/>
              <a:t>masyarakat</a:t>
            </a:r>
            <a:r>
              <a:rPr lang="en-US" sz="2800" dirty="0"/>
              <a:t> </a:t>
            </a:r>
            <a:r>
              <a:rPr lang="en-US" sz="2800" dirty="0" err="1"/>
              <a:t>indonesia</a:t>
            </a:r>
            <a:r>
              <a:rPr lang="en-US" sz="2800" dirty="0"/>
              <a:t>.</a:t>
            </a:r>
          </a:p>
          <a:p>
            <a:pPr marL="0" indent="0" algn="just"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295400"/>
            <a:ext cx="5791200" cy="6248400"/>
          </a:xfrm>
        </p:spPr>
        <p:txBody>
          <a:bodyPr/>
          <a:lstStyle/>
          <a:p>
            <a:r>
              <a:rPr lang="en-US" dirty="0" err="1"/>
              <a:t>Pancasila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pandangan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bangsa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kristalisasi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nlai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yang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Indonesia,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pandangan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di </a:t>
            </a:r>
            <a:r>
              <a:rPr lang="en-US" dirty="0" err="1"/>
              <a:t>junjung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warga</a:t>
            </a:r>
            <a:r>
              <a:rPr lang="en-US" dirty="0"/>
              <a:t> </a:t>
            </a:r>
            <a:r>
              <a:rPr lang="en-US" dirty="0" err="1"/>
              <a:t>nya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pandangan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pancasila</a:t>
            </a:r>
            <a:r>
              <a:rPr lang="en-US" dirty="0"/>
              <a:t> </a:t>
            </a:r>
            <a:r>
              <a:rPr lang="en-US" dirty="0" err="1"/>
              <a:t>berakar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pendangan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8916" y="1143000"/>
            <a:ext cx="4038600" cy="4188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7804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551</Words>
  <Application>Microsoft Office PowerPoint</Application>
  <PresentationFormat>On-screen Show 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Concourse</vt:lpstr>
      <vt:lpstr>PowerPoint Presentation</vt:lpstr>
      <vt:lpstr>                  ????????</vt:lpstr>
      <vt:lpstr>PowerPoint Presentation</vt:lpstr>
      <vt:lpstr>PowerPoint Presentation</vt:lpstr>
      <vt:lpstr>PowerPoint Presentation</vt:lpstr>
      <vt:lpstr>A. Pandangan Hidup Bagi Suatu Bangsa</vt:lpstr>
      <vt:lpstr>B. Pandangan Hidup Bagi Bangsa Indonesia</vt:lpstr>
      <vt:lpstr>C. Pancasila  Sebagai Pandangan Hidup</vt:lpstr>
      <vt:lpstr>PowerPoint Presentation</vt:lpstr>
      <vt:lpstr>D. Arti Penting Pandangan Suatu Bangsa Berdasarkan Pancasila</vt:lpstr>
      <vt:lpstr>PowerPoint Presentation</vt:lpstr>
      <vt:lpstr>Kesimpulan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Pancasila sebagai Pandangan Hidup</dc:title>
  <dc:creator>User</dc:creator>
  <cp:lastModifiedBy>acer</cp:lastModifiedBy>
  <cp:revision>22</cp:revision>
  <dcterms:created xsi:type="dcterms:W3CDTF">2017-09-18T18:53:14Z</dcterms:created>
  <dcterms:modified xsi:type="dcterms:W3CDTF">2022-10-22T13:06:47Z</dcterms:modified>
</cp:coreProperties>
</file>