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2" d="100"/>
          <a:sy n="62" d="100"/>
        </p:scale>
        <p:origin x="676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lumMod val="75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315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725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511821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4298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057755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0540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7573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346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528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632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429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276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64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149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762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778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142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Konsep Fitrah Manusia &amp; Proses Penciptaan Manusia</a:t>
            </a:r>
          </a:p>
          <a:p>
            <a:r>
              <a:t>Perspektif Islam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Disusun untuk pembelajaran</a:t>
            </a:r>
          </a:p>
          <a:p>
            <a:r>
              <a:t>Berlandaskan Al-Qur'an dan Hadis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Fitrah adalah potensi suci manusia</a:t>
            </a:r>
          </a:p>
          <a:p>
            <a:r>
              <a:t>Proses penciptaan menunjukkan kekuasaan Allah</a:t>
            </a:r>
          </a:p>
          <a:p>
            <a:r>
              <a:t>Pendidikan Islam berperan menjaga dan mengembangkan fitrah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Pengertian Fitrah Manusia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Fitrah adalah potensi dasar manusia yang suci</a:t>
            </a:r>
          </a:p>
          <a:p>
            <a:r>
              <a:t>Manusia cenderung kepada kebenaran dan tauhid</a:t>
            </a:r>
          </a:p>
          <a:p>
            <a:r>
              <a:t>Setiap manusia lahir membawa fitrah keimanan</a:t>
            </a:r>
          </a:p>
          <a:p>
            <a:endParaRPr/>
          </a:p>
          <a:p>
            <a:r>
              <a:t>QS. Ar-Rum: 30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Ayat Al-Qur'an tentang Fitrah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“Maka hadapkanlah wajahmu dengan lurus kepada agama (Islam);</a:t>
            </a:r>
          </a:p>
          <a:p>
            <a:r>
              <a:t>fitrah Allah yang telah menciptakan manusia menurut fitrah itu...”</a:t>
            </a:r>
          </a:p>
          <a:p>
            <a:r>
              <a:t>(QS. Ar-Rum: 30)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Makna Fitrah dalam Pendidikan Islam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Potensi keimanan</a:t>
            </a:r>
          </a:p>
          <a:p>
            <a:r>
              <a:t>Potensi akal</a:t>
            </a:r>
          </a:p>
          <a:p>
            <a:r>
              <a:t>Potensi moral dan akhlak</a:t>
            </a:r>
          </a:p>
          <a:p>
            <a:r>
              <a:t>Potensi sosial</a:t>
            </a:r>
          </a:p>
          <a:p>
            <a:endParaRPr/>
          </a:p>
          <a:p>
            <a:r>
              <a:t>Pendidikan bertugas mengembangkan fitrah tersebut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Proses Penciptaan Manusia (Tahap Awal)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Manusia diciptakan dari tanah</a:t>
            </a:r>
          </a:p>
          <a:p>
            <a:r>
              <a:t>QS. Al-Mu’minun: 12</a:t>
            </a:r>
          </a:p>
          <a:p>
            <a:endParaRPr/>
          </a:p>
          <a:p>
            <a:r>
              <a:t>Ilustrasi: Tanah → Nutfah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Tahapan Penciptaan Manusia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Nutfah (air mani)</a:t>
            </a:r>
          </a:p>
          <a:p>
            <a:r>
              <a:t>Alaqah (segumpal darah)</a:t>
            </a:r>
          </a:p>
          <a:p>
            <a:r>
              <a:t>Mudghah (segumpal daging)</a:t>
            </a:r>
          </a:p>
          <a:p>
            <a:r>
              <a:t>Tulang → dibungkus daging</a:t>
            </a:r>
          </a:p>
          <a:p>
            <a:r>
              <a:t>Ditiupkan ruh</a:t>
            </a:r>
          </a:p>
          <a:p>
            <a:endParaRPr/>
          </a:p>
          <a:p>
            <a:r>
              <a:t>QS. Al-Mu’minun: 12–14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Ayat Al-Qur'an Proses Penciptaan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“Kemudian Kami jadikan air mani itu segumpal darah...”</a:t>
            </a:r>
          </a:p>
          <a:p>
            <a:r>
              <a:t>(QS. Al-Mu’minun: 12–14)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Ilustrasi Proses Penciptaan Manusia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Tanah → Nutfah → Alaqah → Mudghah → Tulang → Daging → Ruh</a:t>
            </a:r>
          </a:p>
          <a:p>
            <a:endParaRPr/>
          </a:p>
          <a:p>
            <a:r>
              <a:t>Menunjukkan kekuasaan Allah SWT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Kaitan Fitrah &amp; Penciptaan Manusia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Manusia diciptakan sempurna</a:t>
            </a:r>
          </a:p>
          <a:p>
            <a:r>
              <a:t>Diberi jasad dan ruh</a:t>
            </a:r>
          </a:p>
          <a:p>
            <a:r>
              <a:t>Memiliki tanggung jawab sebagai khalifah</a:t>
            </a:r>
          </a:p>
          <a:p>
            <a:endParaRPr/>
          </a:p>
          <a:p>
            <a:r>
              <a:t>QS. At-Tin: 4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</TotalTime>
  <Words>227</Words>
  <Application>Microsoft Office PowerPoint</Application>
  <PresentationFormat>On-screen Show (4:3)</PresentationFormat>
  <Paragraphs>51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 3</vt:lpstr>
      <vt:lpstr>Facet</vt:lpstr>
      <vt:lpstr>Konsep Fitrah Manusia &amp; Proses Penciptaan Manusia Perspektif Islam</vt:lpstr>
      <vt:lpstr>Pengertian Fitrah Manusia</vt:lpstr>
      <vt:lpstr>Ayat Al-Qur'an tentang Fitrah</vt:lpstr>
      <vt:lpstr>Makna Fitrah dalam Pendidikan Islam</vt:lpstr>
      <vt:lpstr>Proses Penciptaan Manusia (Tahap Awal)</vt:lpstr>
      <vt:lpstr>Tahapan Penciptaan Manusia</vt:lpstr>
      <vt:lpstr>Ayat Al-Qur'an Proses Penciptaan</vt:lpstr>
      <vt:lpstr>Ilustrasi Proses Penciptaan Manusia</vt:lpstr>
      <vt:lpstr>Kaitan Fitrah &amp; Penciptaan Manusia</vt:lpstr>
      <vt:lpstr>Kesimpulan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Fitrah Manusia &amp; Proses Penciptaan Manusia Perspektif Islam</dc:title>
  <dc:subject/>
  <dc:creator/>
  <cp:keywords/>
  <dc:description>generated using python-pptx</dc:description>
  <cp:lastModifiedBy>Muhisom Muhisom</cp:lastModifiedBy>
  <cp:revision>2</cp:revision>
  <dcterms:created xsi:type="dcterms:W3CDTF">2013-01-27T09:14:16Z</dcterms:created>
  <dcterms:modified xsi:type="dcterms:W3CDTF">2025-12-15T04:20:49Z</dcterms:modified>
  <cp:category/>
</cp:coreProperties>
</file>