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71" r:id="rId9"/>
    <p:sldId id="265" r:id="rId10"/>
    <p:sldId id="266" r:id="rId11"/>
    <p:sldId id="268" r:id="rId12"/>
    <p:sldId id="269" r:id="rId13"/>
    <p:sldId id="27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6236F176-0BA7-4EA6-8447-F03E12D1D6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2" d="100"/>
          <a:sy n="102" d="100"/>
        </p:scale>
        <p:origin x="-42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46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647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2" name="Google Shape;683;g11a1ccd9bf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23" name="Google Shape;684;g11a1ccd9bf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3" name="Google Shape;1316;g142de11d14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64" name="Google Shape;1317;g142de11d14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7" name="Google Shape;1316;g142de11d14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68" name="Google Shape;1317;g142de11d14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Google Shape;938;g142ccd572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38" name="Google Shape;939;g142ccd572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3" name="Google Shape;944;g142d92dcb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24" name="Google Shape;945;g142d92dcb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9" name="Google Shape;1157;g142d01215e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40" name="Google Shape;1158;g142d01215e0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4" name="Google Shape;1039;g142ccd572da_0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95" name="Google Shape;1040;g142ccd572da_0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0" name="Google Shape;1111;g142d01215e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01" name="Google Shape;1112;g142d01215e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0" name="Google Shape;1223;g142de11d14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11" name="Google Shape;1224;g142de11d14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5" name="Google Shape;1187;g142de11d14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26" name="Google Shape;1188;g142de11d14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59" name="Google Shape;1254;g142de11d14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060" name="Google Shape;1255;g142de11d14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9;p2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sp>
        <p:nvSpPr>
          <p:cNvPr id="1048579" name="Google Shape;10;p2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0" name="Google Shape;11;p2"/>
          <p:cNvSpPr txBox="1">
            <a:spLocks noGrp="1"/>
          </p:cNvSpPr>
          <p:nvPr>
            <p:ph type="ctrTitle"/>
          </p:nvPr>
        </p:nvSpPr>
        <p:spPr>
          <a:xfrm>
            <a:off x="2346550" y="697900"/>
            <a:ext cx="4450800" cy="28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Balsamiq Sans"/>
              <a:buNone/>
              <a:defRPr sz="5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1048581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477575" y="3559188"/>
            <a:ext cx="4188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5" name="Google Shape;13;p2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8582" name="Google Shape;14;p2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3" name="Google Shape;15;p2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4" name="Google Shape;16;p2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5" name="Google Shape;17;p2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6" name="Google Shape;18;p2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7" name="Google Shape;19;p2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285875" dist="733425" dir="15240000" algn="bl" rotWithShape="0">
                <a:schemeClr val="lt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588" name="Google Shape;20;p2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20" name="Google Shape;556;p11"/>
          <p:cNvSpPr txBox="1">
            <a:spLocks noGrp="1"/>
          </p:cNvSpPr>
          <p:nvPr>
            <p:ph type="title" hasCustomPrompt="1"/>
          </p:nvPr>
        </p:nvSpPr>
        <p:spPr>
          <a:xfrm>
            <a:off x="1961150" y="1373425"/>
            <a:ext cx="52218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49321" name="Google Shape;557;p11"/>
          <p:cNvSpPr txBox="1">
            <a:spLocks noGrp="1"/>
          </p:cNvSpPr>
          <p:nvPr>
            <p:ph type="subTitle" idx="1"/>
          </p:nvPr>
        </p:nvSpPr>
        <p:spPr>
          <a:xfrm>
            <a:off x="1961100" y="3305125"/>
            <a:ext cx="52218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9322" name="Google Shape;558;p11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323" name="Google Shape;559;p11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324" name="Google Shape;560;p11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33" name="Google Shape;561;p11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325" name="Google Shape;562;p11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6" name="Google Shape;563;p11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7" name="Google Shape;564;p11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8" name="Google Shape;565;p11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9" name="Google Shape;566;p11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0" name="Google Shape;567;p11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568;p11"/>
          <p:cNvGrpSpPr/>
          <p:nvPr/>
        </p:nvGrpSpPr>
        <p:grpSpPr>
          <a:xfrm flipH="1">
            <a:off x="-985285" y="1471357"/>
            <a:ext cx="1658342" cy="3137156"/>
            <a:chOff x="6265575" y="1978274"/>
            <a:chExt cx="1536925" cy="2057017"/>
          </a:xfrm>
        </p:grpSpPr>
        <p:sp>
          <p:nvSpPr>
            <p:cNvPr id="1049331" name="Google Shape;569;p11"/>
            <p:cNvSpPr/>
            <p:nvPr/>
          </p:nvSpPr>
          <p:spPr>
            <a:xfrm>
              <a:off x="7369046" y="1978274"/>
              <a:ext cx="433454" cy="2057017"/>
            </a:xfrm>
            <a:custGeom>
              <a:avLst/>
              <a:gdLst/>
              <a:ahLst/>
              <a:cxnLst/>
              <a:rect l="l" t="t" r="r" b="b"/>
              <a:pathLst>
                <a:path w="11538" h="76313" extrusionOk="0">
                  <a:moveTo>
                    <a:pt x="2029" y="1"/>
                  </a:moveTo>
                  <a:lnTo>
                    <a:pt x="0" y="2725"/>
                  </a:lnTo>
                  <a:lnTo>
                    <a:pt x="0" y="76312"/>
                  </a:lnTo>
                  <a:lnTo>
                    <a:pt x="11537" y="76312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570;p11"/>
            <p:cNvGrpSpPr/>
            <p:nvPr/>
          </p:nvGrpSpPr>
          <p:grpSpPr>
            <a:xfrm>
              <a:off x="6265575" y="1978281"/>
              <a:ext cx="1179732" cy="2056993"/>
              <a:chOff x="-221497" y="1179358"/>
              <a:chExt cx="1179732" cy="2866889"/>
            </a:xfrm>
          </p:grpSpPr>
          <p:grpSp>
            <p:nvGrpSpPr>
              <p:cNvPr id="136" name="Google Shape;571;p11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1049332" name="Google Shape;572;p11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3" name="Google Shape;573;p11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4" name="Google Shape;574;p11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5" name="Google Shape;575;p11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6" name="Google Shape;576;p11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7" name="Google Shape;577;p11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8" name="Google Shape;578;p11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39" name="Google Shape;579;p11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9340" name="Google Shape;580;p11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7" name="Google Shape;581;p11"/>
          <p:cNvGrpSpPr/>
          <p:nvPr/>
        </p:nvGrpSpPr>
        <p:grpSpPr>
          <a:xfrm flipH="1">
            <a:off x="-117908" y="1761968"/>
            <a:ext cx="701573" cy="635200"/>
            <a:chOff x="791550" y="2156375"/>
            <a:chExt cx="1145425" cy="1118900"/>
          </a:xfrm>
        </p:grpSpPr>
        <p:sp>
          <p:nvSpPr>
            <p:cNvPr id="1049341" name="Google Shape;582;p1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2" name="Google Shape;583;p11"/>
            <p:cNvSpPr/>
            <p:nvPr/>
          </p:nvSpPr>
          <p:spPr>
            <a:xfrm>
              <a:off x="791550" y="2428875"/>
              <a:ext cx="242350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3" name="Google Shape;584;p1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4" name="Google Shape;585;p1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5" name="Google Shape;586;p1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6" name="Google Shape;587;p11"/>
            <p:cNvSpPr/>
            <p:nvPr/>
          </p:nvSpPr>
          <p:spPr>
            <a:xfrm>
              <a:off x="1395600" y="2450575"/>
              <a:ext cx="114550" cy="60165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7" name="Google Shape;588;p11"/>
            <p:cNvSpPr/>
            <p:nvPr/>
          </p:nvSpPr>
          <p:spPr>
            <a:xfrm>
              <a:off x="1395600" y="3113700"/>
              <a:ext cx="114550" cy="41025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8" name="Google Shape;589;p1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9" name="Google Shape;590;p11"/>
            <p:cNvSpPr/>
            <p:nvPr/>
          </p:nvSpPr>
          <p:spPr>
            <a:xfrm>
              <a:off x="1152050" y="2715825"/>
              <a:ext cx="184475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0" name="Google Shape;591;p11"/>
            <p:cNvSpPr/>
            <p:nvPr/>
          </p:nvSpPr>
          <p:spPr>
            <a:xfrm>
              <a:off x="1033875" y="2592825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1" name="Google Shape;592;p11"/>
            <p:cNvSpPr/>
            <p:nvPr/>
          </p:nvSpPr>
          <p:spPr>
            <a:xfrm>
              <a:off x="1067650" y="2806250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2" name="Google Shape;593;p1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3" name="Google Shape;594;p1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4" name="Google Shape;595;p1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5" name="Google Shape;596;p1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597;p11"/>
          <p:cNvGrpSpPr/>
          <p:nvPr/>
        </p:nvGrpSpPr>
        <p:grpSpPr>
          <a:xfrm flipH="1">
            <a:off x="-117908" y="2676904"/>
            <a:ext cx="701573" cy="635200"/>
            <a:chOff x="791550" y="2156375"/>
            <a:chExt cx="1145425" cy="1118900"/>
          </a:xfrm>
        </p:grpSpPr>
        <p:sp>
          <p:nvSpPr>
            <p:cNvPr id="1049356" name="Google Shape;598;p1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7" name="Google Shape;599;p11"/>
            <p:cNvSpPr/>
            <p:nvPr/>
          </p:nvSpPr>
          <p:spPr>
            <a:xfrm>
              <a:off x="860860" y="2428887"/>
              <a:ext cx="103726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8" name="Google Shape;600;p1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59" name="Google Shape;601;p1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0" name="Google Shape;602;p1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1" name="Google Shape;603;p11"/>
            <p:cNvSpPr/>
            <p:nvPr/>
          </p:nvSpPr>
          <p:spPr>
            <a:xfrm>
              <a:off x="1336502" y="2450553"/>
              <a:ext cx="237531" cy="60171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2" name="Google Shape;604;p1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3" name="Google Shape;605;p11"/>
            <p:cNvSpPr/>
            <p:nvPr/>
          </p:nvSpPr>
          <p:spPr>
            <a:xfrm>
              <a:off x="1152040" y="2715834"/>
              <a:ext cx="184512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4" name="Google Shape;606;p11"/>
            <p:cNvSpPr/>
            <p:nvPr/>
          </p:nvSpPr>
          <p:spPr>
            <a:xfrm>
              <a:off x="1033875" y="2323977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5" name="Google Shape;607;p11"/>
            <p:cNvSpPr/>
            <p:nvPr/>
          </p:nvSpPr>
          <p:spPr>
            <a:xfrm>
              <a:off x="1067650" y="2537402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6" name="Google Shape;608;p1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7" name="Google Shape;609;p1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8" name="Google Shape;610;p1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69" name="Google Shape;611;p1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" name="Google Shape;612;p11"/>
          <p:cNvGrpSpPr/>
          <p:nvPr/>
        </p:nvGrpSpPr>
        <p:grpSpPr>
          <a:xfrm flipH="1">
            <a:off x="-117865" y="3596586"/>
            <a:ext cx="701505" cy="635200"/>
            <a:chOff x="8817561" y="3596620"/>
            <a:chExt cx="650143" cy="635200"/>
          </a:xfrm>
        </p:grpSpPr>
        <p:grpSp>
          <p:nvGrpSpPr>
            <p:cNvPr id="140" name="Google Shape;613;p11"/>
            <p:cNvGrpSpPr/>
            <p:nvPr/>
          </p:nvGrpSpPr>
          <p:grpSpPr>
            <a:xfrm>
              <a:off x="8817561" y="3596620"/>
              <a:ext cx="650143" cy="635200"/>
              <a:chOff x="791550" y="2156375"/>
              <a:chExt cx="1145425" cy="1118900"/>
            </a:xfrm>
          </p:grpSpPr>
          <p:sp>
            <p:nvSpPr>
              <p:cNvPr id="1049370" name="Google Shape;614;p11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1" name="Google Shape;615;p11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2" name="Google Shape;616;p11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3" name="Google Shape;617;p11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4" name="Google Shape;618;p11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5" name="Google Shape;619;p11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6" name="Google Shape;620;p11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7" name="Google Shape;621;p11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8" name="Google Shape;622;p11"/>
              <p:cNvSpPr/>
              <p:nvPr/>
            </p:nvSpPr>
            <p:spPr>
              <a:xfrm>
                <a:off x="1033875" y="2398708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79" name="Google Shape;623;p11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80" name="Google Shape;624;p11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81" name="Google Shape;625;p11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82" name="Google Shape;626;p11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9383" name="Google Shape;627;p11"/>
            <p:cNvSpPr/>
            <p:nvPr/>
          </p:nvSpPr>
          <p:spPr>
            <a:xfrm>
              <a:off x="9160419" y="3691769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84" name="Google Shape;628;p11"/>
            <p:cNvSpPr/>
            <p:nvPr/>
          </p:nvSpPr>
          <p:spPr>
            <a:xfrm>
              <a:off x="9160419" y="3749744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629;p11"/>
          <p:cNvGrpSpPr/>
          <p:nvPr/>
        </p:nvGrpSpPr>
        <p:grpSpPr>
          <a:xfrm>
            <a:off x="8711573" y="1286525"/>
            <a:ext cx="1312334" cy="3322151"/>
            <a:chOff x="-221497" y="1179358"/>
            <a:chExt cx="1179732" cy="2866889"/>
          </a:xfrm>
        </p:grpSpPr>
        <p:grpSp>
          <p:nvGrpSpPr>
            <p:cNvPr id="142" name="Google Shape;630;p11"/>
            <p:cNvGrpSpPr/>
            <p:nvPr/>
          </p:nvGrpSpPr>
          <p:grpSpPr>
            <a:xfrm>
              <a:off x="-221497" y="1179358"/>
              <a:ext cx="1179732" cy="2866889"/>
              <a:chOff x="-221497" y="1179358"/>
              <a:chExt cx="1179732" cy="2866889"/>
            </a:xfrm>
          </p:grpSpPr>
          <p:grpSp>
            <p:nvGrpSpPr>
              <p:cNvPr id="143" name="Google Shape;631;p11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1049385" name="Google Shape;632;p11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86" name="Google Shape;633;p11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87" name="Google Shape;634;p11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88" name="Google Shape;635;p11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89" name="Google Shape;636;p11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90" name="Google Shape;637;p11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91" name="Google Shape;638;p11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392" name="Google Shape;639;p11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9393" name="Google Shape;640;p11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641;p11"/>
            <p:cNvGrpSpPr/>
            <p:nvPr/>
          </p:nvGrpSpPr>
          <p:grpSpPr>
            <a:xfrm>
              <a:off x="-93016" y="3230957"/>
              <a:ext cx="501676" cy="471172"/>
              <a:chOff x="-93016" y="3230957"/>
              <a:chExt cx="501676" cy="471172"/>
            </a:xfrm>
          </p:grpSpPr>
          <p:sp>
            <p:nvSpPr>
              <p:cNvPr id="1049394" name="Google Shape;642;p11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95" name="Google Shape;643;p11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96" name="Google Shape;644;p11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97" name="Google Shape;645;p11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" name="Google Shape;646;p11"/>
            <p:cNvGrpSpPr/>
            <p:nvPr/>
          </p:nvGrpSpPr>
          <p:grpSpPr>
            <a:xfrm>
              <a:off x="-84300" y="2373940"/>
              <a:ext cx="506786" cy="503866"/>
              <a:chOff x="-84300" y="1516940"/>
              <a:chExt cx="506786" cy="503866"/>
            </a:xfrm>
          </p:grpSpPr>
          <p:sp>
            <p:nvSpPr>
              <p:cNvPr id="1049398" name="Google Shape;647;p11"/>
              <p:cNvSpPr/>
              <p:nvPr/>
            </p:nvSpPr>
            <p:spPr>
              <a:xfrm>
                <a:off x="46397" y="1548872"/>
                <a:ext cx="74797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1990" y="12561"/>
                    </a:lnTo>
                    <a:lnTo>
                      <a:pt x="19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99" name="Google Shape;648;p11"/>
              <p:cNvSpPr/>
              <p:nvPr/>
            </p:nvSpPr>
            <p:spPr>
              <a:xfrm>
                <a:off x="121156" y="1548872"/>
                <a:ext cx="203315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5411" y="12561"/>
                    </a:lnTo>
                    <a:lnTo>
                      <a:pt x="54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00" name="Google Shape;649;p11"/>
              <p:cNvSpPr/>
              <p:nvPr/>
            </p:nvSpPr>
            <p:spPr>
              <a:xfrm>
                <a:off x="194488" y="1633098"/>
                <a:ext cx="61723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0320" extrusionOk="0">
                    <a:moveTo>
                      <a:pt x="0" y="0"/>
                    </a:moveTo>
                    <a:lnTo>
                      <a:pt x="0" y="10319"/>
                    </a:lnTo>
                    <a:lnTo>
                      <a:pt x="1643" y="10319"/>
                    </a:lnTo>
                    <a:lnTo>
                      <a:pt x="164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01" name="Google Shape;650;p11"/>
              <p:cNvSpPr/>
              <p:nvPr/>
            </p:nvSpPr>
            <p:spPr>
              <a:xfrm>
                <a:off x="256174" y="1633098"/>
                <a:ext cx="166311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4427" h="10320" extrusionOk="0">
                    <a:moveTo>
                      <a:pt x="1" y="0"/>
                    </a:moveTo>
                    <a:lnTo>
                      <a:pt x="1" y="10319"/>
                    </a:lnTo>
                    <a:lnTo>
                      <a:pt x="4426" y="10319"/>
                    </a:lnTo>
                    <a:lnTo>
                      <a:pt x="44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6" name="Google Shape;651;p11"/>
              <p:cNvGrpSpPr/>
              <p:nvPr/>
            </p:nvGrpSpPr>
            <p:grpSpPr>
              <a:xfrm>
                <a:off x="-84300" y="1516940"/>
                <a:ext cx="130702" cy="503866"/>
                <a:chOff x="-84300" y="1516940"/>
                <a:chExt cx="130702" cy="503866"/>
              </a:xfrm>
            </p:grpSpPr>
            <p:sp>
              <p:nvSpPr>
                <p:cNvPr id="1049402" name="Google Shape;652;p11"/>
                <p:cNvSpPr/>
                <p:nvPr/>
              </p:nvSpPr>
              <p:spPr>
                <a:xfrm>
                  <a:off x="-84300" y="1516940"/>
                  <a:ext cx="7990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403" name="Google Shape;653;p11"/>
                <p:cNvSpPr/>
                <p:nvPr/>
              </p:nvSpPr>
              <p:spPr>
                <a:xfrm>
                  <a:off x="-5625" y="1516950"/>
                  <a:ext cx="5202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47" name="Google Shape;654;p11"/>
            <p:cNvGrpSpPr/>
            <p:nvPr/>
          </p:nvGrpSpPr>
          <p:grpSpPr>
            <a:xfrm>
              <a:off x="-93016" y="1549632"/>
              <a:ext cx="501676" cy="471172"/>
              <a:chOff x="-93016" y="3230957"/>
              <a:chExt cx="501676" cy="471172"/>
            </a:xfrm>
          </p:grpSpPr>
          <p:sp>
            <p:nvSpPr>
              <p:cNvPr id="1049404" name="Google Shape;655;p11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05" name="Google Shape;656;p11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06" name="Google Shape;657;p11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07" name="Google Shape;658;p11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8" name="Google Shape;659;p11"/>
          <p:cNvGrpSpPr/>
          <p:nvPr/>
        </p:nvGrpSpPr>
        <p:grpSpPr>
          <a:xfrm>
            <a:off x="113172" y="800256"/>
            <a:ext cx="510392" cy="674487"/>
            <a:chOff x="-37116" y="2186994"/>
            <a:chExt cx="510392" cy="674487"/>
          </a:xfrm>
        </p:grpSpPr>
        <p:sp>
          <p:nvSpPr>
            <p:cNvPr id="1049408" name="Google Shape;660;p11"/>
            <p:cNvSpPr/>
            <p:nvPr/>
          </p:nvSpPr>
          <p:spPr>
            <a:xfrm>
              <a:off x="63791" y="2706778"/>
              <a:ext cx="256323" cy="143808"/>
            </a:xfrm>
            <a:custGeom>
              <a:avLst/>
              <a:gdLst/>
              <a:ahLst/>
              <a:cxnLst/>
              <a:rect l="l" t="t" r="r" b="b"/>
              <a:pathLst>
                <a:path w="6823" h="3828" extrusionOk="0">
                  <a:moveTo>
                    <a:pt x="2706" y="1"/>
                  </a:moveTo>
                  <a:lnTo>
                    <a:pt x="2706" y="2900"/>
                  </a:lnTo>
                  <a:lnTo>
                    <a:pt x="136" y="3692"/>
                  </a:lnTo>
                  <a:lnTo>
                    <a:pt x="1" y="3827"/>
                  </a:lnTo>
                  <a:lnTo>
                    <a:pt x="6822" y="3827"/>
                  </a:lnTo>
                  <a:lnTo>
                    <a:pt x="6687" y="3692"/>
                  </a:lnTo>
                  <a:lnTo>
                    <a:pt x="4098" y="2900"/>
                  </a:lnTo>
                  <a:lnTo>
                    <a:pt x="409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09" name="Google Shape;661;p11"/>
            <p:cNvSpPr/>
            <p:nvPr/>
          </p:nvSpPr>
          <p:spPr>
            <a:xfrm>
              <a:off x="52896" y="2850548"/>
              <a:ext cx="278112" cy="10932"/>
            </a:xfrm>
            <a:custGeom>
              <a:avLst/>
              <a:gdLst/>
              <a:ahLst/>
              <a:cxnLst/>
              <a:rect l="l" t="t" r="r" b="b"/>
              <a:pathLst>
                <a:path w="7403" h="291" extrusionOk="0">
                  <a:moveTo>
                    <a:pt x="291" y="0"/>
                  </a:moveTo>
                  <a:lnTo>
                    <a:pt x="1" y="290"/>
                  </a:lnTo>
                  <a:lnTo>
                    <a:pt x="7402" y="290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10" name="Google Shape;662;p11"/>
            <p:cNvSpPr/>
            <p:nvPr/>
          </p:nvSpPr>
          <p:spPr>
            <a:xfrm>
              <a:off x="80508" y="2186994"/>
              <a:ext cx="392768" cy="506786"/>
            </a:xfrm>
            <a:custGeom>
              <a:avLst/>
              <a:gdLst/>
              <a:ahLst/>
              <a:cxnLst/>
              <a:rect l="l" t="t" r="r" b="b"/>
              <a:pathLst>
                <a:path w="10455" h="13490" extrusionOk="0">
                  <a:moveTo>
                    <a:pt x="5836" y="368"/>
                  </a:moveTo>
                  <a:cubicBezTo>
                    <a:pt x="8677" y="1721"/>
                    <a:pt x="10204" y="4890"/>
                    <a:pt x="9508" y="7962"/>
                  </a:cubicBezTo>
                  <a:cubicBezTo>
                    <a:pt x="8812" y="11035"/>
                    <a:pt x="6068" y="13219"/>
                    <a:pt x="2918" y="13219"/>
                  </a:cubicBezTo>
                  <a:cubicBezTo>
                    <a:pt x="2049" y="13219"/>
                    <a:pt x="1179" y="13064"/>
                    <a:pt x="367" y="12716"/>
                  </a:cubicBezTo>
                  <a:lnTo>
                    <a:pt x="5836" y="368"/>
                  </a:lnTo>
                  <a:close/>
                  <a:moveTo>
                    <a:pt x="5701" y="1"/>
                  </a:moveTo>
                  <a:lnTo>
                    <a:pt x="0" y="12851"/>
                  </a:lnTo>
                  <a:lnTo>
                    <a:pt x="136" y="12909"/>
                  </a:lnTo>
                  <a:cubicBezTo>
                    <a:pt x="1005" y="13296"/>
                    <a:pt x="1952" y="13489"/>
                    <a:pt x="2918" y="13489"/>
                  </a:cubicBezTo>
                  <a:lnTo>
                    <a:pt x="2938" y="13489"/>
                  </a:lnTo>
                  <a:cubicBezTo>
                    <a:pt x="6223" y="13470"/>
                    <a:pt x="9063" y="11151"/>
                    <a:pt x="9759" y="7943"/>
                  </a:cubicBezTo>
                  <a:cubicBezTo>
                    <a:pt x="10455" y="4716"/>
                    <a:pt x="8812" y="1450"/>
                    <a:pt x="5836" y="59"/>
                  </a:cubicBezTo>
                  <a:lnTo>
                    <a:pt x="570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663;p11"/>
            <p:cNvGrpSpPr/>
            <p:nvPr/>
          </p:nvGrpSpPr>
          <p:grpSpPr>
            <a:xfrm>
              <a:off x="-37116" y="2201532"/>
              <a:ext cx="466851" cy="455919"/>
              <a:chOff x="-37116" y="2201532"/>
              <a:chExt cx="466851" cy="455919"/>
            </a:xfrm>
          </p:grpSpPr>
          <p:sp>
            <p:nvSpPr>
              <p:cNvPr id="1049411" name="Google Shape;664;p11"/>
              <p:cNvSpPr/>
              <p:nvPr/>
            </p:nvSpPr>
            <p:spPr>
              <a:xfrm>
                <a:off x="-37116" y="2201532"/>
                <a:ext cx="454492" cy="455919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12136" extrusionOk="0">
                    <a:moveTo>
                      <a:pt x="6049" y="0"/>
                    </a:moveTo>
                    <a:cubicBezTo>
                      <a:pt x="2706" y="0"/>
                      <a:pt x="1" y="2725"/>
                      <a:pt x="1" y="6068"/>
                    </a:cubicBezTo>
                    <a:cubicBezTo>
                      <a:pt x="1" y="9430"/>
                      <a:pt x="2706" y="12136"/>
                      <a:pt x="6049" y="12136"/>
                    </a:cubicBezTo>
                    <a:cubicBezTo>
                      <a:pt x="9392" y="12136"/>
                      <a:pt x="12098" y="9430"/>
                      <a:pt x="12098" y="6068"/>
                    </a:cubicBezTo>
                    <a:cubicBezTo>
                      <a:pt x="12098" y="2725"/>
                      <a:pt x="9392" y="0"/>
                      <a:pt x="60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12" name="Google Shape;665;p11"/>
              <p:cNvSpPr/>
              <p:nvPr/>
            </p:nvSpPr>
            <p:spPr>
              <a:xfrm>
                <a:off x="51468" y="2201532"/>
                <a:ext cx="217103" cy="392054"/>
              </a:xfrm>
              <a:custGeom>
                <a:avLst/>
                <a:gdLst/>
                <a:ahLst/>
                <a:cxnLst/>
                <a:rect l="l" t="t" r="r" b="b"/>
                <a:pathLst>
                  <a:path w="5779" h="10436" extrusionOk="0">
                    <a:moveTo>
                      <a:pt x="3227" y="0"/>
                    </a:moveTo>
                    <a:cubicBezTo>
                      <a:pt x="2319" y="78"/>
                      <a:pt x="1430" y="348"/>
                      <a:pt x="657" y="812"/>
                    </a:cubicBezTo>
                    <a:lnTo>
                      <a:pt x="309" y="1411"/>
                    </a:lnTo>
                    <a:lnTo>
                      <a:pt x="0" y="1894"/>
                    </a:lnTo>
                    <a:lnTo>
                      <a:pt x="136" y="1894"/>
                    </a:lnTo>
                    <a:lnTo>
                      <a:pt x="329" y="1701"/>
                    </a:lnTo>
                    <a:lnTo>
                      <a:pt x="657" y="1218"/>
                    </a:lnTo>
                    <a:lnTo>
                      <a:pt x="329" y="1913"/>
                    </a:lnTo>
                    <a:lnTo>
                      <a:pt x="78" y="2203"/>
                    </a:lnTo>
                    <a:lnTo>
                      <a:pt x="329" y="2590"/>
                    </a:lnTo>
                    <a:lnTo>
                      <a:pt x="967" y="3247"/>
                    </a:lnTo>
                    <a:lnTo>
                      <a:pt x="1121" y="3730"/>
                    </a:lnTo>
                    <a:lnTo>
                      <a:pt x="1682" y="4174"/>
                    </a:lnTo>
                    <a:lnTo>
                      <a:pt x="1488" y="4503"/>
                    </a:lnTo>
                    <a:lnTo>
                      <a:pt x="947" y="4793"/>
                    </a:lnTo>
                    <a:lnTo>
                      <a:pt x="599" y="5430"/>
                    </a:lnTo>
                    <a:cubicBezTo>
                      <a:pt x="599" y="5430"/>
                      <a:pt x="1334" y="6706"/>
                      <a:pt x="1334" y="6764"/>
                    </a:cubicBezTo>
                    <a:cubicBezTo>
                      <a:pt x="1334" y="6822"/>
                      <a:pt x="1198" y="7517"/>
                      <a:pt x="1198" y="7517"/>
                    </a:cubicBezTo>
                    <a:lnTo>
                      <a:pt x="677" y="8715"/>
                    </a:lnTo>
                    <a:lnTo>
                      <a:pt x="503" y="9798"/>
                    </a:lnTo>
                    <a:lnTo>
                      <a:pt x="754" y="10435"/>
                    </a:lnTo>
                    <a:lnTo>
                      <a:pt x="967" y="10319"/>
                    </a:lnTo>
                    <a:lnTo>
                      <a:pt x="1082" y="9836"/>
                    </a:lnTo>
                    <a:lnTo>
                      <a:pt x="1546" y="9334"/>
                    </a:lnTo>
                    <a:lnTo>
                      <a:pt x="2957" y="8986"/>
                    </a:lnTo>
                    <a:lnTo>
                      <a:pt x="3440" y="8406"/>
                    </a:lnTo>
                    <a:lnTo>
                      <a:pt x="3942" y="8406"/>
                    </a:lnTo>
                    <a:lnTo>
                      <a:pt x="4812" y="7981"/>
                    </a:lnTo>
                    <a:lnTo>
                      <a:pt x="4928" y="7653"/>
                    </a:lnTo>
                    <a:lnTo>
                      <a:pt x="5546" y="7343"/>
                    </a:lnTo>
                    <a:lnTo>
                      <a:pt x="5778" y="7092"/>
                    </a:lnTo>
                    <a:lnTo>
                      <a:pt x="4754" y="6493"/>
                    </a:lnTo>
                    <a:lnTo>
                      <a:pt x="4677" y="6165"/>
                    </a:lnTo>
                    <a:lnTo>
                      <a:pt x="4194" y="6068"/>
                    </a:lnTo>
                    <a:lnTo>
                      <a:pt x="4213" y="5469"/>
                    </a:lnTo>
                    <a:lnTo>
                      <a:pt x="3691" y="5160"/>
                    </a:lnTo>
                    <a:lnTo>
                      <a:pt x="3112" y="4290"/>
                    </a:lnTo>
                    <a:lnTo>
                      <a:pt x="2397" y="3865"/>
                    </a:lnTo>
                    <a:lnTo>
                      <a:pt x="1662" y="4000"/>
                    </a:lnTo>
                    <a:lnTo>
                      <a:pt x="1334" y="3749"/>
                    </a:lnTo>
                    <a:lnTo>
                      <a:pt x="1276" y="3401"/>
                    </a:lnTo>
                    <a:lnTo>
                      <a:pt x="1411" y="3227"/>
                    </a:lnTo>
                    <a:lnTo>
                      <a:pt x="1430" y="3015"/>
                    </a:lnTo>
                    <a:lnTo>
                      <a:pt x="1160" y="2744"/>
                    </a:lnTo>
                    <a:lnTo>
                      <a:pt x="1643" y="2493"/>
                    </a:lnTo>
                    <a:lnTo>
                      <a:pt x="1334" y="2435"/>
                    </a:lnTo>
                    <a:lnTo>
                      <a:pt x="947" y="2590"/>
                    </a:lnTo>
                    <a:lnTo>
                      <a:pt x="735" y="2435"/>
                    </a:lnTo>
                    <a:lnTo>
                      <a:pt x="1082" y="1894"/>
                    </a:lnTo>
                    <a:lnTo>
                      <a:pt x="1469" y="1681"/>
                    </a:lnTo>
                    <a:lnTo>
                      <a:pt x="1952" y="1720"/>
                    </a:lnTo>
                    <a:lnTo>
                      <a:pt x="2281" y="1836"/>
                    </a:lnTo>
                    <a:lnTo>
                      <a:pt x="2242" y="2165"/>
                    </a:lnTo>
                    <a:lnTo>
                      <a:pt x="2126" y="2512"/>
                    </a:lnTo>
                    <a:lnTo>
                      <a:pt x="2455" y="2512"/>
                    </a:lnTo>
                    <a:lnTo>
                      <a:pt x="2706" y="1894"/>
                    </a:lnTo>
                    <a:lnTo>
                      <a:pt x="3363" y="1701"/>
                    </a:lnTo>
                    <a:lnTo>
                      <a:pt x="3730" y="1392"/>
                    </a:lnTo>
                    <a:lnTo>
                      <a:pt x="4116" y="1469"/>
                    </a:lnTo>
                    <a:lnTo>
                      <a:pt x="4522" y="1218"/>
                    </a:lnTo>
                    <a:lnTo>
                      <a:pt x="4522" y="966"/>
                    </a:lnTo>
                    <a:lnTo>
                      <a:pt x="3595" y="966"/>
                    </a:lnTo>
                    <a:lnTo>
                      <a:pt x="2976" y="580"/>
                    </a:lnTo>
                    <a:lnTo>
                      <a:pt x="322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13" name="Google Shape;666;p11"/>
              <p:cNvSpPr/>
              <p:nvPr/>
            </p:nvSpPr>
            <p:spPr>
              <a:xfrm>
                <a:off x="126228" y="2304618"/>
                <a:ext cx="50866" cy="30505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812" extrusionOk="0">
                    <a:moveTo>
                      <a:pt x="1" y="0"/>
                    </a:moveTo>
                    <a:lnTo>
                      <a:pt x="387" y="348"/>
                    </a:lnTo>
                    <a:lnTo>
                      <a:pt x="774" y="561"/>
                    </a:lnTo>
                    <a:lnTo>
                      <a:pt x="1141" y="812"/>
                    </a:lnTo>
                    <a:lnTo>
                      <a:pt x="1353" y="812"/>
                    </a:lnTo>
                    <a:lnTo>
                      <a:pt x="890" y="483"/>
                    </a:lnTo>
                    <a:lnTo>
                      <a:pt x="3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14" name="Google Shape;667;p11"/>
              <p:cNvSpPr/>
              <p:nvPr/>
            </p:nvSpPr>
            <p:spPr>
              <a:xfrm>
                <a:off x="184307" y="2202058"/>
                <a:ext cx="78441" cy="54661"/>
              </a:xfrm>
              <a:custGeom>
                <a:avLst/>
                <a:gdLst/>
                <a:ahLst/>
                <a:cxnLst/>
                <a:rect l="l" t="t" r="r" b="b"/>
                <a:pathLst>
                  <a:path w="2088" h="1455" extrusionOk="0">
                    <a:moveTo>
                      <a:pt x="344" y="1"/>
                    </a:moveTo>
                    <a:cubicBezTo>
                      <a:pt x="281" y="1"/>
                      <a:pt x="218" y="2"/>
                      <a:pt x="155" y="6"/>
                    </a:cubicBezTo>
                    <a:lnTo>
                      <a:pt x="1" y="6"/>
                    </a:lnTo>
                    <a:lnTo>
                      <a:pt x="1" y="295"/>
                    </a:lnTo>
                    <a:lnTo>
                      <a:pt x="194" y="527"/>
                    </a:lnTo>
                    <a:lnTo>
                      <a:pt x="271" y="798"/>
                    </a:lnTo>
                    <a:lnTo>
                      <a:pt x="1141" y="894"/>
                    </a:lnTo>
                    <a:lnTo>
                      <a:pt x="1701" y="1068"/>
                    </a:lnTo>
                    <a:lnTo>
                      <a:pt x="1972" y="1455"/>
                    </a:lnTo>
                    <a:lnTo>
                      <a:pt x="2088" y="1358"/>
                    </a:lnTo>
                    <a:lnTo>
                      <a:pt x="2088" y="817"/>
                    </a:lnTo>
                    <a:lnTo>
                      <a:pt x="1779" y="585"/>
                    </a:lnTo>
                    <a:lnTo>
                      <a:pt x="1643" y="353"/>
                    </a:lnTo>
                    <a:lnTo>
                      <a:pt x="1411" y="334"/>
                    </a:lnTo>
                    <a:lnTo>
                      <a:pt x="1044" y="585"/>
                    </a:lnTo>
                    <a:lnTo>
                      <a:pt x="716" y="585"/>
                    </a:lnTo>
                    <a:lnTo>
                      <a:pt x="812" y="411"/>
                    </a:lnTo>
                    <a:lnTo>
                      <a:pt x="638" y="160"/>
                    </a:lnTo>
                    <a:lnTo>
                      <a:pt x="638" y="160"/>
                    </a:lnTo>
                    <a:lnTo>
                      <a:pt x="1121" y="179"/>
                    </a:lnTo>
                    <a:lnTo>
                      <a:pt x="1257" y="102"/>
                    </a:lnTo>
                    <a:cubicBezTo>
                      <a:pt x="953" y="38"/>
                      <a:pt x="648" y="1"/>
                      <a:pt x="3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15" name="Google Shape;668;p11"/>
              <p:cNvSpPr/>
              <p:nvPr/>
            </p:nvSpPr>
            <p:spPr>
              <a:xfrm>
                <a:off x="373798" y="2316940"/>
                <a:ext cx="24719" cy="42865"/>
              </a:xfrm>
              <a:custGeom>
                <a:avLst/>
                <a:gdLst/>
                <a:ahLst/>
                <a:cxnLst/>
                <a:rect l="l" t="t" r="r" b="b"/>
                <a:pathLst>
                  <a:path w="658" h="1141" extrusionOk="0">
                    <a:moveTo>
                      <a:pt x="348" y="1"/>
                    </a:moveTo>
                    <a:lnTo>
                      <a:pt x="213" y="78"/>
                    </a:lnTo>
                    <a:lnTo>
                      <a:pt x="136" y="349"/>
                    </a:lnTo>
                    <a:lnTo>
                      <a:pt x="0" y="484"/>
                    </a:lnTo>
                    <a:lnTo>
                      <a:pt x="310" y="1141"/>
                    </a:lnTo>
                    <a:lnTo>
                      <a:pt x="425" y="1141"/>
                    </a:lnTo>
                    <a:lnTo>
                      <a:pt x="425" y="870"/>
                    </a:lnTo>
                    <a:lnTo>
                      <a:pt x="657" y="600"/>
                    </a:lnTo>
                    <a:cubicBezTo>
                      <a:pt x="580" y="387"/>
                      <a:pt x="464" y="194"/>
                      <a:pt x="3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16" name="Google Shape;669;p11"/>
              <p:cNvSpPr/>
              <p:nvPr/>
            </p:nvSpPr>
            <p:spPr>
              <a:xfrm>
                <a:off x="347651" y="2364124"/>
                <a:ext cx="82085" cy="222926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5934" extrusionOk="0">
                    <a:moveTo>
                      <a:pt x="1121" y="1"/>
                    </a:moveTo>
                    <a:lnTo>
                      <a:pt x="696" y="329"/>
                    </a:lnTo>
                    <a:lnTo>
                      <a:pt x="329" y="600"/>
                    </a:lnTo>
                    <a:lnTo>
                      <a:pt x="329" y="735"/>
                    </a:lnTo>
                    <a:lnTo>
                      <a:pt x="1" y="1083"/>
                    </a:lnTo>
                    <a:lnTo>
                      <a:pt x="136" y="2049"/>
                    </a:lnTo>
                    <a:lnTo>
                      <a:pt x="271" y="2803"/>
                    </a:lnTo>
                    <a:lnTo>
                      <a:pt x="696" y="3015"/>
                    </a:lnTo>
                    <a:lnTo>
                      <a:pt x="1218" y="3151"/>
                    </a:lnTo>
                    <a:lnTo>
                      <a:pt x="1315" y="3557"/>
                    </a:lnTo>
                    <a:lnTo>
                      <a:pt x="1102" y="4658"/>
                    </a:lnTo>
                    <a:lnTo>
                      <a:pt x="310" y="5431"/>
                    </a:lnTo>
                    <a:lnTo>
                      <a:pt x="175" y="5933"/>
                    </a:lnTo>
                    <a:cubicBezTo>
                      <a:pt x="1643" y="4387"/>
                      <a:pt x="2184" y="2204"/>
                      <a:pt x="1643" y="155"/>
                    </a:cubicBezTo>
                    <a:lnTo>
                      <a:pt x="13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" name="Google Shape;670;p11"/>
          <p:cNvGrpSpPr/>
          <p:nvPr/>
        </p:nvGrpSpPr>
        <p:grpSpPr>
          <a:xfrm>
            <a:off x="971388" y="4585270"/>
            <a:ext cx="877200" cy="179069"/>
            <a:chOff x="971388" y="4585270"/>
            <a:chExt cx="877200" cy="179069"/>
          </a:xfrm>
        </p:grpSpPr>
        <p:sp>
          <p:nvSpPr>
            <p:cNvPr id="1049417" name="Google Shape;671;p11"/>
            <p:cNvSpPr/>
            <p:nvPr/>
          </p:nvSpPr>
          <p:spPr>
            <a:xfrm>
              <a:off x="971388" y="4689938"/>
              <a:ext cx="877200" cy="7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18" name="Google Shape;672;p11"/>
            <p:cNvSpPr/>
            <p:nvPr/>
          </p:nvSpPr>
          <p:spPr>
            <a:xfrm>
              <a:off x="1028202" y="4593220"/>
              <a:ext cx="787102" cy="139749"/>
            </a:xfrm>
            <a:custGeom>
              <a:avLst/>
              <a:gdLst/>
              <a:ahLst/>
              <a:cxnLst/>
              <a:rect l="l" t="t" r="r" b="b"/>
              <a:pathLst>
                <a:path w="15248" h="2707" extrusionOk="0">
                  <a:moveTo>
                    <a:pt x="1" y="1"/>
                  </a:moveTo>
                  <a:lnTo>
                    <a:pt x="1" y="2397"/>
                  </a:lnTo>
                  <a:lnTo>
                    <a:pt x="8194" y="2706"/>
                  </a:lnTo>
                  <a:lnTo>
                    <a:pt x="15247" y="2706"/>
                  </a:lnTo>
                  <a:lnTo>
                    <a:pt x="1524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19" name="Google Shape;673;p11"/>
            <p:cNvSpPr/>
            <p:nvPr/>
          </p:nvSpPr>
          <p:spPr>
            <a:xfrm>
              <a:off x="1028202" y="4585270"/>
              <a:ext cx="423026" cy="147699"/>
            </a:xfrm>
            <a:custGeom>
              <a:avLst/>
              <a:gdLst/>
              <a:ahLst/>
              <a:cxnLst/>
              <a:rect l="l" t="t" r="r" b="b"/>
              <a:pathLst>
                <a:path w="8195" h="2861" extrusionOk="0">
                  <a:moveTo>
                    <a:pt x="1" y="0"/>
                  </a:moveTo>
                  <a:lnTo>
                    <a:pt x="1" y="2551"/>
                  </a:lnTo>
                  <a:lnTo>
                    <a:pt x="8194" y="2860"/>
                  </a:lnTo>
                  <a:lnTo>
                    <a:pt x="8194" y="1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0" name="Google Shape;674;p11"/>
            <p:cNvSpPr/>
            <p:nvPr/>
          </p:nvSpPr>
          <p:spPr>
            <a:xfrm>
              <a:off x="1486080" y="4608191"/>
              <a:ext cx="329232" cy="111820"/>
            </a:xfrm>
            <a:custGeom>
              <a:avLst/>
              <a:gdLst/>
              <a:ahLst/>
              <a:cxnLst/>
              <a:rect l="l" t="t" r="r" b="b"/>
              <a:pathLst>
                <a:path w="6378" h="2166" extrusionOk="0">
                  <a:moveTo>
                    <a:pt x="0" y="1"/>
                  </a:moveTo>
                  <a:lnTo>
                    <a:pt x="0" y="2049"/>
                  </a:lnTo>
                  <a:lnTo>
                    <a:pt x="6377" y="2165"/>
                  </a:lnTo>
                  <a:lnTo>
                    <a:pt x="637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1" name="Google Shape;675;p11"/>
            <p:cNvSpPr/>
            <p:nvPr/>
          </p:nvSpPr>
          <p:spPr>
            <a:xfrm>
              <a:off x="1526964" y="4627138"/>
              <a:ext cx="288349" cy="13061"/>
            </a:xfrm>
            <a:custGeom>
              <a:avLst/>
              <a:gdLst/>
              <a:ahLst/>
              <a:cxnLst/>
              <a:rect l="l" t="t" r="r" b="b"/>
              <a:pathLst>
                <a:path w="5586" h="253" extrusionOk="0">
                  <a:moveTo>
                    <a:pt x="5585" y="1"/>
                  </a:moveTo>
                  <a:lnTo>
                    <a:pt x="1" y="117"/>
                  </a:lnTo>
                  <a:lnTo>
                    <a:pt x="5585" y="252"/>
                  </a:lnTo>
                  <a:lnTo>
                    <a:pt x="558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2" name="Google Shape;676;p11"/>
            <p:cNvSpPr/>
            <p:nvPr/>
          </p:nvSpPr>
          <p:spPr>
            <a:xfrm>
              <a:off x="1618746" y="4674065"/>
              <a:ext cx="197550" cy="12029"/>
            </a:xfrm>
            <a:custGeom>
              <a:avLst/>
              <a:gdLst/>
              <a:ahLst/>
              <a:cxnLst/>
              <a:rect l="l" t="t" r="r" b="b"/>
              <a:pathLst>
                <a:path w="3827" h="233" extrusionOk="0">
                  <a:moveTo>
                    <a:pt x="1" y="0"/>
                  </a:moveTo>
                  <a:lnTo>
                    <a:pt x="3807" y="232"/>
                  </a:lnTo>
                  <a:lnTo>
                    <a:pt x="382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22;p3"/>
          <p:cNvGrpSpPr/>
          <p:nvPr/>
        </p:nvGrpSpPr>
        <p:grpSpPr>
          <a:xfrm>
            <a:off x="8371159" y="1228895"/>
            <a:ext cx="1132543" cy="2866889"/>
            <a:chOff x="-221497" y="1179358"/>
            <a:chExt cx="1179732" cy="2866889"/>
          </a:xfrm>
        </p:grpSpPr>
        <p:grpSp>
          <p:nvGrpSpPr>
            <p:cNvPr id="117" name="Google Shape;23;p3"/>
            <p:cNvGrpSpPr/>
            <p:nvPr/>
          </p:nvGrpSpPr>
          <p:grpSpPr>
            <a:xfrm>
              <a:off x="-221497" y="1179358"/>
              <a:ext cx="1179732" cy="2866889"/>
              <a:chOff x="-221497" y="1179358"/>
              <a:chExt cx="1179732" cy="2866889"/>
            </a:xfrm>
          </p:grpSpPr>
          <p:grpSp>
            <p:nvGrpSpPr>
              <p:cNvPr id="118" name="Google Shape;24;p3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1049124" name="Google Shape;25;p3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25" name="Google Shape;26;p3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26" name="Google Shape;27;p3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27" name="Google Shape;28;p3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28" name="Google Shape;29;p3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29" name="Google Shape;30;p3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30" name="Google Shape;31;p3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31" name="Google Shape;32;p3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9132" name="Google Shape;33;p3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" name="Google Shape;34;p3"/>
            <p:cNvGrpSpPr/>
            <p:nvPr/>
          </p:nvGrpSpPr>
          <p:grpSpPr>
            <a:xfrm>
              <a:off x="-93016" y="3230957"/>
              <a:ext cx="501676" cy="471172"/>
              <a:chOff x="-93016" y="3230957"/>
              <a:chExt cx="501676" cy="471172"/>
            </a:xfrm>
          </p:grpSpPr>
          <p:sp>
            <p:nvSpPr>
              <p:cNvPr id="1049133" name="Google Shape;35;p3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34" name="Google Shape;36;p3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35" name="Google Shape;37;p3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36" name="Google Shape;38;p3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" name="Google Shape;39;p3"/>
            <p:cNvGrpSpPr/>
            <p:nvPr/>
          </p:nvGrpSpPr>
          <p:grpSpPr>
            <a:xfrm>
              <a:off x="-84300" y="2373940"/>
              <a:ext cx="506786" cy="503866"/>
              <a:chOff x="-84300" y="1516940"/>
              <a:chExt cx="506786" cy="503866"/>
            </a:xfrm>
          </p:grpSpPr>
          <p:sp>
            <p:nvSpPr>
              <p:cNvPr id="1049137" name="Google Shape;40;p3"/>
              <p:cNvSpPr/>
              <p:nvPr/>
            </p:nvSpPr>
            <p:spPr>
              <a:xfrm>
                <a:off x="46397" y="1548872"/>
                <a:ext cx="74797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1990" y="12561"/>
                    </a:lnTo>
                    <a:lnTo>
                      <a:pt x="19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38" name="Google Shape;41;p3"/>
              <p:cNvSpPr/>
              <p:nvPr/>
            </p:nvSpPr>
            <p:spPr>
              <a:xfrm>
                <a:off x="121156" y="1548872"/>
                <a:ext cx="203315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5411" y="12561"/>
                    </a:lnTo>
                    <a:lnTo>
                      <a:pt x="54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39" name="Google Shape;42;p3"/>
              <p:cNvSpPr/>
              <p:nvPr/>
            </p:nvSpPr>
            <p:spPr>
              <a:xfrm>
                <a:off x="194488" y="1633098"/>
                <a:ext cx="61723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0320" extrusionOk="0">
                    <a:moveTo>
                      <a:pt x="0" y="0"/>
                    </a:moveTo>
                    <a:lnTo>
                      <a:pt x="0" y="10319"/>
                    </a:lnTo>
                    <a:lnTo>
                      <a:pt x="1643" y="10319"/>
                    </a:lnTo>
                    <a:lnTo>
                      <a:pt x="164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40" name="Google Shape;43;p3"/>
              <p:cNvSpPr/>
              <p:nvPr/>
            </p:nvSpPr>
            <p:spPr>
              <a:xfrm>
                <a:off x="256174" y="1633098"/>
                <a:ext cx="166311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4427" h="10320" extrusionOk="0">
                    <a:moveTo>
                      <a:pt x="1" y="0"/>
                    </a:moveTo>
                    <a:lnTo>
                      <a:pt x="1" y="10319"/>
                    </a:lnTo>
                    <a:lnTo>
                      <a:pt x="4426" y="10319"/>
                    </a:lnTo>
                    <a:lnTo>
                      <a:pt x="44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1" name="Google Shape;44;p3"/>
              <p:cNvGrpSpPr/>
              <p:nvPr/>
            </p:nvGrpSpPr>
            <p:grpSpPr>
              <a:xfrm>
                <a:off x="-84300" y="1516940"/>
                <a:ext cx="130702" cy="503866"/>
                <a:chOff x="-84300" y="1516940"/>
                <a:chExt cx="130702" cy="503866"/>
              </a:xfrm>
            </p:grpSpPr>
            <p:sp>
              <p:nvSpPr>
                <p:cNvPr id="1049141" name="Google Shape;45;p3"/>
                <p:cNvSpPr/>
                <p:nvPr/>
              </p:nvSpPr>
              <p:spPr>
                <a:xfrm>
                  <a:off x="-84300" y="1516940"/>
                  <a:ext cx="7990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142" name="Google Shape;46;p3"/>
                <p:cNvSpPr/>
                <p:nvPr/>
              </p:nvSpPr>
              <p:spPr>
                <a:xfrm>
                  <a:off x="-5625" y="1516950"/>
                  <a:ext cx="5202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2" name="Google Shape;47;p3"/>
            <p:cNvGrpSpPr/>
            <p:nvPr/>
          </p:nvGrpSpPr>
          <p:grpSpPr>
            <a:xfrm>
              <a:off x="-93016" y="1549632"/>
              <a:ext cx="501676" cy="471172"/>
              <a:chOff x="-93016" y="3230957"/>
              <a:chExt cx="501676" cy="471172"/>
            </a:xfrm>
          </p:grpSpPr>
          <p:sp>
            <p:nvSpPr>
              <p:cNvPr id="1049143" name="Google Shape;48;p3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44" name="Google Shape;49;p3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45" name="Google Shape;50;p3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46" name="Google Shape;51;p3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9147" name="Google Shape;52;p3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148" name="Google Shape;53;p3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23" name="Google Shape;54;p3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149" name="Google Shape;55;p3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50" name="Google Shape;56;p3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51" name="Google Shape;57;p3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52" name="Google Shape;58;p3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53" name="Google Shape;59;p3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54" name="Google Shape;60;p3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155" name="Google Shape;61;p3"/>
          <p:cNvSpPr txBox="1">
            <a:spLocks noGrp="1"/>
          </p:cNvSpPr>
          <p:nvPr>
            <p:ph type="title"/>
          </p:nvPr>
        </p:nvSpPr>
        <p:spPr>
          <a:xfrm>
            <a:off x="3377013" y="2100888"/>
            <a:ext cx="2390100" cy="3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49156" name="Google Shape;62;p3"/>
          <p:cNvSpPr txBox="1">
            <a:spLocks noGrp="1"/>
          </p:cNvSpPr>
          <p:nvPr>
            <p:ph type="title" idx="2" hasCustomPrompt="1"/>
          </p:nvPr>
        </p:nvSpPr>
        <p:spPr>
          <a:xfrm>
            <a:off x="3147325" y="1228900"/>
            <a:ext cx="2849400" cy="6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49157" name="Google Shape;63;p3"/>
          <p:cNvSpPr txBox="1">
            <a:spLocks noGrp="1"/>
          </p:cNvSpPr>
          <p:nvPr>
            <p:ph type="subTitle" idx="1"/>
          </p:nvPr>
        </p:nvSpPr>
        <p:spPr>
          <a:xfrm>
            <a:off x="3147325" y="3307038"/>
            <a:ext cx="2849400" cy="50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049158" name="Google Shape;64;p3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65;p3"/>
          <p:cNvGrpSpPr/>
          <p:nvPr/>
        </p:nvGrpSpPr>
        <p:grpSpPr>
          <a:xfrm>
            <a:off x="29206" y="2199506"/>
            <a:ext cx="1371803" cy="1955994"/>
            <a:chOff x="29206" y="2199506"/>
            <a:chExt cx="1371803" cy="1955994"/>
          </a:xfrm>
        </p:grpSpPr>
        <p:sp>
          <p:nvSpPr>
            <p:cNvPr id="1049159" name="Google Shape;66;p3"/>
            <p:cNvSpPr/>
            <p:nvPr/>
          </p:nvSpPr>
          <p:spPr>
            <a:xfrm>
              <a:off x="411425" y="40421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5" name="Google Shape;67;p3"/>
            <p:cNvGrpSpPr/>
            <p:nvPr/>
          </p:nvGrpSpPr>
          <p:grpSpPr>
            <a:xfrm>
              <a:off x="29206" y="2199506"/>
              <a:ext cx="1371803" cy="1916250"/>
              <a:chOff x="173975" y="1846850"/>
              <a:chExt cx="1630575" cy="2277725"/>
            </a:xfrm>
          </p:grpSpPr>
          <p:sp>
            <p:nvSpPr>
              <p:cNvPr id="1049160" name="Google Shape;68;p3"/>
              <p:cNvSpPr/>
              <p:nvPr/>
            </p:nvSpPr>
            <p:spPr>
              <a:xfrm>
                <a:off x="593225" y="1846850"/>
                <a:ext cx="549625" cy="700300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8012" extrusionOk="0">
                    <a:moveTo>
                      <a:pt x="7413" y="1"/>
                    </a:moveTo>
                    <a:cubicBezTo>
                      <a:pt x="7250" y="1"/>
                      <a:pt x="7087" y="9"/>
                      <a:pt x="6925" y="25"/>
                    </a:cubicBezTo>
                    <a:cubicBezTo>
                      <a:pt x="5965" y="129"/>
                      <a:pt x="5048" y="463"/>
                      <a:pt x="4255" y="1005"/>
                    </a:cubicBezTo>
                    <a:cubicBezTo>
                      <a:pt x="939" y="3195"/>
                      <a:pt x="0" y="7888"/>
                      <a:pt x="1126" y="11684"/>
                    </a:cubicBezTo>
                    <a:cubicBezTo>
                      <a:pt x="2065" y="14792"/>
                      <a:pt x="3942" y="17629"/>
                      <a:pt x="5778" y="20236"/>
                    </a:cubicBezTo>
                    <a:cubicBezTo>
                      <a:pt x="7154" y="22197"/>
                      <a:pt x="8906" y="23865"/>
                      <a:pt x="10950" y="25137"/>
                    </a:cubicBezTo>
                    <a:cubicBezTo>
                      <a:pt x="11463" y="25441"/>
                      <a:pt x="16387" y="28011"/>
                      <a:pt x="17483" y="28011"/>
                    </a:cubicBezTo>
                    <a:cubicBezTo>
                      <a:pt x="17591" y="28011"/>
                      <a:pt x="17661" y="27986"/>
                      <a:pt x="17687" y="27932"/>
                    </a:cubicBezTo>
                    <a:cubicBezTo>
                      <a:pt x="21984" y="18880"/>
                      <a:pt x="20920" y="5135"/>
                      <a:pt x="10575" y="755"/>
                    </a:cubicBezTo>
                    <a:cubicBezTo>
                      <a:pt x="9561" y="339"/>
                      <a:pt x="8484" y="1"/>
                      <a:pt x="7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1" name="Google Shape;69;p3"/>
              <p:cNvSpPr/>
              <p:nvPr/>
            </p:nvSpPr>
            <p:spPr>
              <a:xfrm>
                <a:off x="733475" y="1878750"/>
                <a:ext cx="7825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3130" h="9220" extrusionOk="0">
                    <a:moveTo>
                      <a:pt x="168" y="0"/>
                    </a:moveTo>
                    <a:cubicBezTo>
                      <a:pt x="168" y="42"/>
                      <a:pt x="22" y="84"/>
                      <a:pt x="22" y="126"/>
                    </a:cubicBezTo>
                    <a:cubicBezTo>
                      <a:pt x="1" y="1419"/>
                      <a:pt x="168" y="2691"/>
                      <a:pt x="501" y="3922"/>
                    </a:cubicBezTo>
                    <a:cubicBezTo>
                      <a:pt x="793" y="5152"/>
                      <a:pt x="1273" y="6320"/>
                      <a:pt x="1857" y="7447"/>
                    </a:cubicBezTo>
                    <a:cubicBezTo>
                      <a:pt x="2212" y="8072"/>
                      <a:pt x="2608" y="8656"/>
                      <a:pt x="3046" y="9220"/>
                    </a:cubicBezTo>
                    <a:cubicBezTo>
                      <a:pt x="3046" y="9220"/>
                      <a:pt x="3129" y="9178"/>
                      <a:pt x="3109" y="9157"/>
                    </a:cubicBezTo>
                    <a:lnTo>
                      <a:pt x="3129" y="9157"/>
                    </a:lnTo>
                    <a:cubicBezTo>
                      <a:pt x="1690" y="7071"/>
                      <a:pt x="731" y="4673"/>
                      <a:pt x="335" y="2149"/>
                    </a:cubicBezTo>
                    <a:cubicBezTo>
                      <a:pt x="230" y="1440"/>
                      <a:pt x="189" y="731"/>
                      <a:pt x="1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2" name="Google Shape;70;p3"/>
              <p:cNvSpPr/>
              <p:nvPr/>
            </p:nvSpPr>
            <p:spPr>
              <a:xfrm>
                <a:off x="811175" y="1883375"/>
                <a:ext cx="47475" cy="282425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297" extrusionOk="0">
                    <a:moveTo>
                      <a:pt x="1776" y="0"/>
                    </a:moveTo>
                    <a:cubicBezTo>
                      <a:pt x="1774" y="0"/>
                      <a:pt x="1773" y="1"/>
                      <a:pt x="1773" y="3"/>
                    </a:cubicBezTo>
                    <a:cubicBezTo>
                      <a:pt x="1356" y="3028"/>
                      <a:pt x="1" y="5989"/>
                      <a:pt x="418" y="9118"/>
                    </a:cubicBezTo>
                    <a:cubicBezTo>
                      <a:pt x="501" y="9848"/>
                      <a:pt x="751" y="10557"/>
                      <a:pt x="1127" y="11204"/>
                    </a:cubicBezTo>
                    <a:cubicBezTo>
                      <a:pt x="1127" y="11221"/>
                      <a:pt x="1214" y="11297"/>
                      <a:pt x="1219" y="11297"/>
                    </a:cubicBezTo>
                    <a:cubicBezTo>
                      <a:pt x="1220" y="11297"/>
                      <a:pt x="1217" y="11294"/>
                      <a:pt x="1210" y="11287"/>
                    </a:cubicBezTo>
                    <a:lnTo>
                      <a:pt x="1210" y="11266"/>
                    </a:lnTo>
                    <a:cubicBezTo>
                      <a:pt x="501" y="10077"/>
                      <a:pt x="418" y="8617"/>
                      <a:pt x="501" y="7262"/>
                    </a:cubicBezTo>
                    <a:cubicBezTo>
                      <a:pt x="605" y="5739"/>
                      <a:pt x="981" y="4258"/>
                      <a:pt x="1356" y="2798"/>
                    </a:cubicBezTo>
                    <a:cubicBezTo>
                      <a:pt x="1586" y="1922"/>
                      <a:pt x="1753" y="1025"/>
                      <a:pt x="1899" y="128"/>
                    </a:cubicBezTo>
                    <a:cubicBezTo>
                      <a:pt x="1899" y="90"/>
                      <a:pt x="1795" y="0"/>
                      <a:pt x="17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3" name="Google Shape;71;p3"/>
              <p:cNvSpPr/>
              <p:nvPr/>
            </p:nvSpPr>
            <p:spPr>
              <a:xfrm>
                <a:off x="861450" y="1973650"/>
                <a:ext cx="137475" cy="249800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9992" extrusionOk="0">
                    <a:moveTo>
                      <a:pt x="5436" y="1"/>
                    </a:moveTo>
                    <a:cubicBezTo>
                      <a:pt x="5436" y="1"/>
                      <a:pt x="5373" y="21"/>
                      <a:pt x="5373" y="42"/>
                    </a:cubicBezTo>
                    <a:cubicBezTo>
                      <a:pt x="5290" y="418"/>
                      <a:pt x="5206" y="814"/>
                      <a:pt x="5081" y="1169"/>
                    </a:cubicBezTo>
                    <a:cubicBezTo>
                      <a:pt x="4956" y="1481"/>
                      <a:pt x="4789" y="1794"/>
                      <a:pt x="4622" y="2065"/>
                    </a:cubicBezTo>
                    <a:cubicBezTo>
                      <a:pt x="4205" y="2649"/>
                      <a:pt x="3725" y="3192"/>
                      <a:pt x="3204" y="3692"/>
                    </a:cubicBezTo>
                    <a:cubicBezTo>
                      <a:pt x="2119" y="4798"/>
                      <a:pt x="993" y="5966"/>
                      <a:pt x="451" y="7468"/>
                    </a:cubicBezTo>
                    <a:cubicBezTo>
                      <a:pt x="117" y="8281"/>
                      <a:pt x="96" y="9178"/>
                      <a:pt x="367" y="9991"/>
                    </a:cubicBezTo>
                    <a:cubicBezTo>
                      <a:pt x="367" y="9991"/>
                      <a:pt x="455" y="9947"/>
                      <a:pt x="484" y="9921"/>
                    </a:cubicBezTo>
                    <a:lnTo>
                      <a:pt x="484" y="9921"/>
                    </a:lnTo>
                    <a:cubicBezTo>
                      <a:pt x="487" y="9930"/>
                      <a:pt x="489" y="9940"/>
                      <a:pt x="492" y="9950"/>
                    </a:cubicBezTo>
                    <a:lnTo>
                      <a:pt x="492" y="9908"/>
                    </a:lnTo>
                    <a:cubicBezTo>
                      <a:pt x="492" y="9911"/>
                      <a:pt x="489" y="9916"/>
                      <a:pt x="484" y="9921"/>
                    </a:cubicBezTo>
                    <a:lnTo>
                      <a:pt x="484" y="9921"/>
                    </a:lnTo>
                    <a:cubicBezTo>
                      <a:pt x="1" y="8345"/>
                      <a:pt x="728" y="6772"/>
                      <a:pt x="1661" y="5507"/>
                    </a:cubicBezTo>
                    <a:cubicBezTo>
                      <a:pt x="2140" y="4860"/>
                      <a:pt x="2683" y="4276"/>
                      <a:pt x="3246" y="3713"/>
                    </a:cubicBezTo>
                    <a:cubicBezTo>
                      <a:pt x="3767" y="3233"/>
                      <a:pt x="4226" y="2691"/>
                      <a:pt x="4643" y="2149"/>
                    </a:cubicBezTo>
                    <a:cubicBezTo>
                      <a:pt x="5081" y="1544"/>
                      <a:pt x="5498" y="751"/>
                      <a:pt x="54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4" name="Google Shape;72;p3"/>
              <p:cNvSpPr/>
              <p:nvPr/>
            </p:nvSpPr>
            <p:spPr>
              <a:xfrm>
                <a:off x="919125" y="2106625"/>
                <a:ext cx="11785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906" extrusionOk="0">
                    <a:moveTo>
                      <a:pt x="4693" y="0"/>
                    </a:moveTo>
                    <a:cubicBezTo>
                      <a:pt x="4693" y="0"/>
                      <a:pt x="4589" y="21"/>
                      <a:pt x="4589" y="42"/>
                    </a:cubicBezTo>
                    <a:cubicBezTo>
                      <a:pt x="4485" y="334"/>
                      <a:pt x="4443" y="647"/>
                      <a:pt x="4359" y="939"/>
                    </a:cubicBezTo>
                    <a:cubicBezTo>
                      <a:pt x="4297" y="1231"/>
                      <a:pt x="4193" y="1544"/>
                      <a:pt x="4067" y="1836"/>
                    </a:cubicBezTo>
                    <a:cubicBezTo>
                      <a:pt x="3817" y="2378"/>
                      <a:pt x="3525" y="2899"/>
                      <a:pt x="3150" y="3379"/>
                    </a:cubicBezTo>
                    <a:cubicBezTo>
                      <a:pt x="2753" y="3859"/>
                      <a:pt x="2294" y="4297"/>
                      <a:pt x="1794" y="4672"/>
                    </a:cubicBezTo>
                    <a:cubicBezTo>
                      <a:pt x="1293" y="5048"/>
                      <a:pt x="876" y="5486"/>
                      <a:pt x="542" y="6007"/>
                    </a:cubicBezTo>
                    <a:cubicBezTo>
                      <a:pt x="188" y="6591"/>
                      <a:pt x="0" y="7238"/>
                      <a:pt x="0" y="7905"/>
                    </a:cubicBezTo>
                    <a:cubicBezTo>
                      <a:pt x="0" y="7905"/>
                      <a:pt x="125" y="7884"/>
                      <a:pt x="125" y="7863"/>
                    </a:cubicBezTo>
                    <a:lnTo>
                      <a:pt x="146" y="7863"/>
                    </a:lnTo>
                    <a:cubicBezTo>
                      <a:pt x="167" y="7217"/>
                      <a:pt x="355" y="6591"/>
                      <a:pt x="688" y="6049"/>
                    </a:cubicBezTo>
                    <a:cubicBezTo>
                      <a:pt x="1022" y="5486"/>
                      <a:pt x="1460" y="5006"/>
                      <a:pt x="1982" y="4610"/>
                    </a:cubicBezTo>
                    <a:cubicBezTo>
                      <a:pt x="2461" y="4255"/>
                      <a:pt x="2899" y="3838"/>
                      <a:pt x="3296" y="3379"/>
                    </a:cubicBezTo>
                    <a:cubicBezTo>
                      <a:pt x="3671" y="2920"/>
                      <a:pt x="3984" y="2420"/>
                      <a:pt x="4213" y="1877"/>
                    </a:cubicBezTo>
                    <a:cubicBezTo>
                      <a:pt x="4339" y="1585"/>
                      <a:pt x="4443" y="1293"/>
                      <a:pt x="4547" y="981"/>
                    </a:cubicBezTo>
                    <a:cubicBezTo>
                      <a:pt x="4651" y="668"/>
                      <a:pt x="4714" y="334"/>
                      <a:pt x="46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5" name="Google Shape;73;p3"/>
              <p:cNvSpPr/>
              <p:nvPr/>
            </p:nvSpPr>
            <p:spPr>
              <a:xfrm>
                <a:off x="984825" y="2283900"/>
                <a:ext cx="57375" cy="129350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5174" extrusionOk="0">
                    <a:moveTo>
                      <a:pt x="2295" y="1"/>
                    </a:moveTo>
                    <a:cubicBezTo>
                      <a:pt x="2253" y="1"/>
                      <a:pt x="2190" y="22"/>
                      <a:pt x="2149" y="42"/>
                    </a:cubicBezTo>
                    <a:cubicBezTo>
                      <a:pt x="1857" y="418"/>
                      <a:pt x="1585" y="814"/>
                      <a:pt x="1377" y="1231"/>
                    </a:cubicBezTo>
                    <a:cubicBezTo>
                      <a:pt x="1147" y="1649"/>
                      <a:pt x="939" y="2066"/>
                      <a:pt x="751" y="2504"/>
                    </a:cubicBezTo>
                    <a:cubicBezTo>
                      <a:pt x="396" y="3359"/>
                      <a:pt x="146" y="4256"/>
                      <a:pt x="0" y="5173"/>
                    </a:cubicBezTo>
                    <a:cubicBezTo>
                      <a:pt x="0" y="5173"/>
                      <a:pt x="146" y="5153"/>
                      <a:pt x="167" y="5111"/>
                    </a:cubicBezTo>
                    <a:lnTo>
                      <a:pt x="146" y="5111"/>
                    </a:lnTo>
                    <a:cubicBezTo>
                      <a:pt x="313" y="4172"/>
                      <a:pt x="584" y="3275"/>
                      <a:pt x="960" y="2399"/>
                    </a:cubicBezTo>
                    <a:cubicBezTo>
                      <a:pt x="1126" y="1982"/>
                      <a:pt x="1335" y="1565"/>
                      <a:pt x="1565" y="1190"/>
                    </a:cubicBezTo>
                    <a:cubicBezTo>
                      <a:pt x="1669" y="981"/>
                      <a:pt x="1794" y="793"/>
                      <a:pt x="1919" y="606"/>
                    </a:cubicBezTo>
                    <a:cubicBezTo>
                      <a:pt x="2023" y="397"/>
                      <a:pt x="2190" y="209"/>
                      <a:pt x="22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6" name="Google Shape;74;p3"/>
              <p:cNvSpPr/>
              <p:nvPr/>
            </p:nvSpPr>
            <p:spPr>
              <a:xfrm>
                <a:off x="657350" y="1935575"/>
                <a:ext cx="156450" cy="18315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7326" extrusionOk="0">
                    <a:moveTo>
                      <a:pt x="6257" y="7279"/>
                    </a:moveTo>
                    <a:cubicBezTo>
                      <a:pt x="6257" y="7280"/>
                      <a:pt x="6257" y="7280"/>
                      <a:pt x="6258" y="7280"/>
                    </a:cubicBezTo>
                    <a:cubicBezTo>
                      <a:pt x="6257" y="7280"/>
                      <a:pt x="6257" y="7280"/>
                      <a:pt x="6257" y="7279"/>
                    </a:cubicBezTo>
                    <a:close/>
                    <a:moveTo>
                      <a:pt x="188" y="1"/>
                    </a:moveTo>
                    <a:cubicBezTo>
                      <a:pt x="188" y="1"/>
                      <a:pt x="1" y="22"/>
                      <a:pt x="1" y="43"/>
                    </a:cubicBezTo>
                    <a:cubicBezTo>
                      <a:pt x="21" y="794"/>
                      <a:pt x="293" y="1503"/>
                      <a:pt x="731" y="2087"/>
                    </a:cubicBezTo>
                    <a:cubicBezTo>
                      <a:pt x="1148" y="2629"/>
                      <a:pt x="1607" y="3109"/>
                      <a:pt x="2149" y="3547"/>
                    </a:cubicBezTo>
                    <a:cubicBezTo>
                      <a:pt x="3046" y="4339"/>
                      <a:pt x="3880" y="5236"/>
                      <a:pt x="4756" y="6091"/>
                    </a:cubicBezTo>
                    <a:cubicBezTo>
                      <a:pt x="5173" y="6508"/>
                      <a:pt x="5611" y="6926"/>
                      <a:pt x="6070" y="7322"/>
                    </a:cubicBezTo>
                    <a:cubicBezTo>
                      <a:pt x="6075" y="7324"/>
                      <a:pt x="6081" y="7325"/>
                      <a:pt x="6087" y="7325"/>
                    </a:cubicBezTo>
                    <a:cubicBezTo>
                      <a:pt x="6132" y="7325"/>
                      <a:pt x="6215" y="7277"/>
                      <a:pt x="6247" y="7277"/>
                    </a:cubicBezTo>
                    <a:cubicBezTo>
                      <a:pt x="6251" y="7277"/>
                      <a:pt x="6254" y="7278"/>
                      <a:pt x="6257" y="7279"/>
                    </a:cubicBezTo>
                    <a:lnTo>
                      <a:pt x="6257" y="7279"/>
                    </a:lnTo>
                    <a:cubicBezTo>
                      <a:pt x="5360" y="6529"/>
                      <a:pt x="4568" y="5653"/>
                      <a:pt x="3734" y="4819"/>
                    </a:cubicBezTo>
                    <a:cubicBezTo>
                      <a:pt x="3317" y="4402"/>
                      <a:pt x="2900" y="3985"/>
                      <a:pt x="2483" y="3588"/>
                    </a:cubicBezTo>
                    <a:cubicBezTo>
                      <a:pt x="1982" y="3192"/>
                      <a:pt x="1523" y="2754"/>
                      <a:pt x="1106" y="2274"/>
                    </a:cubicBezTo>
                    <a:cubicBezTo>
                      <a:pt x="605" y="1628"/>
                      <a:pt x="272" y="835"/>
                      <a:pt x="1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7" name="Google Shape;75;p3"/>
              <p:cNvSpPr/>
              <p:nvPr/>
            </p:nvSpPr>
            <p:spPr>
              <a:xfrm>
                <a:off x="633200" y="2113450"/>
                <a:ext cx="26560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10624" h="6673" extrusionOk="0">
                    <a:moveTo>
                      <a:pt x="9" y="1"/>
                    </a:moveTo>
                    <a:cubicBezTo>
                      <a:pt x="2" y="1"/>
                      <a:pt x="0" y="5"/>
                      <a:pt x="7" y="19"/>
                    </a:cubicBezTo>
                    <a:cubicBezTo>
                      <a:pt x="800" y="645"/>
                      <a:pt x="1571" y="1271"/>
                      <a:pt x="2364" y="1896"/>
                    </a:cubicBezTo>
                    <a:cubicBezTo>
                      <a:pt x="3094" y="2501"/>
                      <a:pt x="3803" y="3106"/>
                      <a:pt x="4575" y="3648"/>
                    </a:cubicBezTo>
                    <a:cubicBezTo>
                      <a:pt x="5159" y="4086"/>
                      <a:pt x="5806" y="4420"/>
                      <a:pt x="6515" y="4650"/>
                    </a:cubicBezTo>
                    <a:cubicBezTo>
                      <a:pt x="7182" y="4858"/>
                      <a:pt x="7850" y="5025"/>
                      <a:pt x="8517" y="5234"/>
                    </a:cubicBezTo>
                    <a:cubicBezTo>
                      <a:pt x="9330" y="5505"/>
                      <a:pt x="10081" y="5880"/>
                      <a:pt x="10561" y="6631"/>
                    </a:cubicBezTo>
                    <a:cubicBezTo>
                      <a:pt x="10561" y="6645"/>
                      <a:pt x="10590" y="6650"/>
                      <a:pt x="10609" y="6658"/>
                    </a:cubicBezTo>
                    <a:lnTo>
                      <a:pt x="10609" y="6658"/>
                    </a:lnTo>
                    <a:lnTo>
                      <a:pt x="10603" y="6652"/>
                    </a:lnTo>
                    <a:cubicBezTo>
                      <a:pt x="9935" y="5546"/>
                      <a:pt x="8580" y="5171"/>
                      <a:pt x="7412" y="4837"/>
                    </a:cubicBezTo>
                    <a:cubicBezTo>
                      <a:pt x="6702" y="4670"/>
                      <a:pt x="6014" y="4420"/>
                      <a:pt x="5368" y="4128"/>
                    </a:cubicBezTo>
                    <a:cubicBezTo>
                      <a:pt x="4888" y="3857"/>
                      <a:pt x="4429" y="3544"/>
                      <a:pt x="4012" y="3190"/>
                    </a:cubicBezTo>
                    <a:cubicBezTo>
                      <a:pt x="3615" y="2877"/>
                      <a:pt x="3240" y="2564"/>
                      <a:pt x="2823" y="2230"/>
                    </a:cubicBezTo>
                    <a:cubicBezTo>
                      <a:pt x="1926" y="1521"/>
                      <a:pt x="1050" y="791"/>
                      <a:pt x="132" y="82"/>
                    </a:cubicBezTo>
                    <a:cubicBezTo>
                      <a:pt x="111" y="40"/>
                      <a:pt x="70" y="19"/>
                      <a:pt x="49" y="19"/>
                    </a:cubicBezTo>
                    <a:cubicBezTo>
                      <a:pt x="49" y="19"/>
                      <a:pt x="21" y="1"/>
                      <a:pt x="9" y="1"/>
                    </a:cubicBezTo>
                    <a:close/>
                    <a:moveTo>
                      <a:pt x="10609" y="6658"/>
                    </a:moveTo>
                    <a:lnTo>
                      <a:pt x="10624" y="6673"/>
                    </a:lnTo>
                    <a:cubicBezTo>
                      <a:pt x="10624" y="6666"/>
                      <a:pt x="10617" y="6662"/>
                      <a:pt x="10609" y="665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8" name="Google Shape;76;p3"/>
              <p:cNvSpPr/>
              <p:nvPr/>
            </p:nvSpPr>
            <p:spPr>
              <a:xfrm>
                <a:off x="703850" y="2282625"/>
                <a:ext cx="260125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10405" h="3619" extrusionOk="0">
                    <a:moveTo>
                      <a:pt x="196" y="0"/>
                    </a:moveTo>
                    <a:cubicBezTo>
                      <a:pt x="129" y="0"/>
                      <a:pt x="0" y="76"/>
                      <a:pt x="18" y="93"/>
                    </a:cubicBezTo>
                    <a:cubicBezTo>
                      <a:pt x="748" y="1095"/>
                      <a:pt x="2124" y="1345"/>
                      <a:pt x="3251" y="1679"/>
                    </a:cubicBezTo>
                    <a:cubicBezTo>
                      <a:pt x="4752" y="2096"/>
                      <a:pt x="6233" y="2513"/>
                      <a:pt x="7735" y="2930"/>
                    </a:cubicBezTo>
                    <a:cubicBezTo>
                      <a:pt x="8590" y="3160"/>
                      <a:pt x="9445" y="3389"/>
                      <a:pt x="10301" y="3618"/>
                    </a:cubicBezTo>
                    <a:cubicBezTo>
                      <a:pt x="10342" y="3618"/>
                      <a:pt x="10363" y="3598"/>
                      <a:pt x="10405" y="3577"/>
                    </a:cubicBezTo>
                    <a:lnTo>
                      <a:pt x="10384" y="3577"/>
                    </a:lnTo>
                    <a:cubicBezTo>
                      <a:pt x="8924" y="3139"/>
                      <a:pt x="7464" y="2722"/>
                      <a:pt x="6004" y="2304"/>
                    </a:cubicBezTo>
                    <a:lnTo>
                      <a:pt x="3793" y="1679"/>
                    </a:lnTo>
                    <a:cubicBezTo>
                      <a:pt x="3146" y="1491"/>
                      <a:pt x="2500" y="1345"/>
                      <a:pt x="1874" y="1115"/>
                    </a:cubicBezTo>
                    <a:cubicBezTo>
                      <a:pt x="1227" y="907"/>
                      <a:pt x="664" y="531"/>
                      <a:pt x="226" y="10"/>
                    </a:cubicBezTo>
                    <a:cubicBezTo>
                      <a:pt x="219" y="3"/>
                      <a:pt x="209" y="0"/>
                      <a:pt x="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69" name="Google Shape;77;p3"/>
              <p:cNvSpPr/>
              <p:nvPr/>
            </p:nvSpPr>
            <p:spPr>
              <a:xfrm>
                <a:off x="876350" y="2445550"/>
                <a:ext cx="13195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278" h="1029" extrusionOk="0">
                    <a:moveTo>
                      <a:pt x="1" y="1"/>
                    </a:moveTo>
                    <a:cubicBezTo>
                      <a:pt x="63" y="84"/>
                      <a:pt x="147" y="126"/>
                      <a:pt x="230" y="167"/>
                    </a:cubicBezTo>
                    <a:cubicBezTo>
                      <a:pt x="355" y="230"/>
                      <a:pt x="460" y="293"/>
                      <a:pt x="585" y="334"/>
                    </a:cubicBezTo>
                    <a:cubicBezTo>
                      <a:pt x="814" y="439"/>
                      <a:pt x="1044" y="522"/>
                      <a:pt x="1273" y="605"/>
                    </a:cubicBezTo>
                    <a:cubicBezTo>
                      <a:pt x="1732" y="751"/>
                      <a:pt x="2191" y="877"/>
                      <a:pt x="2671" y="939"/>
                    </a:cubicBezTo>
                    <a:cubicBezTo>
                      <a:pt x="3077" y="997"/>
                      <a:pt x="3484" y="1028"/>
                      <a:pt x="3888" y="1028"/>
                    </a:cubicBezTo>
                    <a:cubicBezTo>
                      <a:pt x="4355" y="1028"/>
                      <a:pt x="4819" y="987"/>
                      <a:pt x="5278" y="897"/>
                    </a:cubicBezTo>
                    <a:lnTo>
                      <a:pt x="5236" y="897"/>
                    </a:lnTo>
                    <a:cubicBezTo>
                      <a:pt x="4808" y="974"/>
                      <a:pt x="4380" y="1011"/>
                      <a:pt x="3952" y="1011"/>
                    </a:cubicBezTo>
                    <a:cubicBezTo>
                      <a:pt x="3441" y="1011"/>
                      <a:pt x="2931" y="958"/>
                      <a:pt x="2420" y="856"/>
                    </a:cubicBezTo>
                    <a:cubicBezTo>
                      <a:pt x="2045" y="772"/>
                      <a:pt x="1669" y="668"/>
                      <a:pt x="1294" y="522"/>
                    </a:cubicBezTo>
                    <a:cubicBezTo>
                      <a:pt x="898" y="376"/>
                      <a:pt x="522" y="147"/>
                      <a:pt x="1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0" name="Google Shape;78;p3"/>
              <p:cNvSpPr/>
              <p:nvPr/>
            </p:nvSpPr>
            <p:spPr>
              <a:xfrm>
                <a:off x="173975" y="3082125"/>
                <a:ext cx="780625" cy="334425"/>
              </a:xfrm>
              <a:custGeom>
                <a:avLst/>
                <a:gdLst/>
                <a:ahLst/>
                <a:cxnLst/>
                <a:rect l="l" t="t" r="r" b="b"/>
                <a:pathLst>
                  <a:path w="31225" h="13377" extrusionOk="0">
                    <a:moveTo>
                      <a:pt x="31221" y="9950"/>
                    </a:moveTo>
                    <a:cubicBezTo>
                      <a:pt x="31222" y="9951"/>
                      <a:pt x="31223" y="9952"/>
                      <a:pt x="31224" y="9954"/>
                    </a:cubicBezTo>
                    <a:cubicBezTo>
                      <a:pt x="31223" y="9952"/>
                      <a:pt x="31222" y="9951"/>
                      <a:pt x="31221" y="9950"/>
                    </a:cubicBezTo>
                    <a:close/>
                    <a:moveTo>
                      <a:pt x="12160" y="1"/>
                    </a:moveTo>
                    <a:cubicBezTo>
                      <a:pt x="11118" y="1"/>
                      <a:pt x="10079" y="96"/>
                      <a:pt x="9053" y="297"/>
                    </a:cubicBezTo>
                    <a:cubicBezTo>
                      <a:pt x="7405" y="630"/>
                      <a:pt x="5757" y="1235"/>
                      <a:pt x="4506" y="2361"/>
                    </a:cubicBezTo>
                    <a:cubicBezTo>
                      <a:pt x="1" y="6387"/>
                      <a:pt x="4109" y="12039"/>
                      <a:pt x="8886" y="12769"/>
                    </a:cubicBezTo>
                    <a:cubicBezTo>
                      <a:pt x="11250" y="13140"/>
                      <a:pt x="13650" y="13376"/>
                      <a:pt x="16034" y="13376"/>
                    </a:cubicBezTo>
                    <a:cubicBezTo>
                      <a:pt x="19960" y="13376"/>
                      <a:pt x="23842" y="12735"/>
                      <a:pt x="27449" y="10996"/>
                    </a:cubicBezTo>
                    <a:cubicBezTo>
                      <a:pt x="27861" y="10791"/>
                      <a:pt x="29823" y="9796"/>
                      <a:pt x="30774" y="9796"/>
                    </a:cubicBezTo>
                    <a:cubicBezTo>
                      <a:pt x="30978" y="9796"/>
                      <a:pt x="31135" y="9841"/>
                      <a:pt x="31221" y="9950"/>
                    </a:cubicBezTo>
                    <a:lnTo>
                      <a:pt x="31221" y="9950"/>
                    </a:lnTo>
                    <a:cubicBezTo>
                      <a:pt x="29824" y="8158"/>
                      <a:pt x="27761" y="6761"/>
                      <a:pt x="25989" y="5344"/>
                    </a:cubicBezTo>
                    <a:cubicBezTo>
                      <a:pt x="24362" y="4051"/>
                      <a:pt x="22631" y="2945"/>
                      <a:pt x="20775" y="2049"/>
                    </a:cubicBezTo>
                    <a:cubicBezTo>
                      <a:pt x="18090" y="768"/>
                      <a:pt x="15120" y="1"/>
                      <a:pt x="121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1" name="Google Shape;79;p3"/>
              <p:cNvSpPr/>
              <p:nvPr/>
            </p:nvSpPr>
            <p:spPr>
              <a:xfrm>
                <a:off x="678200" y="3273075"/>
                <a:ext cx="173150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4569" extrusionOk="0">
                    <a:moveTo>
                      <a:pt x="6905" y="0"/>
                    </a:moveTo>
                    <a:cubicBezTo>
                      <a:pt x="5799" y="167"/>
                      <a:pt x="4736" y="522"/>
                      <a:pt x="3776" y="1043"/>
                    </a:cubicBezTo>
                    <a:cubicBezTo>
                      <a:pt x="2775" y="1586"/>
                      <a:pt x="1878" y="2274"/>
                      <a:pt x="1106" y="3087"/>
                    </a:cubicBezTo>
                    <a:cubicBezTo>
                      <a:pt x="877" y="3317"/>
                      <a:pt x="668" y="3546"/>
                      <a:pt x="481" y="3796"/>
                    </a:cubicBezTo>
                    <a:cubicBezTo>
                      <a:pt x="293" y="4026"/>
                      <a:pt x="126" y="4297"/>
                      <a:pt x="1" y="4568"/>
                    </a:cubicBezTo>
                    <a:cubicBezTo>
                      <a:pt x="43" y="4547"/>
                      <a:pt x="84" y="4547"/>
                      <a:pt x="105" y="4527"/>
                    </a:cubicBezTo>
                    <a:cubicBezTo>
                      <a:pt x="439" y="4088"/>
                      <a:pt x="752" y="3650"/>
                      <a:pt x="1106" y="3254"/>
                    </a:cubicBezTo>
                    <a:cubicBezTo>
                      <a:pt x="1461" y="2858"/>
                      <a:pt x="1836" y="2482"/>
                      <a:pt x="2253" y="2149"/>
                    </a:cubicBezTo>
                    <a:cubicBezTo>
                      <a:pt x="3067" y="1481"/>
                      <a:pt x="4006" y="960"/>
                      <a:pt x="4986" y="584"/>
                    </a:cubicBezTo>
                    <a:cubicBezTo>
                      <a:pt x="5570" y="376"/>
                      <a:pt x="6196" y="209"/>
                      <a:pt x="6800" y="84"/>
                    </a:cubicBezTo>
                    <a:cubicBezTo>
                      <a:pt x="6821" y="84"/>
                      <a:pt x="6926" y="21"/>
                      <a:pt x="6905" y="21"/>
                    </a:cubicBezTo>
                    <a:lnTo>
                      <a:pt x="69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2" name="Google Shape;80;p3"/>
              <p:cNvSpPr/>
              <p:nvPr/>
            </p:nvSpPr>
            <p:spPr>
              <a:xfrm>
                <a:off x="396625" y="3216525"/>
                <a:ext cx="306125" cy="175450"/>
              </a:xfrm>
              <a:custGeom>
                <a:avLst/>
                <a:gdLst/>
                <a:ahLst/>
                <a:cxnLst/>
                <a:rect l="l" t="t" r="r" b="b"/>
                <a:pathLst>
                  <a:path w="12245" h="7018" extrusionOk="0">
                    <a:moveTo>
                      <a:pt x="11739" y="1"/>
                    </a:moveTo>
                    <a:cubicBezTo>
                      <a:pt x="10996" y="1"/>
                      <a:pt x="10282" y="318"/>
                      <a:pt x="9720" y="761"/>
                    </a:cubicBezTo>
                    <a:cubicBezTo>
                      <a:pt x="8865" y="1449"/>
                      <a:pt x="8281" y="2388"/>
                      <a:pt x="7509" y="3138"/>
                    </a:cubicBezTo>
                    <a:cubicBezTo>
                      <a:pt x="6133" y="4473"/>
                      <a:pt x="4214" y="4828"/>
                      <a:pt x="2483" y="5474"/>
                    </a:cubicBezTo>
                    <a:cubicBezTo>
                      <a:pt x="2003" y="5641"/>
                      <a:pt x="1544" y="5850"/>
                      <a:pt x="1106" y="6121"/>
                    </a:cubicBezTo>
                    <a:cubicBezTo>
                      <a:pt x="898" y="6225"/>
                      <a:pt x="710" y="6350"/>
                      <a:pt x="522" y="6496"/>
                    </a:cubicBezTo>
                    <a:cubicBezTo>
                      <a:pt x="355" y="6622"/>
                      <a:pt x="105" y="6789"/>
                      <a:pt x="1" y="7018"/>
                    </a:cubicBezTo>
                    <a:lnTo>
                      <a:pt x="230" y="7018"/>
                    </a:lnTo>
                    <a:cubicBezTo>
                      <a:pt x="418" y="6872"/>
                      <a:pt x="585" y="6747"/>
                      <a:pt x="752" y="6601"/>
                    </a:cubicBezTo>
                    <a:cubicBezTo>
                      <a:pt x="918" y="6455"/>
                      <a:pt x="1085" y="6330"/>
                      <a:pt x="1273" y="6225"/>
                    </a:cubicBezTo>
                    <a:cubicBezTo>
                      <a:pt x="1628" y="5996"/>
                      <a:pt x="2003" y="5808"/>
                      <a:pt x="2399" y="5662"/>
                    </a:cubicBezTo>
                    <a:cubicBezTo>
                      <a:pt x="3171" y="5328"/>
                      <a:pt x="4005" y="5099"/>
                      <a:pt x="4798" y="4828"/>
                    </a:cubicBezTo>
                    <a:cubicBezTo>
                      <a:pt x="5591" y="4578"/>
                      <a:pt x="6362" y="4223"/>
                      <a:pt x="7071" y="3764"/>
                    </a:cubicBezTo>
                    <a:cubicBezTo>
                      <a:pt x="7885" y="3201"/>
                      <a:pt x="8448" y="2408"/>
                      <a:pt x="9074" y="1678"/>
                    </a:cubicBezTo>
                    <a:cubicBezTo>
                      <a:pt x="9745" y="895"/>
                      <a:pt x="10683" y="12"/>
                      <a:pt x="11768" y="12"/>
                    </a:cubicBezTo>
                    <a:cubicBezTo>
                      <a:pt x="11897" y="12"/>
                      <a:pt x="12028" y="25"/>
                      <a:pt x="12161" y="52"/>
                    </a:cubicBezTo>
                    <a:lnTo>
                      <a:pt x="12244" y="52"/>
                    </a:lnTo>
                    <a:cubicBezTo>
                      <a:pt x="12075" y="17"/>
                      <a:pt x="11906" y="1"/>
                      <a:pt x="117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3" name="Google Shape;81;p3"/>
              <p:cNvSpPr/>
              <p:nvPr/>
            </p:nvSpPr>
            <p:spPr>
              <a:xfrm>
                <a:off x="268875" y="3199025"/>
                <a:ext cx="251875" cy="109575"/>
              </a:xfrm>
              <a:custGeom>
                <a:avLst/>
                <a:gdLst/>
                <a:ahLst/>
                <a:cxnLst/>
                <a:rect l="l" t="t" r="r" b="b"/>
                <a:pathLst>
                  <a:path w="10075" h="4383" extrusionOk="0">
                    <a:moveTo>
                      <a:pt x="10033" y="1"/>
                    </a:moveTo>
                    <a:cubicBezTo>
                      <a:pt x="8698" y="564"/>
                      <a:pt x="7447" y="1294"/>
                      <a:pt x="6300" y="2149"/>
                    </a:cubicBezTo>
                    <a:cubicBezTo>
                      <a:pt x="5716" y="2608"/>
                      <a:pt x="5111" y="3025"/>
                      <a:pt x="4464" y="3400"/>
                    </a:cubicBezTo>
                    <a:cubicBezTo>
                      <a:pt x="3838" y="3713"/>
                      <a:pt x="3171" y="3943"/>
                      <a:pt x="2483" y="4068"/>
                    </a:cubicBezTo>
                    <a:cubicBezTo>
                      <a:pt x="2049" y="4115"/>
                      <a:pt x="1616" y="4142"/>
                      <a:pt x="1183" y="4142"/>
                    </a:cubicBezTo>
                    <a:cubicBezTo>
                      <a:pt x="844" y="4142"/>
                      <a:pt x="506" y="4125"/>
                      <a:pt x="167" y="4089"/>
                    </a:cubicBezTo>
                    <a:cubicBezTo>
                      <a:pt x="126" y="4089"/>
                      <a:pt x="1" y="4214"/>
                      <a:pt x="42" y="4235"/>
                    </a:cubicBezTo>
                    <a:cubicBezTo>
                      <a:pt x="188" y="4276"/>
                      <a:pt x="334" y="4318"/>
                      <a:pt x="480" y="4339"/>
                    </a:cubicBezTo>
                    <a:cubicBezTo>
                      <a:pt x="668" y="4360"/>
                      <a:pt x="835" y="4381"/>
                      <a:pt x="1043" y="4381"/>
                    </a:cubicBezTo>
                    <a:cubicBezTo>
                      <a:pt x="1086" y="4382"/>
                      <a:pt x="1129" y="4382"/>
                      <a:pt x="1172" y="4382"/>
                    </a:cubicBezTo>
                    <a:cubicBezTo>
                      <a:pt x="2151" y="4382"/>
                      <a:pt x="3128" y="4154"/>
                      <a:pt x="4047" y="3734"/>
                    </a:cubicBezTo>
                    <a:cubicBezTo>
                      <a:pt x="4673" y="3421"/>
                      <a:pt x="5257" y="3046"/>
                      <a:pt x="5820" y="2608"/>
                    </a:cubicBezTo>
                    <a:cubicBezTo>
                      <a:pt x="6404" y="2149"/>
                      <a:pt x="7050" y="1711"/>
                      <a:pt x="7697" y="1336"/>
                    </a:cubicBezTo>
                    <a:cubicBezTo>
                      <a:pt x="8427" y="877"/>
                      <a:pt x="9199" y="480"/>
                      <a:pt x="9971" y="105"/>
                    </a:cubicBezTo>
                    <a:cubicBezTo>
                      <a:pt x="9991" y="105"/>
                      <a:pt x="10075" y="1"/>
                      <a:pt x="100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4" name="Google Shape;82;p3"/>
              <p:cNvSpPr/>
              <p:nvPr/>
            </p:nvSpPr>
            <p:spPr>
              <a:xfrm>
                <a:off x="249575" y="3178175"/>
                <a:ext cx="155950" cy="39125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1565" extrusionOk="0">
                    <a:moveTo>
                      <a:pt x="1711" y="0"/>
                    </a:moveTo>
                    <a:cubicBezTo>
                      <a:pt x="1440" y="0"/>
                      <a:pt x="1169" y="0"/>
                      <a:pt x="898" y="42"/>
                    </a:cubicBezTo>
                    <a:cubicBezTo>
                      <a:pt x="627" y="42"/>
                      <a:pt x="355" y="84"/>
                      <a:pt x="105" y="188"/>
                    </a:cubicBezTo>
                    <a:cubicBezTo>
                      <a:pt x="105" y="188"/>
                      <a:pt x="1" y="272"/>
                      <a:pt x="22" y="272"/>
                    </a:cubicBezTo>
                    <a:cubicBezTo>
                      <a:pt x="58" y="278"/>
                      <a:pt x="97" y="280"/>
                      <a:pt x="136" y="280"/>
                    </a:cubicBezTo>
                    <a:cubicBezTo>
                      <a:pt x="231" y="280"/>
                      <a:pt x="330" y="265"/>
                      <a:pt x="418" y="251"/>
                    </a:cubicBezTo>
                    <a:cubicBezTo>
                      <a:pt x="543" y="230"/>
                      <a:pt x="689" y="209"/>
                      <a:pt x="793" y="209"/>
                    </a:cubicBezTo>
                    <a:cubicBezTo>
                      <a:pt x="1065" y="188"/>
                      <a:pt x="1336" y="167"/>
                      <a:pt x="1607" y="167"/>
                    </a:cubicBezTo>
                    <a:cubicBezTo>
                      <a:pt x="2128" y="188"/>
                      <a:pt x="2671" y="230"/>
                      <a:pt x="3192" y="355"/>
                    </a:cubicBezTo>
                    <a:cubicBezTo>
                      <a:pt x="3734" y="459"/>
                      <a:pt x="4256" y="626"/>
                      <a:pt x="4756" y="835"/>
                    </a:cubicBezTo>
                    <a:cubicBezTo>
                      <a:pt x="5007" y="939"/>
                      <a:pt x="5257" y="1064"/>
                      <a:pt x="5486" y="1189"/>
                    </a:cubicBezTo>
                    <a:cubicBezTo>
                      <a:pt x="5716" y="1335"/>
                      <a:pt x="5945" y="1440"/>
                      <a:pt x="6175" y="1565"/>
                    </a:cubicBezTo>
                    <a:cubicBezTo>
                      <a:pt x="6196" y="1565"/>
                      <a:pt x="6237" y="1502"/>
                      <a:pt x="6237" y="1502"/>
                    </a:cubicBezTo>
                    <a:lnTo>
                      <a:pt x="6216" y="1502"/>
                    </a:lnTo>
                    <a:cubicBezTo>
                      <a:pt x="6029" y="1294"/>
                      <a:pt x="5799" y="1127"/>
                      <a:pt x="5549" y="1022"/>
                    </a:cubicBezTo>
                    <a:cubicBezTo>
                      <a:pt x="5299" y="876"/>
                      <a:pt x="5069" y="772"/>
                      <a:pt x="4819" y="668"/>
                    </a:cubicBezTo>
                    <a:cubicBezTo>
                      <a:pt x="4318" y="459"/>
                      <a:pt x="3818" y="292"/>
                      <a:pt x="3317" y="188"/>
                    </a:cubicBezTo>
                    <a:cubicBezTo>
                      <a:pt x="2775" y="63"/>
                      <a:pt x="2253" y="21"/>
                      <a:pt x="1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5" name="Google Shape;83;p3"/>
              <p:cNvSpPr/>
              <p:nvPr/>
            </p:nvSpPr>
            <p:spPr>
              <a:xfrm>
                <a:off x="352825" y="3106725"/>
                <a:ext cx="1955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3505" extrusionOk="0">
                    <a:moveTo>
                      <a:pt x="1" y="1"/>
                    </a:moveTo>
                    <a:cubicBezTo>
                      <a:pt x="2" y="1"/>
                      <a:pt x="4" y="1"/>
                      <a:pt x="5" y="1"/>
                    </a:cubicBezTo>
                    <a:lnTo>
                      <a:pt x="5" y="1"/>
                    </a:lnTo>
                    <a:cubicBezTo>
                      <a:pt x="4" y="1"/>
                      <a:pt x="2" y="1"/>
                      <a:pt x="1" y="1"/>
                    </a:cubicBezTo>
                    <a:close/>
                    <a:moveTo>
                      <a:pt x="5" y="1"/>
                    </a:moveTo>
                    <a:cubicBezTo>
                      <a:pt x="27" y="7"/>
                      <a:pt x="66" y="43"/>
                      <a:pt x="105" y="43"/>
                    </a:cubicBezTo>
                    <a:cubicBezTo>
                      <a:pt x="731" y="251"/>
                      <a:pt x="1377" y="376"/>
                      <a:pt x="2024" y="564"/>
                    </a:cubicBezTo>
                    <a:cubicBezTo>
                      <a:pt x="2650" y="752"/>
                      <a:pt x="3234" y="856"/>
                      <a:pt x="3818" y="1023"/>
                    </a:cubicBezTo>
                    <a:cubicBezTo>
                      <a:pt x="4131" y="1085"/>
                      <a:pt x="4402" y="1211"/>
                      <a:pt x="4652" y="1398"/>
                    </a:cubicBezTo>
                    <a:cubicBezTo>
                      <a:pt x="4881" y="1586"/>
                      <a:pt x="5069" y="1795"/>
                      <a:pt x="5278" y="1982"/>
                    </a:cubicBezTo>
                    <a:cubicBezTo>
                      <a:pt x="5653" y="2337"/>
                      <a:pt x="6070" y="2650"/>
                      <a:pt x="6529" y="2921"/>
                    </a:cubicBezTo>
                    <a:cubicBezTo>
                      <a:pt x="6911" y="3142"/>
                      <a:pt x="7331" y="3343"/>
                      <a:pt x="7771" y="3488"/>
                    </a:cubicBezTo>
                    <a:lnTo>
                      <a:pt x="7771" y="3488"/>
                    </a:lnTo>
                    <a:cubicBezTo>
                      <a:pt x="7747" y="3474"/>
                      <a:pt x="7722" y="3455"/>
                      <a:pt x="7697" y="3442"/>
                    </a:cubicBezTo>
                    <a:cubicBezTo>
                      <a:pt x="7092" y="3234"/>
                      <a:pt x="6529" y="2942"/>
                      <a:pt x="6029" y="2566"/>
                    </a:cubicBezTo>
                    <a:cubicBezTo>
                      <a:pt x="5611" y="2233"/>
                      <a:pt x="5257" y="1815"/>
                      <a:pt x="4840" y="1482"/>
                    </a:cubicBezTo>
                    <a:cubicBezTo>
                      <a:pt x="4506" y="1231"/>
                      <a:pt x="4151" y="1065"/>
                      <a:pt x="3755" y="960"/>
                    </a:cubicBezTo>
                    <a:cubicBezTo>
                      <a:pt x="3171" y="793"/>
                      <a:pt x="2566" y="647"/>
                      <a:pt x="1982" y="501"/>
                    </a:cubicBezTo>
                    <a:lnTo>
                      <a:pt x="1002" y="230"/>
                    </a:lnTo>
                    <a:cubicBezTo>
                      <a:pt x="670" y="127"/>
                      <a:pt x="338" y="43"/>
                      <a:pt x="5" y="1"/>
                    </a:cubicBezTo>
                    <a:close/>
                    <a:moveTo>
                      <a:pt x="7771" y="3488"/>
                    </a:moveTo>
                    <a:lnTo>
                      <a:pt x="7771" y="3488"/>
                    </a:lnTo>
                    <a:cubicBezTo>
                      <a:pt x="7788" y="3498"/>
                      <a:pt x="7805" y="3505"/>
                      <a:pt x="7822" y="3505"/>
                    </a:cubicBezTo>
                    <a:cubicBezTo>
                      <a:pt x="7805" y="3500"/>
                      <a:pt x="7788" y="3494"/>
                      <a:pt x="7771" y="348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6" name="Google Shape;84;p3"/>
              <p:cNvSpPr/>
              <p:nvPr/>
            </p:nvSpPr>
            <p:spPr>
              <a:xfrm>
                <a:off x="557225" y="3117175"/>
                <a:ext cx="148050" cy="105400"/>
              </a:xfrm>
              <a:custGeom>
                <a:avLst/>
                <a:gdLst/>
                <a:ahLst/>
                <a:cxnLst/>
                <a:rect l="l" t="t" r="r" b="b"/>
                <a:pathLst>
                  <a:path w="5922" h="4216" extrusionOk="0">
                    <a:moveTo>
                      <a:pt x="126" y="0"/>
                    </a:moveTo>
                    <a:cubicBezTo>
                      <a:pt x="105" y="0"/>
                      <a:pt x="1" y="104"/>
                      <a:pt x="22" y="104"/>
                    </a:cubicBezTo>
                    <a:cubicBezTo>
                      <a:pt x="293" y="229"/>
                      <a:pt x="564" y="355"/>
                      <a:pt x="835" y="438"/>
                    </a:cubicBezTo>
                    <a:cubicBezTo>
                      <a:pt x="1106" y="542"/>
                      <a:pt x="1357" y="647"/>
                      <a:pt x="1628" y="772"/>
                    </a:cubicBezTo>
                    <a:cubicBezTo>
                      <a:pt x="2149" y="1022"/>
                      <a:pt x="2650" y="1335"/>
                      <a:pt x="3109" y="1669"/>
                    </a:cubicBezTo>
                    <a:cubicBezTo>
                      <a:pt x="3609" y="2044"/>
                      <a:pt x="4068" y="2440"/>
                      <a:pt x="4485" y="2878"/>
                    </a:cubicBezTo>
                    <a:cubicBezTo>
                      <a:pt x="4923" y="3316"/>
                      <a:pt x="5320" y="3775"/>
                      <a:pt x="5758" y="4213"/>
                    </a:cubicBezTo>
                    <a:cubicBezTo>
                      <a:pt x="5761" y="4215"/>
                      <a:pt x="5764" y="4216"/>
                      <a:pt x="5769" y="4216"/>
                    </a:cubicBezTo>
                    <a:cubicBezTo>
                      <a:pt x="5817" y="4216"/>
                      <a:pt x="5921" y="4107"/>
                      <a:pt x="5883" y="4088"/>
                    </a:cubicBezTo>
                    <a:lnTo>
                      <a:pt x="5883" y="4067"/>
                    </a:lnTo>
                    <a:cubicBezTo>
                      <a:pt x="5486" y="3588"/>
                      <a:pt x="5069" y="3129"/>
                      <a:pt x="4631" y="2691"/>
                    </a:cubicBezTo>
                    <a:cubicBezTo>
                      <a:pt x="4214" y="2253"/>
                      <a:pt x="3734" y="1835"/>
                      <a:pt x="3255" y="1481"/>
                    </a:cubicBezTo>
                    <a:cubicBezTo>
                      <a:pt x="2775" y="1147"/>
                      <a:pt x="2274" y="834"/>
                      <a:pt x="1774" y="584"/>
                    </a:cubicBezTo>
                    <a:cubicBezTo>
                      <a:pt x="1252" y="292"/>
                      <a:pt x="689" y="104"/>
                      <a:pt x="1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7" name="Google Shape;85;p3"/>
              <p:cNvSpPr/>
              <p:nvPr/>
            </p:nvSpPr>
            <p:spPr>
              <a:xfrm>
                <a:off x="744425" y="3167225"/>
                <a:ext cx="67300" cy="8292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3317" extrusionOk="0">
                    <a:moveTo>
                      <a:pt x="84" y="0"/>
                    </a:moveTo>
                    <a:cubicBezTo>
                      <a:pt x="63" y="21"/>
                      <a:pt x="22" y="63"/>
                      <a:pt x="1" y="84"/>
                    </a:cubicBezTo>
                    <a:cubicBezTo>
                      <a:pt x="230" y="334"/>
                      <a:pt x="481" y="584"/>
                      <a:pt x="752" y="814"/>
                    </a:cubicBezTo>
                    <a:cubicBezTo>
                      <a:pt x="1002" y="1064"/>
                      <a:pt x="1231" y="1314"/>
                      <a:pt x="1440" y="1586"/>
                    </a:cubicBezTo>
                    <a:cubicBezTo>
                      <a:pt x="1878" y="2128"/>
                      <a:pt x="2274" y="2712"/>
                      <a:pt x="2587" y="3317"/>
                    </a:cubicBezTo>
                    <a:cubicBezTo>
                      <a:pt x="2587" y="3317"/>
                      <a:pt x="2691" y="3254"/>
                      <a:pt x="2671" y="3233"/>
                    </a:cubicBezTo>
                    <a:lnTo>
                      <a:pt x="2671" y="3212"/>
                    </a:lnTo>
                    <a:cubicBezTo>
                      <a:pt x="2379" y="2566"/>
                      <a:pt x="2024" y="1961"/>
                      <a:pt x="1586" y="1419"/>
                    </a:cubicBezTo>
                    <a:cubicBezTo>
                      <a:pt x="1377" y="1168"/>
                      <a:pt x="1148" y="897"/>
                      <a:pt x="919" y="668"/>
                    </a:cubicBezTo>
                    <a:cubicBezTo>
                      <a:pt x="668" y="397"/>
                      <a:pt x="397" y="188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8" name="Google Shape;86;p3"/>
              <p:cNvSpPr/>
              <p:nvPr/>
            </p:nvSpPr>
            <p:spPr>
              <a:xfrm>
                <a:off x="1094325" y="3098000"/>
                <a:ext cx="659125" cy="352250"/>
              </a:xfrm>
              <a:custGeom>
                <a:avLst/>
                <a:gdLst/>
                <a:ahLst/>
                <a:cxnLst/>
                <a:rect l="l" t="t" r="r" b="b"/>
                <a:pathLst>
                  <a:path w="26365" h="14090" extrusionOk="0">
                    <a:moveTo>
                      <a:pt x="16734" y="0"/>
                    </a:moveTo>
                    <a:cubicBezTo>
                      <a:pt x="15615" y="0"/>
                      <a:pt x="14487" y="176"/>
                      <a:pt x="13391" y="538"/>
                    </a:cubicBezTo>
                    <a:cubicBezTo>
                      <a:pt x="12077" y="976"/>
                      <a:pt x="10888" y="1685"/>
                      <a:pt x="9720" y="2373"/>
                    </a:cubicBezTo>
                    <a:cubicBezTo>
                      <a:pt x="8030" y="3291"/>
                      <a:pt x="6424" y="4355"/>
                      <a:pt x="4902" y="5502"/>
                    </a:cubicBezTo>
                    <a:cubicBezTo>
                      <a:pt x="2962" y="6962"/>
                      <a:pt x="1419" y="8526"/>
                      <a:pt x="251" y="10653"/>
                    </a:cubicBezTo>
                    <a:cubicBezTo>
                      <a:pt x="105" y="10862"/>
                      <a:pt x="21" y="11112"/>
                      <a:pt x="0" y="11363"/>
                    </a:cubicBezTo>
                    <a:cubicBezTo>
                      <a:pt x="1669" y="11404"/>
                      <a:pt x="3171" y="12009"/>
                      <a:pt x="4714" y="12572"/>
                    </a:cubicBezTo>
                    <a:cubicBezTo>
                      <a:pt x="6737" y="13323"/>
                      <a:pt x="8865" y="13782"/>
                      <a:pt x="11013" y="13991"/>
                    </a:cubicBezTo>
                    <a:cubicBezTo>
                      <a:pt x="11778" y="14057"/>
                      <a:pt x="12547" y="14090"/>
                      <a:pt x="13317" y="14090"/>
                    </a:cubicBezTo>
                    <a:cubicBezTo>
                      <a:pt x="14962" y="14090"/>
                      <a:pt x="16610" y="13941"/>
                      <a:pt x="18230" y="13657"/>
                    </a:cubicBezTo>
                    <a:cubicBezTo>
                      <a:pt x="20191" y="13302"/>
                      <a:pt x="22172" y="12718"/>
                      <a:pt x="23736" y="11467"/>
                    </a:cubicBezTo>
                    <a:cubicBezTo>
                      <a:pt x="25301" y="10236"/>
                      <a:pt x="26364" y="8213"/>
                      <a:pt x="26031" y="6253"/>
                    </a:cubicBezTo>
                    <a:cubicBezTo>
                      <a:pt x="25822" y="4959"/>
                      <a:pt x="25029" y="3833"/>
                      <a:pt x="24091" y="2936"/>
                    </a:cubicBezTo>
                    <a:cubicBezTo>
                      <a:pt x="22072" y="1021"/>
                      <a:pt x="19429" y="0"/>
                      <a:pt x="167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79" name="Google Shape;87;p3"/>
              <p:cNvSpPr/>
              <p:nvPr/>
            </p:nvSpPr>
            <p:spPr>
              <a:xfrm>
                <a:off x="1199650" y="3165650"/>
                <a:ext cx="133000" cy="15177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6071" extrusionOk="0">
                    <a:moveTo>
                      <a:pt x="5257" y="1"/>
                    </a:moveTo>
                    <a:cubicBezTo>
                      <a:pt x="4819" y="230"/>
                      <a:pt x="4422" y="543"/>
                      <a:pt x="4089" y="898"/>
                    </a:cubicBezTo>
                    <a:cubicBezTo>
                      <a:pt x="3713" y="1294"/>
                      <a:pt x="3379" y="1711"/>
                      <a:pt x="3087" y="2170"/>
                    </a:cubicBezTo>
                    <a:cubicBezTo>
                      <a:pt x="2816" y="2608"/>
                      <a:pt x="2670" y="3088"/>
                      <a:pt x="2462" y="3526"/>
                    </a:cubicBezTo>
                    <a:cubicBezTo>
                      <a:pt x="2211" y="4026"/>
                      <a:pt x="1878" y="4485"/>
                      <a:pt x="1502" y="4881"/>
                    </a:cubicBezTo>
                    <a:cubicBezTo>
                      <a:pt x="1064" y="5340"/>
                      <a:pt x="564" y="5716"/>
                      <a:pt x="1" y="6008"/>
                    </a:cubicBezTo>
                    <a:cubicBezTo>
                      <a:pt x="1" y="6008"/>
                      <a:pt x="42" y="6070"/>
                      <a:pt x="63" y="6070"/>
                    </a:cubicBezTo>
                    <a:cubicBezTo>
                      <a:pt x="1085" y="5570"/>
                      <a:pt x="1919" y="4777"/>
                      <a:pt x="2462" y="3797"/>
                    </a:cubicBezTo>
                    <a:cubicBezTo>
                      <a:pt x="2712" y="3338"/>
                      <a:pt x="2837" y="2858"/>
                      <a:pt x="3108" y="2420"/>
                    </a:cubicBezTo>
                    <a:cubicBezTo>
                      <a:pt x="3359" y="1961"/>
                      <a:pt x="3692" y="1523"/>
                      <a:pt x="4047" y="1148"/>
                    </a:cubicBezTo>
                    <a:cubicBezTo>
                      <a:pt x="4422" y="731"/>
                      <a:pt x="4860" y="355"/>
                      <a:pt x="5319" y="63"/>
                    </a:cubicBezTo>
                    <a:cubicBezTo>
                      <a:pt x="5319" y="63"/>
                      <a:pt x="5278" y="1"/>
                      <a:pt x="52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0" name="Google Shape;88;p3"/>
              <p:cNvSpPr/>
              <p:nvPr/>
            </p:nvSpPr>
            <p:spPr>
              <a:xfrm>
                <a:off x="1335400" y="3109650"/>
                <a:ext cx="135800" cy="162350"/>
              </a:xfrm>
              <a:custGeom>
                <a:avLst/>
                <a:gdLst/>
                <a:ahLst/>
                <a:cxnLst/>
                <a:rect l="l" t="t" r="r" b="b"/>
                <a:pathLst>
                  <a:path w="5432" h="6494" extrusionOk="0">
                    <a:moveTo>
                      <a:pt x="5413" y="0"/>
                    </a:moveTo>
                    <a:cubicBezTo>
                      <a:pt x="5408" y="0"/>
                      <a:pt x="5402" y="3"/>
                      <a:pt x="5396" y="9"/>
                    </a:cubicBezTo>
                    <a:cubicBezTo>
                      <a:pt x="4311" y="405"/>
                      <a:pt x="3393" y="1135"/>
                      <a:pt x="2726" y="2074"/>
                    </a:cubicBezTo>
                    <a:cubicBezTo>
                      <a:pt x="2079" y="2971"/>
                      <a:pt x="1704" y="4014"/>
                      <a:pt x="1162" y="4973"/>
                    </a:cubicBezTo>
                    <a:cubicBezTo>
                      <a:pt x="870" y="5536"/>
                      <a:pt x="473" y="6058"/>
                      <a:pt x="14" y="6475"/>
                    </a:cubicBezTo>
                    <a:cubicBezTo>
                      <a:pt x="0" y="6489"/>
                      <a:pt x="0" y="6493"/>
                      <a:pt x="7" y="6493"/>
                    </a:cubicBezTo>
                    <a:cubicBezTo>
                      <a:pt x="21" y="6493"/>
                      <a:pt x="63" y="6475"/>
                      <a:pt x="77" y="6475"/>
                    </a:cubicBezTo>
                    <a:cubicBezTo>
                      <a:pt x="890" y="5787"/>
                      <a:pt x="1370" y="4848"/>
                      <a:pt x="1850" y="3889"/>
                    </a:cubicBezTo>
                    <a:cubicBezTo>
                      <a:pt x="2350" y="2867"/>
                      <a:pt x="2872" y="1865"/>
                      <a:pt x="3727" y="1094"/>
                    </a:cubicBezTo>
                    <a:cubicBezTo>
                      <a:pt x="4228" y="656"/>
                      <a:pt x="4791" y="301"/>
                      <a:pt x="5417" y="30"/>
                    </a:cubicBezTo>
                    <a:cubicBezTo>
                      <a:pt x="5431" y="15"/>
                      <a:pt x="5425" y="0"/>
                      <a:pt x="54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1" name="Google Shape;89;p3"/>
              <p:cNvSpPr/>
              <p:nvPr/>
            </p:nvSpPr>
            <p:spPr>
              <a:xfrm>
                <a:off x="1443300" y="3120300"/>
                <a:ext cx="169875" cy="1382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5528" extrusionOk="0">
                    <a:moveTo>
                      <a:pt x="6670" y="0"/>
                    </a:moveTo>
                    <a:cubicBezTo>
                      <a:pt x="6378" y="63"/>
                      <a:pt x="6086" y="146"/>
                      <a:pt x="5793" y="250"/>
                    </a:cubicBezTo>
                    <a:cubicBezTo>
                      <a:pt x="5543" y="334"/>
                      <a:pt x="5272" y="417"/>
                      <a:pt x="5022" y="522"/>
                    </a:cubicBezTo>
                    <a:cubicBezTo>
                      <a:pt x="4500" y="688"/>
                      <a:pt x="4000" y="960"/>
                      <a:pt x="3562" y="1293"/>
                    </a:cubicBezTo>
                    <a:cubicBezTo>
                      <a:pt x="2581" y="2086"/>
                      <a:pt x="2206" y="3275"/>
                      <a:pt x="1518" y="4255"/>
                    </a:cubicBezTo>
                    <a:cubicBezTo>
                      <a:pt x="1163" y="4818"/>
                      <a:pt x="642" y="5256"/>
                      <a:pt x="37" y="5507"/>
                    </a:cubicBezTo>
                    <a:cubicBezTo>
                      <a:pt x="0" y="5507"/>
                      <a:pt x="76" y="5523"/>
                      <a:pt x="123" y="5527"/>
                    </a:cubicBezTo>
                    <a:lnTo>
                      <a:pt x="123" y="5527"/>
                    </a:lnTo>
                    <a:cubicBezTo>
                      <a:pt x="1268" y="5150"/>
                      <a:pt x="1873" y="4046"/>
                      <a:pt x="2415" y="3066"/>
                    </a:cubicBezTo>
                    <a:cubicBezTo>
                      <a:pt x="2707" y="2482"/>
                      <a:pt x="3082" y="1961"/>
                      <a:pt x="3541" y="1502"/>
                    </a:cubicBezTo>
                    <a:cubicBezTo>
                      <a:pt x="3958" y="1126"/>
                      <a:pt x="4438" y="834"/>
                      <a:pt x="4959" y="647"/>
                    </a:cubicBezTo>
                    <a:cubicBezTo>
                      <a:pt x="5251" y="522"/>
                      <a:pt x="5564" y="417"/>
                      <a:pt x="5898" y="313"/>
                    </a:cubicBezTo>
                    <a:cubicBezTo>
                      <a:pt x="6190" y="250"/>
                      <a:pt x="6503" y="146"/>
                      <a:pt x="6795" y="21"/>
                    </a:cubicBezTo>
                    <a:cubicBezTo>
                      <a:pt x="6753" y="0"/>
                      <a:pt x="6711" y="0"/>
                      <a:pt x="6670" y="0"/>
                    </a:cubicBezTo>
                    <a:close/>
                    <a:moveTo>
                      <a:pt x="123" y="5527"/>
                    </a:moveTo>
                    <a:lnTo>
                      <a:pt x="123" y="5527"/>
                    </a:lnTo>
                    <a:cubicBezTo>
                      <a:pt x="122" y="5527"/>
                      <a:pt x="121" y="5527"/>
                      <a:pt x="120" y="5527"/>
                    </a:cubicBezTo>
                    <a:lnTo>
                      <a:pt x="141" y="5527"/>
                    </a:lnTo>
                    <a:cubicBezTo>
                      <a:pt x="136" y="5527"/>
                      <a:pt x="130" y="5527"/>
                      <a:pt x="123" y="55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2" name="Google Shape;90;p3"/>
              <p:cNvSpPr/>
              <p:nvPr/>
            </p:nvSpPr>
            <p:spPr>
              <a:xfrm>
                <a:off x="1519300" y="3258475"/>
                <a:ext cx="174175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730" extrusionOk="0">
                    <a:moveTo>
                      <a:pt x="125" y="0"/>
                    </a:moveTo>
                    <a:cubicBezTo>
                      <a:pt x="84" y="0"/>
                      <a:pt x="21" y="63"/>
                      <a:pt x="0" y="63"/>
                    </a:cubicBezTo>
                    <a:cubicBezTo>
                      <a:pt x="1168" y="84"/>
                      <a:pt x="2128" y="939"/>
                      <a:pt x="2858" y="1752"/>
                    </a:cubicBezTo>
                    <a:cubicBezTo>
                      <a:pt x="3588" y="2587"/>
                      <a:pt x="4172" y="3588"/>
                      <a:pt x="5110" y="4193"/>
                    </a:cubicBezTo>
                    <a:cubicBezTo>
                      <a:pt x="5531" y="4485"/>
                      <a:pt x="6095" y="4729"/>
                      <a:pt x="6607" y="4729"/>
                    </a:cubicBezTo>
                    <a:cubicBezTo>
                      <a:pt x="6680" y="4729"/>
                      <a:pt x="6751" y="4725"/>
                      <a:pt x="6821" y="4714"/>
                    </a:cubicBezTo>
                    <a:cubicBezTo>
                      <a:pt x="6883" y="4693"/>
                      <a:pt x="6925" y="4672"/>
                      <a:pt x="6967" y="4631"/>
                    </a:cubicBezTo>
                    <a:cubicBezTo>
                      <a:pt x="6862" y="4589"/>
                      <a:pt x="6758" y="4568"/>
                      <a:pt x="6654" y="4568"/>
                    </a:cubicBezTo>
                    <a:cubicBezTo>
                      <a:pt x="6487" y="4547"/>
                      <a:pt x="6341" y="4526"/>
                      <a:pt x="6174" y="4464"/>
                    </a:cubicBezTo>
                    <a:cubicBezTo>
                      <a:pt x="5945" y="4380"/>
                      <a:pt x="5715" y="4276"/>
                      <a:pt x="5507" y="4151"/>
                    </a:cubicBezTo>
                    <a:cubicBezTo>
                      <a:pt x="5048" y="3859"/>
                      <a:pt x="4652" y="3504"/>
                      <a:pt x="4318" y="3087"/>
                    </a:cubicBezTo>
                    <a:cubicBezTo>
                      <a:pt x="3546" y="2211"/>
                      <a:pt x="2899" y="1210"/>
                      <a:pt x="1919" y="543"/>
                    </a:cubicBezTo>
                    <a:cubicBezTo>
                      <a:pt x="1398" y="188"/>
                      <a:pt x="751" y="0"/>
                      <a:pt x="1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3" name="Google Shape;91;p3"/>
              <p:cNvSpPr/>
              <p:nvPr/>
            </p:nvSpPr>
            <p:spPr>
              <a:xfrm>
                <a:off x="1402025" y="3268300"/>
                <a:ext cx="169450" cy="14402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761" extrusionOk="0">
                    <a:moveTo>
                      <a:pt x="128" y="0"/>
                    </a:moveTo>
                    <a:cubicBezTo>
                      <a:pt x="81" y="0"/>
                      <a:pt x="1" y="66"/>
                      <a:pt x="19" y="66"/>
                    </a:cubicBezTo>
                    <a:lnTo>
                      <a:pt x="19" y="87"/>
                    </a:lnTo>
                    <a:cubicBezTo>
                      <a:pt x="2188" y="1130"/>
                      <a:pt x="3044" y="3633"/>
                      <a:pt x="4921" y="5010"/>
                    </a:cubicBezTo>
                    <a:cubicBezTo>
                      <a:pt x="5421" y="5406"/>
                      <a:pt x="6026" y="5656"/>
                      <a:pt x="6673" y="5760"/>
                    </a:cubicBezTo>
                    <a:cubicBezTo>
                      <a:pt x="6714" y="5740"/>
                      <a:pt x="6756" y="5719"/>
                      <a:pt x="6777" y="5677"/>
                    </a:cubicBezTo>
                    <a:cubicBezTo>
                      <a:pt x="6235" y="5552"/>
                      <a:pt x="5713" y="5322"/>
                      <a:pt x="5234" y="5010"/>
                    </a:cubicBezTo>
                    <a:cubicBezTo>
                      <a:pt x="4754" y="4676"/>
                      <a:pt x="4316" y="4279"/>
                      <a:pt x="3940" y="3821"/>
                    </a:cubicBezTo>
                    <a:cubicBezTo>
                      <a:pt x="3148" y="2945"/>
                      <a:pt x="2543" y="1943"/>
                      <a:pt x="1709" y="1109"/>
                    </a:cubicBezTo>
                    <a:cubicBezTo>
                      <a:pt x="1250" y="650"/>
                      <a:pt x="728" y="275"/>
                      <a:pt x="144" y="4"/>
                    </a:cubicBezTo>
                    <a:cubicBezTo>
                      <a:pt x="140" y="1"/>
                      <a:pt x="134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4" name="Google Shape;92;p3"/>
              <p:cNvSpPr/>
              <p:nvPr/>
            </p:nvSpPr>
            <p:spPr>
              <a:xfrm>
                <a:off x="1285175" y="3296200"/>
                <a:ext cx="1418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5674" h="5580" extrusionOk="0">
                    <a:moveTo>
                      <a:pt x="11" y="0"/>
                    </a:moveTo>
                    <a:cubicBezTo>
                      <a:pt x="1" y="0"/>
                      <a:pt x="14" y="10"/>
                      <a:pt x="63" y="35"/>
                    </a:cubicBezTo>
                    <a:lnTo>
                      <a:pt x="63" y="14"/>
                    </a:lnTo>
                    <a:cubicBezTo>
                      <a:pt x="37" y="5"/>
                      <a:pt x="18" y="0"/>
                      <a:pt x="11" y="0"/>
                    </a:cubicBezTo>
                    <a:close/>
                    <a:moveTo>
                      <a:pt x="63" y="14"/>
                    </a:moveTo>
                    <a:cubicBezTo>
                      <a:pt x="82" y="22"/>
                      <a:pt x="101" y="29"/>
                      <a:pt x="120" y="37"/>
                    </a:cubicBezTo>
                    <a:lnTo>
                      <a:pt x="120" y="37"/>
                    </a:lnTo>
                    <a:cubicBezTo>
                      <a:pt x="101" y="29"/>
                      <a:pt x="82" y="21"/>
                      <a:pt x="63" y="14"/>
                    </a:cubicBezTo>
                    <a:close/>
                    <a:moveTo>
                      <a:pt x="120" y="37"/>
                    </a:moveTo>
                    <a:cubicBezTo>
                      <a:pt x="1168" y="473"/>
                      <a:pt x="1740" y="1638"/>
                      <a:pt x="2211" y="2621"/>
                    </a:cubicBezTo>
                    <a:cubicBezTo>
                      <a:pt x="2670" y="3602"/>
                      <a:pt x="3191" y="4686"/>
                      <a:pt x="4213" y="5228"/>
                    </a:cubicBezTo>
                    <a:cubicBezTo>
                      <a:pt x="4553" y="5466"/>
                      <a:pt x="4962" y="5580"/>
                      <a:pt x="5384" y="5580"/>
                    </a:cubicBezTo>
                    <a:cubicBezTo>
                      <a:pt x="5480" y="5580"/>
                      <a:pt x="5577" y="5574"/>
                      <a:pt x="5673" y="5562"/>
                    </a:cubicBezTo>
                    <a:cubicBezTo>
                      <a:pt x="5673" y="5562"/>
                      <a:pt x="5597" y="5516"/>
                      <a:pt x="5562" y="5516"/>
                    </a:cubicBezTo>
                    <a:cubicBezTo>
                      <a:pt x="5556" y="5516"/>
                      <a:pt x="5551" y="5517"/>
                      <a:pt x="5548" y="5520"/>
                    </a:cubicBezTo>
                    <a:cubicBezTo>
                      <a:pt x="5496" y="5524"/>
                      <a:pt x="5444" y="5526"/>
                      <a:pt x="5392" y="5526"/>
                    </a:cubicBezTo>
                    <a:cubicBezTo>
                      <a:pt x="5132" y="5526"/>
                      <a:pt x="4874" y="5482"/>
                      <a:pt x="4631" y="5395"/>
                    </a:cubicBezTo>
                    <a:cubicBezTo>
                      <a:pt x="4339" y="5291"/>
                      <a:pt x="4088" y="5124"/>
                      <a:pt x="3880" y="4936"/>
                    </a:cubicBezTo>
                    <a:cubicBezTo>
                      <a:pt x="3463" y="4561"/>
                      <a:pt x="3129" y="4123"/>
                      <a:pt x="2879" y="3622"/>
                    </a:cubicBezTo>
                    <a:cubicBezTo>
                      <a:pt x="2378" y="2705"/>
                      <a:pt x="2023" y="1662"/>
                      <a:pt x="1293" y="869"/>
                    </a:cubicBezTo>
                    <a:cubicBezTo>
                      <a:pt x="973" y="489"/>
                      <a:pt x="576" y="224"/>
                      <a:pt x="120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5" name="Google Shape;93;p3"/>
              <p:cNvSpPr/>
              <p:nvPr/>
            </p:nvSpPr>
            <p:spPr>
              <a:xfrm>
                <a:off x="1173575" y="3328875"/>
                <a:ext cx="109525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3421" extrusionOk="0">
                    <a:moveTo>
                      <a:pt x="84" y="0"/>
                    </a:moveTo>
                    <a:lnTo>
                      <a:pt x="1" y="104"/>
                    </a:lnTo>
                    <a:cubicBezTo>
                      <a:pt x="710" y="647"/>
                      <a:pt x="1440" y="1189"/>
                      <a:pt x="2149" y="1752"/>
                    </a:cubicBezTo>
                    <a:cubicBezTo>
                      <a:pt x="2504" y="2023"/>
                      <a:pt x="2858" y="2295"/>
                      <a:pt x="3213" y="2566"/>
                    </a:cubicBezTo>
                    <a:lnTo>
                      <a:pt x="3734" y="3004"/>
                    </a:lnTo>
                    <a:cubicBezTo>
                      <a:pt x="3901" y="3150"/>
                      <a:pt x="4089" y="3296"/>
                      <a:pt x="4276" y="3421"/>
                    </a:cubicBezTo>
                    <a:cubicBezTo>
                      <a:pt x="4276" y="3421"/>
                      <a:pt x="4381" y="3317"/>
                      <a:pt x="4381" y="3296"/>
                    </a:cubicBezTo>
                    <a:cubicBezTo>
                      <a:pt x="4235" y="3129"/>
                      <a:pt x="4068" y="2983"/>
                      <a:pt x="3880" y="2837"/>
                    </a:cubicBezTo>
                    <a:cubicBezTo>
                      <a:pt x="3692" y="2691"/>
                      <a:pt x="3526" y="2545"/>
                      <a:pt x="3338" y="2420"/>
                    </a:cubicBezTo>
                    <a:cubicBezTo>
                      <a:pt x="3004" y="2128"/>
                      <a:pt x="2650" y="1856"/>
                      <a:pt x="2295" y="1585"/>
                    </a:cubicBezTo>
                    <a:cubicBezTo>
                      <a:pt x="1586" y="1043"/>
                      <a:pt x="835" y="501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6" name="Google Shape;94;p3"/>
              <p:cNvSpPr/>
              <p:nvPr/>
            </p:nvSpPr>
            <p:spPr>
              <a:xfrm>
                <a:off x="911825" y="4045850"/>
                <a:ext cx="330600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13224" h="3149" extrusionOk="0">
                    <a:moveTo>
                      <a:pt x="13099" y="0"/>
                    </a:moveTo>
                    <a:lnTo>
                      <a:pt x="125" y="438"/>
                    </a:lnTo>
                    <a:cubicBezTo>
                      <a:pt x="146" y="1127"/>
                      <a:pt x="0" y="1711"/>
                      <a:pt x="146" y="2399"/>
                    </a:cubicBezTo>
                    <a:cubicBezTo>
                      <a:pt x="209" y="2628"/>
                      <a:pt x="2169" y="2879"/>
                      <a:pt x="2440" y="2920"/>
                    </a:cubicBezTo>
                    <a:cubicBezTo>
                      <a:pt x="3275" y="3045"/>
                      <a:pt x="4130" y="3129"/>
                      <a:pt x="4985" y="3129"/>
                    </a:cubicBezTo>
                    <a:cubicBezTo>
                      <a:pt x="5626" y="3139"/>
                      <a:pt x="6266" y="3148"/>
                      <a:pt x="6906" y="3148"/>
                    </a:cubicBezTo>
                    <a:cubicBezTo>
                      <a:pt x="8869" y="3148"/>
                      <a:pt x="10825" y="3063"/>
                      <a:pt x="12744" y="2670"/>
                    </a:cubicBezTo>
                    <a:cubicBezTo>
                      <a:pt x="13224" y="2587"/>
                      <a:pt x="13057" y="2128"/>
                      <a:pt x="13057" y="1752"/>
                    </a:cubicBezTo>
                    <a:cubicBezTo>
                      <a:pt x="13078" y="1168"/>
                      <a:pt x="13099" y="584"/>
                      <a:pt x="13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7" name="Google Shape;95;p3"/>
              <p:cNvSpPr/>
              <p:nvPr/>
            </p:nvSpPr>
            <p:spPr>
              <a:xfrm>
                <a:off x="653700" y="3549450"/>
                <a:ext cx="850500" cy="551275"/>
              </a:xfrm>
              <a:custGeom>
                <a:avLst/>
                <a:gdLst/>
                <a:ahLst/>
                <a:cxnLst/>
                <a:rect l="l" t="t" r="r" b="b"/>
                <a:pathLst>
                  <a:path w="34020" h="22051" extrusionOk="0">
                    <a:moveTo>
                      <a:pt x="29583" y="0"/>
                    </a:moveTo>
                    <a:cubicBezTo>
                      <a:pt x="28943" y="0"/>
                      <a:pt x="28276" y="104"/>
                      <a:pt x="27720" y="104"/>
                    </a:cubicBezTo>
                    <a:lnTo>
                      <a:pt x="4589" y="125"/>
                    </a:lnTo>
                    <a:cubicBezTo>
                      <a:pt x="3943" y="125"/>
                      <a:pt x="3254" y="146"/>
                      <a:pt x="2754" y="542"/>
                    </a:cubicBezTo>
                    <a:cubicBezTo>
                      <a:pt x="1356" y="1668"/>
                      <a:pt x="3672" y="2315"/>
                      <a:pt x="3567" y="3379"/>
                    </a:cubicBezTo>
                    <a:cubicBezTo>
                      <a:pt x="3505" y="3921"/>
                      <a:pt x="2274" y="4922"/>
                      <a:pt x="1940" y="5423"/>
                    </a:cubicBezTo>
                    <a:cubicBezTo>
                      <a:pt x="918" y="6945"/>
                      <a:pt x="313" y="8697"/>
                      <a:pt x="167" y="10533"/>
                    </a:cubicBezTo>
                    <a:cubicBezTo>
                      <a:pt x="147" y="10637"/>
                      <a:pt x="147" y="10742"/>
                      <a:pt x="147" y="10846"/>
                    </a:cubicBezTo>
                    <a:cubicBezTo>
                      <a:pt x="1" y="15163"/>
                      <a:pt x="3004" y="18438"/>
                      <a:pt x="6821" y="20127"/>
                    </a:cubicBezTo>
                    <a:cubicBezTo>
                      <a:pt x="9866" y="21483"/>
                      <a:pt x="13349" y="22005"/>
                      <a:pt x="16666" y="22046"/>
                    </a:cubicBezTo>
                    <a:cubicBezTo>
                      <a:pt x="16841" y="22049"/>
                      <a:pt x="17018" y="22050"/>
                      <a:pt x="17199" y="22050"/>
                    </a:cubicBezTo>
                    <a:cubicBezTo>
                      <a:pt x="19840" y="22050"/>
                      <a:pt x="23061" y="21753"/>
                      <a:pt x="25989" y="20816"/>
                    </a:cubicBezTo>
                    <a:cubicBezTo>
                      <a:pt x="29639" y="19669"/>
                      <a:pt x="32810" y="17478"/>
                      <a:pt x="33748" y="13662"/>
                    </a:cubicBezTo>
                    <a:cubicBezTo>
                      <a:pt x="33936" y="12890"/>
                      <a:pt x="34019" y="12076"/>
                      <a:pt x="34019" y="11284"/>
                    </a:cubicBezTo>
                    <a:cubicBezTo>
                      <a:pt x="34019" y="9386"/>
                      <a:pt x="33498" y="7529"/>
                      <a:pt x="32518" y="5903"/>
                    </a:cubicBezTo>
                    <a:cubicBezTo>
                      <a:pt x="32121" y="5256"/>
                      <a:pt x="30390" y="3525"/>
                      <a:pt x="30640" y="2753"/>
                    </a:cubicBezTo>
                    <a:cubicBezTo>
                      <a:pt x="30912" y="1981"/>
                      <a:pt x="31934" y="2127"/>
                      <a:pt x="31746" y="1126"/>
                    </a:cubicBezTo>
                    <a:cubicBezTo>
                      <a:pt x="31662" y="542"/>
                      <a:pt x="31183" y="375"/>
                      <a:pt x="30703" y="167"/>
                    </a:cubicBezTo>
                    <a:cubicBezTo>
                      <a:pt x="30361" y="40"/>
                      <a:pt x="29977" y="0"/>
                      <a:pt x="295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8" name="Google Shape;96;p3"/>
              <p:cNvSpPr/>
              <p:nvPr/>
            </p:nvSpPr>
            <p:spPr>
              <a:xfrm>
                <a:off x="656825" y="3549450"/>
                <a:ext cx="847375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33895" h="15525" extrusionOk="0">
                    <a:moveTo>
                      <a:pt x="29453" y="0"/>
                    </a:moveTo>
                    <a:cubicBezTo>
                      <a:pt x="28808" y="0"/>
                      <a:pt x="28138" y="104"/>
                      <a:pt x="27595" y="104"/>
                    </a:cubicBezTo>
                    <a:lnTo>
                      <a:pt x="4443" y="125"/>
                    </a:lnTo>
                    <a:cubicBezTo>
                      <a:pt x="3818" y="125"/>
                      <a:pt x="3129" y="146"/>
                      <a:pt x="2629" y="542"/>
                    </a:cubicBezTo>
                    <a:cubicBezTo>
                      <a:pt x="1210" y="1668"/>
                      <a:pt x="3547" y="2315"/>
                      <a:pt x="3421" y="3379"/>
                    </a:cubicBezTo>
                    <a:cubicBezTo>
                      <a:pt x="3380" y="3921"/>
                      <a:pt x="2149" y="4922"/>
                      <a:pt x="1815" y="5423"/>
                    </a:cubicBezTo>
                    <a:cubicBezTo>
                      <a:pt x="772" y="6945"/>
                      <a:pt x="168" y="8697"/>
                      <a:pt x="22" y="10533"/>
                    </a:cubicBezTo>
                    <a:cubicBezTo>
                      <a:pt x="1" y="10637"/>
                      <a:pt x="1" y="10742"/>
                      <a:pt x="1" y="10846"/>
                    </a:cubicBezTo>
                    <a:cubicBezTo>
                      <a:pt x="1148" y="11722"/>
                      <a:pt x="2378" y="12473"/>
                      <a:pt x="3693" y="13036"/>
                    </a:cubicBezTo>
                    <a:cubicBezTo>
                      <a:pt x="7655" y="14788"/>
                      <a:pt x="12119" y="15455"/>
                      <a:pt x="16416" y="15518"/>
                    </a:cubicBezTo>
                    <a:cubicBezTo>
                      <a:pt x="16667" y="15522"/>
                      <a:pt x="16924" y="15525"/>
                      <a:pt x="17185" y="15525"/>
                    </a:cubicBezTo>
                    <a:cubicBezTo>
                      <a:pt x="20561" y="15525"/>
                      <a:pt x="24693" y="15133"/>
                      <a:pt x="28430" y="13933"/>
                    </a:cubicBezTo>
                    <a:cubicBezTo>
                      <a:pt x="30369" y="13349"/>
                      <a:pt x="32226" y="12452"/>
                      <a:pt x="33894" y="11284"/>
                    </a:cubicBezTo>
                    <a:cubicBezTo>
                      <a:pt x="33894" y="9386"/>
                      <a:pt x="33373" y="7529"/>
                      <a:pt x="32393" y="5903"/>
                    </a:cubicBezTo>
                    <a:cubicBezTo>
                      <a:pt x="31996" y="5256"/>
                      <a:pt x="30244" y="3525"/>
                      <a:pt x="30515" y="2753"/>
                    </a:cubicBezTo>
                    <a:cubicBezTo>
                      <a:pt x="30766" y="1981"/>
                      <a:pt x="31788" y="2127"/>
                      <a:pt x="31621" y="1126"/>
                    </a:cubicBezTo>
                    <a:cubicBezTo>
                      <a:pt x="31517" y="542"/>
                      <a:pt x="31058" y="375"/>
                      <a:pt x="30578" y="167"/>
                    </a:cubicBezTo>
                    <a:cubicBezTo>
                      <a:pt x="30236" y="40"/>
                      <a:pt x="29849" y="0"/>
                      <a:pt x="294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89" name="Google Shape;97;p3"/>
              <p:cNvSpPr/>
              <p:nvPr/>
            </p:nvSpPr>
            <p:spPr>
              <a:xfrm>
                <a:off x="690725" y="3549575"/>
                <a:ext cx="822325" cy="551150"/>
              </a:xfrm>
              <a:custGeom>
                <a:avLst/>
                <a:gdLst/>
                <a:ahLst/>
                <a:cxnLst/>
                <a:rect l="l" t="t" r="r" b="b"/>
                <a:pathLst>
                  <a:path w="32893" h="22046" extrusionOk="0">
                    <a:moveTo>
                      <a:pt x="28087" y="0"/>
                    </a:moveTo>
                    <a:cubicBezTo>
                      <a:pt x="27459" y="0"/>
                      <a:pt x="26803" y="99"/>
                      <a:pt x="26260" y="99"/>
                    </a:cubicBezTo>
                    <a:lnTo>
                      <a:pt x="24049" y="99"/>
                    </a:lnTo>
                    <a:cubicBezTo>
                      <a:pt x="24383" y="516"/>
                      <a:pt x="24717" y="913"/>
                      <a:pt x="24863" y="1142"/>
                    </a:cubicBezTo>
                    <a:cubicBezTo>
                      <a:pt x="26260" y="3457"/>
                      <a:pt x="26698" y="6252"/>
                      <a:pt x="26073" y="8901"/>
                    </a:cubicBezTo>
                    <a:cubicBezTo>
                      <a:pt x="25155" y="12718"/>
                      <a:pt x="21964" y="14887"/>
                      <a:pt x="18313" y="16055"/>
                    </a:cubicBezTo>
                    <a:cubicBezTo>
                      <a:pt x="15385" y="16992"/>
                      <a:pt x="12164" y="17290"/>
                      <a:pt x="9523" y="17290"/>
                    </a:cubicBezTo>
                    <a:cubicBezTo>
                      <a:pt x="9343" y="17290"/>
                      <a:pt x="9165" y="17288"/>
                      <a:pt x="8990" y="17286"/>
                    </a:cubicBezTo>
                    <a:cubicBezTo>
                      <a:pt x="5966" y="17223"/>
                      <a:pt x="2837" y="16785"/>
                      <a:pt x="0" y="15701"/>
                    </a:cubicBezTo>
                    <a:lnTo>
                      <a:pt x="0" y="15701"/>
                    </a:lnTo>
                    <a:cubicBezTo>
                      <a:pt x="1210" y="17640"/>
                      <a:pt x="3129" y="19142"/>
                      <a:pt x="5340" y="20102"/>
                    </a:cubicBezTo>
                    <a:cubicBezTo>
                      <a:pt x="8406" y="21457"/>
                      <a:pt x="11868" y="21979"/>
                      <a:pt x="15185" y="22041"/>
                    </a:cubicBezTo>
                    <a:cubicBezTo>
                      <a:pt x="15350" y="22044"/>
                      <a:pt x="15518" y="22045"/>
                      <a:pt x="15689" y="22045"/>
                    </a:cubicBezTo>
                    <a:cubicBezTo>
                      <a:pt x="18338" y="22045"/>
                      <a:pt x="21589" y="21732"/>
                      <a:pt x="24508" y="20811"/>
                    </a:cubicBezTo>
                    <a:cubicBezTo>
                      <a:pt x="28158" y="19643"/>
                      <a:pt x="31350" y="17473"/>
                      <a:pt x="32267" y="13657"/>
                    </a:cubicBezTo>
                    <a:cubicBezTo>
                      <a:pt x="32893" y="11008"/>
                      <a:pt x="32455" y="8234"/>
                      <a:pt x="31058" y="5898"/>
                    </a:cubicBezTo>
                    <a:cubicBezTo>
                      <a:pt x="30661" y="5251"/>
                      <a:pt x="28930" y="3541"/>
                      <a:pt x="29180" y="2769"/>
                    </a:cubicBezTo>
                    <a:cubicBezTo>
                      <a:pt x="29410" y="1976"/>
                      <a:pt x="30453" y="2122"/>
                      <a:pt x="30286" y="1121"/>
                    </a:cubicBezTo>
                    <a:cubicBezTo>
                      <a:pt x="30181" y="537"/>
                      <a:pt x="29702" y="370"/>
                      <a:pt x="29243" y="183"/>
                    </a:cubicBezTo>
                    <a:cubicBezTo>
                      <a:pt x="28897" y="42"/>
                      <a:pt x="28498" y="0"/>
                      <a:pt x="280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0" name="Google Shape;98;p3"/>
              <p:cNvSpPr/>
              <p:nvPr/>
            </p:nvSpPr>
            <p:spPr>
              <a:xfrm>
                <a:off x="717100" y="3546300"/>
                <a:ext cx="5409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21639" h="1274" extrusionOk="0">
                    <a:moveTo>
                      <a:pt x="8477" y="1"/>
                    </a:moveTo>
                    <a:cubicBezTo>
                      <a:pt x="6830" y="1"/>
                      <a:pt x="5182" y="22"/>
                      <a:pt x="3555" y="42"/>
                    </a:cubicBezTo>
                    <a:cubicBezTo>
                      <a:pt x="3313" y="42"/>
                      <a:pt x="3059" y="37"/>
                      <a:pt x="2800" y="37"/>
                    </a:cubicBezTo>
                    <a:cubicBezTo>
                      <a:pt x="1828" y="37"/>
                      <a:pt x="789" y="115"/>
                      <a:pt x="113" y="856"/>
                    </a:cubicBezTo>
                    <a:cubicBezTo>
                      <a:pt x="0" y="969"/>
                      <a:pt x="100" y="1132"/>
                      <a:pt x="228" y="1132"/>
                    </a:cubicBezTo>
                    <a:cubicBezTo>
                      <a:pt x="266" y="1132"/>
                      <a:pt x="305" y="1118"/>
                      <a:pt x="343" y="1085"/>
                    </a:cubicBezTo>
                    <a:cubicBezTo>
                      <a:pt x="781" y="710"/>
                      <a:pt x="1386" y="647"/>
                      <a:pt x="1949" y="626"/>
                    </a:cubicBezTo>
                    <a:cubicBezTo>
                      <a:pt x="2056" y="623"/>
                      <a:pt x="2163" y="621"/>
                      <a:pt x="2270" y="621"/>
                    </a:cubicBezTo>
                    <a:cubicBezTo>
                      <a:pt x="2747" y="621"/>
                      <a:pt x="3224" y="655"/>
                      <a:pt x="3701" y="689"/>
                    </a:cubicBezTo>
                    <a:cubicBezTo>
                      <a:pt x="5161" y="731"/>
                      <a:pt x="6621" y="793"/>
                      <a:pt x="8102" y="856"/>
                    </a:cubicBezTo>
                    <a:cubicBezTo>
                      <a:pt x="11168" y="981"/>
                      <a:pt x="14213" y="1085"/>
                      <a:pt x="17279" y="1210"/>
                    </a:cubicBezTo>
                    <a:cubicBezTo>
                      <a:pt x="18030" y="1231"/>
                      <a:pt x="18802" y="1252"/>
                      <a:pt x="19553" y="1273"/>
                    </a:cubicBezTo>
                    <a:lnTo>
                      <a:pt x="20617" y="1273"/>
                    </a:lnTo>
                    <a:cubicBezTo>
                      <a:pt x="21013" y="1273"/>
                      <a:pt x="21472" y="1273"/>
                      <a:pt x="21597" y="793"/>
                    </a:cubicBezTo>
                    <a:cubicBezTo>
                      <a:pt x="21639" y="480"/>
                      <a:pt x="21451" y="168"/>
                      <a:pt x="21117" y="84"/>
                    </a:cubicBezTo>
                    <a:cubicBezTo>
                      <a:pt x="20973" y="42"/>
                      <a:pt x="20809" y="30"/>
                      <a:pt x="20639" y="30"/>
                    </a:cubicBezTo>
                    <a:cubicBezTo>
                      <a:pt x="20441" y="30"/>
                      <a:pt x="20235" y="46"/>
                      <a:pt x="20047" y="46"/>
                    </a:cubicBezTo>
                    <a:cubicBezTo>
                      <a:pt x="19999" y="46"/>
                      <a:pt x="19953" y="45"/>
                      <a:pt x="19907" y="42"/>
                    </a:cubicBezTo>
                    <a:cubicBezTo>
                      <a:pt x="19157" y="42"/>
                      <a:pt x="18385" y="22"/>
                      <a:pt x="17634" y="22"/>
                    </a:cubicBezTo>
                    <a:lnTo>
                      <a:pt x="8477" y="1"/>
                    </a:ln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1" name="Google Shape;99;p3"/>
              <p:cNvSpPr/>
              <p:nvPr/>
            </p:nvSpPr>
            <p:spPr>
              <a:xfrm>
                <a:off x="1265875" y="3547875"/>
                <a:ext cx="594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065" extrusionOk="0">
                    <a:moveTo>
                      <a:pt x="1857" y="0"/>
                    </a:moveTo>
                    <a:cubicBezTo>
                      <a:pt x="1732" y="0"/>
                      <a:pt x="1606" y="0"/>
                      <a:pt x="1481" y="21"/>
                    </a:cubicBezTo>
                    <a:lnTo>
                      <a:pt x="1148" y="63"/>
                    </a:lnTo>
                    <a:cubicBezTo>
                      <a:pt x="981" y="63"/>
                      <a:pt x="835" y="84"/>
                      <a:pt x="689" y="105"/>
                    </a:cubicBezTo>
                    <a:cubicBezTo>
                      <a:pt x="543" y="146"/>
                      <a:pt x="418" y="209"/>
                      <a:pt x="292" y="271"/>
                    </a:cubicBezTo>
                    <a:cubicBezTo>
                      <a:pt x="0" y="459"/>
                      <a:pt x="63" y="876"/>
                      <a:pt x="397" y="981"/>
                    </a:cubicBezTo>
                    <a:cubicBezTo>
                      <a:pt x="522" y="1022"/>
                      <a:pt x="668" y="1064"/>
                      <a:pt x="814" y="1064"/>
                    </a:cubicBezTo>
                    <a:cubicBezTo>
                      <a:pt x="939" y="1064"/>
                      <a:pt x="1043" y="1064"/>
                      <a:pt x="1168" y="1043"/>
                    </a:cubicBezTo>
                    <a:lnTo>
                      <a:pt x="1523" y="1022"/>
                    </a:lnTo>
                    <a:cubicBezTo>
                      <a:pt x="1669" y="1022"/>
                      <a:pt x="1836" y="1001"/>
                      <a:pt x="1982" y="960"/>
                    </a:cubicBezTo>
                    <a:cubicBezTo>
                      <a:pt x="2211" y="897"/>
                      <a:pt x="2378" y="668"/>
                      <a:pt x="2337" y="417"/>
                    </a:cubicBezTo>
                    <a:cubicBezTo>
                      <a:pt x="2295" y="188"/>
                      <a:pt x="2086" y="0"/>
                      <a:pt x="1857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2" name="Google Shape;100;p3"/>
              <p:cNvSpPr/>
              <p:nvPr/>
            </p:nvSpPr>
            <p:spPr>
              <a:xfrm>
                <a:off x="700804" y="3724050"/>
                <a:ext cx="74225" cy="236075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9443" extrusionOk="0">
                    <a:moveTo>
                      <a:pt x="2240" y="1"/>
                    </a:moveTo>
                    <a:cubicBezTo>
                      <a:pt x="2159" y="1"/>
                      <a:pt x="2078" y="21"/>
                      <a:pt x="2003" y="66"/>
                    </a:cubicBezTo>
                    <a:cubicBezTo>
                      <a:pt x="1293" y="483"/>
                      <a:pt x="772" y="1317"/>
                      <a:pt x="480" y="2068"/>
                    </a:cubicBezTo>
                    <a:cubicBezTo>
                      <a:pt x="188" y="2819"/>
                      <a:pt x="21" y="3632"/>
                      <a:pt x="21" y="4467"/>
                    </a:cubicBezTo>
                    <a:cubicBezTo>
                      <a:pt x="0" y="5301"/>
                      <a:pt x="125" y="6135"/>
                      <a:pt x="355" y="6949"/>
                    </a:cubicBezTo>
                    <a:cubicBezTo>
                      <a:pt x="584" y="7762"/>
                      <a:pt x="960" y="8555"/>
                      <a:pt x="1502" y="9222"/>
                    </a:cubicBezTo>
                    <a:cubicBezTo>
                      <a:pt x="1638" y="9369"/>
                      <a:pt x="1822" y="9442"/>
                      <a:pt x="2009" y="9442"/>
                    </a:cubicBezTo>
                    <a:cubicBezTo>
                      <a:pt x="2168" y="9442"/>
                      <a:pt x="2328" y="9390"/>
                      <a:pt x="2462" y="9285"/>
                    </a:cubicBezTo>
                    <a:cubicBezTo>
                      <a:pt x="2754" y="9055"/>
                      <a:pt x="2837" y="8638"/>
                      <a:pt x="2670" y="8325"/>
                    </a:cubicBezTo>
                    <a:cubicBezTo>
                      <a:pt x="2503" y="8012"/>
                      <a:pt x="2316" y="7741"/>
                      <a:pt x="2169" y="7428"/>
                    </a:cubicBezTo>
                    <a:cubicBezTo>
                      <a:pt x="2044" y="7136"/>
                      <a:pt x="1919" y="6844"/>
                      <a:pt x="1836" y="6532"/>
                    </a:cubicBezTo>
                    <a:cubicBezTo>
                      <a:pt x="1627" y="5885"/>
                      <a:pt x="1502" y="5197"/>
                      <a:pt x="1460" y="4508"/>
                    </a:cubicBezTo>
                    <a:cubicBezTo>
                      <a:pt x="1419" y="3862"/>
                      <a:pt x="1502" y="3194"/>
                      <a:pt x="1690" y="2548"/>
                    </a:cubicBezTo>
                    <a:cubicBezTo>
                      <a:pt x="1773" y="2235"/>
                      <a:pt x="1919" y="1943"/>
                      <a:pt x="2065" y="1651"/>
                    </a:cubicBezTo>
                    <a:cubicBezTo>
                      <a:pt x="2253" y="1338"/>
                      <a:pt x="2503" y="1088"/>
                      <a:pt x="2712" y="775"/>
                    </a:cubicBezTo>
                    <a:cubicBezTo>
                      <a:pt x="2968" y="416"/>
                      <a:pt x="2608" y="1"/>
                      <a:pt x="22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3" name="Google Shape;101;p3"/>
              <p:cNvSpPr/>
              <p:nvPr/>
            </p:nvSpPr>
            <p:spPr>
              <a:xfrm>
                <a:off x="714200" y="3528050"/>
                <a:ext cx="733675" cy="83450"/>
              </a:xfrm>
              <a:custGeom>
                <a:avLst/>
                <a:gdLst/>
                <a:ahLst/>
                <a:cxnLst/>
                <a:rect l="l" t="t" r="r" b="b"/>
                <a:pathLst>
                  <a:path w="29347" h="3338" extrusionOk="0">
                    <a:moveTo>
                      <a:pt x="12327" y="1"/>
                    </a:moveTo>
                    <a:lnTo>
                      <a:pt x="10950" y="42"/>
                    </a:lnTo>
                    <a:cubicBezTo>
                      <a:pt x="4651" y="230"/>
                      <a:pt x="0" y="856"/>
                      <a:pt x="0" y="1669"/>
                    </a:cubicBezTo>
                    <a:cubicBezTo>
                      <a:pt x="0" y="2483"/>
                      <a:pt x="5048" y="3150"/>
                      <a:pt x="11743" y="3317"/>
                    </a:cubicBezTo>
                    <a:lnTo>
                      <a:pt x="12828" y="3338"/>
                    </a:lnTo>
                    <a:lnTo>
                      <a:pt x="15852" y="3338"/>
                    </a:lnTo>
                    <a:cubicBezTo>
                      <a:pt x="16186" y="3338"/>
                      <a:pt x="16519" y="3317"/>
                      <a:pt x="16853" y="3317"/>
                    </a:cubicBezTo>
                    <a:lnTo>
                      <a:pt x="17437" y="3317"/>
                    </a:lnTo>
                    <a:cubicBezTo>
                      <a:pt x="24216" y="3171"/>
                      <a:pt x="29347" y="2483"/>
                      <a:pt x="29347" y="1669"/>
                    </a:cubicBezTo>
                    <a:cubicBezTo>
                      <a:pt x="29347" y="856"/>
                      <a:pt x="24299" y="188"/>
                      <a:pt x="17625" y="22"/>
                    </a:cubicBezTo>
                    <a:cubicBezTo>
                      <a:pt x="17395" y="22"/>
                      <a:pt x="17187" y="1"/>
                      <a:pt x="169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4" name="Google Shape;102;p3"/>
              <p:cNvSpPr/>
              <p:nvPr/>
            </p:nvSpPr>
            <p:spPr>
              <a:xfrm>
                <a:off x="749350" y="3631275"/>
                <a:ext cx="657175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26287" h="1725" extrusionOk="0">
                    <a:moveTo>
                      <a:pt x="26083" y="1"/>
                    </a:moveTo>
                    <a:cubicBezTo>
                      <a:pt x="26077" y="1"/>
                      <a:pt x="26070" y="1"/>
                      <a:pt x="26064" y="2"/>
                    </a:cubicBezTo>
                    <a:cubicBezTo>
                      <a:pt x="25229" y="43"/>
                      <a:pt x="24416" y="210"/>
                      <a:pt x="23582" y="356"/>
                    </a:cubicBezTo>
                    <a:cubicBezTo>
                      <a:pt x="22768" y="481"/>
                      <a:pt x="21934" y="586"/>
                      <a:pt x="21099" y="690"/>
                    </a:cubicBezTo>
                    <a:cubicBezTo>
                      <a:pt x="19410" y="898"/>
                      <a:pt x="17741" y="1044"/>
                      <a:pt x="16052" y="1149"/>
                    </a:cubicBezTo>
                    <a:cubicBezTo>
                      <a:pt x="14417" y="1240"/>
                      <a:pt x="12777" y="1287"/>
                      <a:pt x="11137" y="1287"/>
                    </a:cubicBezTo>
                    <a:cubicBezTo>
                      <a:pt x="9409" y="1287"/>
                      <a:pt x="7680" y="1235"/>
                      <a:pt x="5957" y="1128"/>
                    </a:cubicBezTo>
                    <a:cubicBezTo>
                      <a:pt x="4080" y="1003"/>
                      <a:pt x="2182" y="815"/>
                      <a:pt x="388" y="168"/>
                    </a:cubicBezTo>
                    <a:cubicBezTo>
                      <a:pt x="358" y="158"/>
                      <a:pt x="331" y="153"/>
                      <a:pt x="305" y="153"/>
                    </a:cubicBezTo>
                    <a:cubicBezTo>
                      <a:pt x="75" y="153"/>
                      <a:pt x="0" y="533"/>
                      <a:pt x="263" y="627"/>
                    </a:cubicBezTo>
                    <a:lnTo>
                      <a:pt x="242" y="627"/>
                    </a:lnTo>
                    <a:cubicBezTo>
                      <a:pt x="1848" y="1149"/>
                      <a:pt x="3537" y="1441"/>
                      <a:pt x="5227" y="1524"/>
                    </a:cubicBezTo>
                    <a:cubicBezTo>
                      <a:pt x="6895" y="1628"/>
                      <a:pt x="8564" y="1691"/>
                      <a:pt x="10233" y="1712"/>
                    </a:cubicBezTo>
                    <a:cubicBezTo>
                      <a:pt x="10705" y="1720"/>
                      <a:pt x="11177" y="1725"/>
                      <a:pt x="11650" y="1725"/>
                    </a:cubicBezTo>
                    <a:cubicBezTo>
                      <a:pt x="14598" y="1725"/>
                      <a:pt x="17546" y="1559"/>
                      <a:pt x="20495" y="1253"/>
                    </a:cubicBezTo>
                    <a:cubicBezTo>
                      <a:pt x="21412" y="1149"/>
                      <a:pt x="22309" y="1044"/>
                      <a:pt x="23227" y="919"/>
                    </a:cubicBezTo>
                    <a:cubicBezTo>
                      <a:pt x="24207" y="815"/>
                      <a:pt x="25167" y="627"/>
                      <a:pt x="26105" y="356"/>
                    </a:cubicBezTo>
                    <a:cubicBezTo>
                      <a:pt x="26287" y="296"/>
                      <a:pt x="26273" y="1"/>
                      <a:pt x="260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5" name="Google Shape;103;p3"/>
              <p:cNvSpPr/>
              <p:nvPr/>
            </p:nvSpPr>
            <p:spPr>
              <a:xfrm>
                <a:off x="1096400" y="2074550"/>
                <a:ext cx="486525" cy="542050"/>
              </a:xfrm>
              <a:custGeom>
                <a:avLst/>
                <a:gdLst/>
                <a:ahLst/>
                <a:cxnLst/>
                <a:rect l="l" t="t" r="r" b="b"/>
                <a:pathLst>
                  <a:path w="19461" h="21682" extrusionOk="0">
                    <a:moveTo>
                      <a:pt x="15156" y="0"/>
                    </a:moveTo>
                    <a:cubicBezTo>
                      <a:pt x="14416" y="0"/>
                      <a:pt x="13668" y="124"/>
                      <a:pt x="12953" y="303"/>
                    </a:cubicBezTo>
                    <a:cubicBezTo>
                      <a:pt x="8511" y="1429"/>
                      <a:pt x="4902" y="4892"/>
                      <a:pt x="2817" y="8980"/>
                    </a:cubicBezTo>
                    <a:cubicBezTo>
                      <a:pt x="1732" y="11128"/>
                      <a:pt x="939" y="13422"/>
                      <a:pt x="480" y="15800"/>
                    </a:cubicBezTo>
                    <a:cubicBezTo>
                      <a:pt x="335" y="16487"/>
                      <a:pt x="355" y="21452"/>
                      <a:pt x="3" y="21680"/>
                    </a:cubicBezTo>
                    <a:lnTo>
                      <a:pt x="3" y="21680"/>
                    </a:lnTo>
                    <a:cubicBezTo>
                      <a:pt x="1921" y="20493"/>
                      <a:pt x="3985" y="20305"/>
                      <a:pt x="6029" y="19492"/>
                    </a:cubicBezTo>
                    <a:cubicBezTo>
                      <a:pt x="8573" y="18532"/>
                      <a:pt x="10930" y="17177"/>
                      <a:pt x="13037" y="15466"/>
                    </a:cubicBezTo>
                    <a:cubicBezTo>
                      <a:pt x="16353" y="12692"/>
                      <a:pt x="18835" y="8750"/>
                      <a:pt x="19377" y="4454"/>
                    </a:cubicBezTo>
                    <a:cubicBezTo>
                      <a:pt x="19461" y="3932"/>
                      <a:pt x="19461" y="3432"/>
                      <a:pt x="19377" y="2910"/>
                    </a:cubicBezTo>
                    <a:cubicBezTo>
                      <a:pt x="19127" y="1638"/>
                      <a:pt x="18043" y="637"/>
                      <a:pt x="16791" y="240"/>
                    </a:cubicBezTo>
                    <a:cubicBezTo>
                      <a:pt x="16263" y="70"/>
                      <a:pt x="15712" y="0"/>
                      <a:pt x="15156" y="0"/>
                    </a:cubicBezTo>
                    <a:close/>
                    <a:moveTo>
                      <a:pt x="3" y="21680"/>
                    </a:moveTo>
                    <a:lnTo>
                      <a:pt x="3" y="21680"/>
                    </a:lnTo>
                    <a:cubicBezTo>
                      <a:pt x="2" y="21681"/>
                      <a:pt x="1" y="21681"/>
                      <a:pt x="1" y="21682"/>
                    </a:cubicBezTo>
                    <a:cubicBezTo>
                      <a:pt x="1" y="21681"/>
                      <a:pt x="2" y="21681"/>
                      <a:pt x="3" y="216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6" name="Google Shape;104;p3"/>
              <p:cNvSpPr/>
              <p:nvPr/>
            </p:nvSpPr>
            <p:spPr>
              <a:xfrm>
                <a:off x="229775" y="2449725"/>
                <a:ext cx="699800" cy="368125"/>
              </a:xfrm>
              <a:custGeom>
                <a:avLst/>
                <a:gdLst/>
                <a:ahLst/>
                <a:cxnLst/>
                <a:rect l="l" t="t" r="r" b="b"/>
                <a:pathLst>
                  <a:path w="27992" h="14725" extrusionOk="0">
                    <a:moveTo>
                      <a:pt x="7679" y="1"/>
                    </a:moveTo>
                    <a:cubicBezTo>
                      <a:pt x="7050" y="1"/>
                      <a:pt x="6422" y="54"/>
                      <a:pt x="5799" y="167"/>
                    </a:cubicBezTo>
                    <a:cubicBezTo>
                      <a:pt x="3525" y="564"/>
                      <a:pt x="1252" y="1982"/>
                      <a:pt x="605" y="4193"/>
                    </a:cubicBezTo>
                    <a:cubicBezTo>
                      <a:pt x="0" y="6258"/>
                      <a:pt x="960" y="8531"/>
                      <a:pt x="2503" y="10012"/>
                    </a:cubicBezTo>
                    <a:cubicBezTo>
                      <a:pt x="4047" y="11493"/>
                      <a:pt x="6091" y="12327"/>
                      <a:pt x="8135" y="13016"/>
                    </a:cubicBezTo>
                    <a:cubicBezTo>
                      <a:pt x="11222" y="14058"/>
                      <a:pt x="14642" y="14392"/>
                      <a:pt x="17875" y="14601"/>
                    </a:cubicBezTo>
                    <a:cubicBezTo>
                      <a:pt x="19097" y="14688"/>
                      <a:pt x="20308" y="14725"/>
                      <a:pt x="21517" y="14725"/>
                    </a:cubicBezTo>
                    <a:cubicBezTo>
                      <a:pt x="22041" y="14725"/>
                      <a:pt x="22566" y="14718"/>
                      <a:pt x="23090" y="14705"/>
                    </a:cubicBezTo>
                    <a:cubicBezTo>
                      <a:pt x="23522" y="14688"/>
                      <a:pt x="26492" y="14269"/>
                      <a:pt x="27590" y="14269"/>
                    </a:cubicBezTo>
                    <a:cubicBezTo>
                      <a:pt x="27816" y="14269"/>
                      <a:pt x="27963" y="14287"/>
                      <a:pt x="27991" y="14330"/>
                    </a:cubicBezTo>
                    <a:cubicBezTo>
                      <a:pt x="26302" y="11764"/>
                      <a:pt x="24091" y="9845"/>
                      <a:pt x="21880" y="7718"/>
                    </a:cubicBezTo>
                    <a:cubicBezTo>
                      <a:pt x="19648" y="5549"/>
                      <a:pt x="17291" y="3442"/>
                      <a:pt x="14538" y="1919"/>
                    </a:cubicBezTo>
                    <a:cubicBezTo>
                      <a:pt x="12442" y="764"/>
                      <a:pt x="10060" y="1"/>
                      <a:pt x="76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7" name="Google Shape;105;p3"/>
              <p:cNvSpPr/>
              <p:nvPr/>
            </p:nvSpPr>
            <p:spPr>
              <a:xfrm>
                <a:off x="1159500" y="2583400"/>
                <a:ext cx="645050" cy="442075"/>
              </a:xfrm>
              <a:custGeom>
                <a:avLst/>
                <a:gdLst/>
                <a:ahLst/>
                <a:cxnLst/>
                <a:rect l="l" t="t" r="r" b="b"/>
                <a:pathLst>
                  <a:path w="25802" h="17683" extrusionOk="0">
                    <a:moveTo>
                      <a:pt x="18524" y="0"/>
                    </a:moveTo>
                    <a:cubicBezTo>
                      <a:pt x="14916" y="0"/>
                      <a:pt x="11301" y="1644"/>
                      <a:pt x="8552" y="4060"/>
                    </a:cubicBezTo>
                    <a:cubicBezTo>
                      <a:pt x="6863" y="5583"/>
                      <a:pt x="5382" y="7335"/>
                      <a:pt x="4172" y="9254"/>
                    </a:cubicBezTo>
                    <a:cubicBezTo>
                      <a:pt x="2858" y="11339"/>
                      <a:pt x="1440" y="13342"/>
                      <a:pt x="0" y="15344"/>
                    </a:cubicBezTo>
                    <a:cubicBezTo>
                      <a:pt x="2211" y="15886"/>
                      <a:pt x="4276" y="16721"/>
                      <a:pt x="6446" y="17242"/>
                    </a:cubicBezTo>
                    <a:cubicBezTo>
                      <a:pt x="7666" y="17536"/>
                      <a:pt x="8916" y="17683"/>
                      <a:pt x="10168" y="17683"/>
                    </a:cubicBezTo>
                    <a:cubicBezTo>
                      <a:pt x="11227" y="17683"/>
                      <a:pt x="12287" y="17578"/>
                      <a:pt x="13329" y="17367"/>
                    </a:cubicBezTo>
                    <a:cubicBezTo>
                      <a:pt x="17354" y="16512"/>
                      <a:pt x="21004" y="14072"/>
                      <a:pt x="23486" y="10776"/>
                    </a:cubicBezTo>
                    <a:cubicBezTo>
                      <a:pt x="24446" y="9504"/>
                      <a:pt x="25238" y="8107"/>
                      <a:pt x="25509" y="6542"/>
                    </a:cubicBezTo>
                    <a:cubicBezTo>
                      <a:pt x="25801" y="4999"/>
                      <a:pt x="25489" y="3288"/>
                      <a:pt x="24446" y="2100"/>
                    </a:cubicBezTo>
                    <a:cubicBezTo>
                      <a:pt x="23632" y="1161"/>
                      <a:pt x="22443" y="640"/>
                      <a:pt x="21234" y="327"/>
                    </a:cubicBezTo>
                    <a:cubicBezTo>
                      <a:pt x="20340" y="104"/>
                      <a:pt x="19432" y="0"/>
                      <a:pt x="185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8" name="Google Shape;106;p3"/>
              <p:cNvSpPr/>
              <p:nvPr/>
            </p:nvSpPr>
            <p:spPr>
              <a:xfrm>
                <a:off x="785750" y="2075125"/>
                <a:ext cx="303900" cy="1536375"/>
              </a:xfrm>
              <a:custGeom>
                <a:avLst/>
                <a:gdLst/>
                <a:ahLst/>
                <a:cxnLst/>
                <a:rect l="l" t="t" r="r" b="b"/>
                <a:pathLst>
                  <a:path w="12156" h="61455" extrusionOk="0">
                    <a:moveTo>
                      <a:pt x="290" y="0"/>
                    </a:moveTo>
                    <a:cubicBezTo>
                      <a:pt x="143" y="0"/>
                      <a:pt x="0" y="151"/>
                      <a:pt x="100" y="322"/>
                    </a:cubicBezTo>
                    <a:cubicBezTo>
                      <a:pt x="1789" y="3367"/>
                      <a:pt x="3208" y="6579"/>
                      <a:pt x="4918" y="9624"/>
                    </a:cubicBezTo>
                    <a:cubicBezTo>
                      <a:pt x="6503" y="12440"/>
                      <a:pt x="8193" y="15130"/>
                      <a:pt x="9277" y="18176"/>
                    </a:cubicBezTo>
                    <a:cubicBezTo>
                      <a:pt x="10341" y="21263"/>
                      <a:pt x="10988" y="24495"/>
                      <a:pt x="11154" y="27749"/>
                    </a:cubicBezTo>
                    <a:cubicBezTo>
                      <a:pt x="11551" y="34027"/>
                      <a:pt x="10487" y="40305"/>
                      <a:pt x="10153" y="46563"/>
                    </a:cubicBezTo>
                    <a:cubicBezTo>
                      <a:pt x="9966" y="49733"/>
                      <a:pt x="9903" y="52924"/>
                      <a:pt x="10195" y="56115"/>
                    </a:cubicBezTo>
                    <a:cubicBezTo>
                      <a:pt x="10258" y="56762"/>
                      <a:pt x="10320" y="57429"/>
                      <a:pt x="10404" y="58118"/>
                    </a:cubicBezTo>
                    <a:cubicBezTo>
                      <a:pt x="10529" y="59244"/>
                      <a:pt x="10716" y="60349"/>
                      <a:pt x="10967" y="61455"/>
                    </a:cubicBezTo>
                    <a:lnTo>
                      <a:pt x="11947" y="61455"/>
                    </a:lnTo>
                    <a:cubicBezTo>
                      <a:pt x="11759" y="60349"/>
                      <a:pt x="11572" y="59223"/>
                      <a:pt x="11405" y="58118"/>
                    </a:cubicBezTo>
                    <a:cubicBezTo>
                      <a:pt x="11217" y="56783"/>
                      <a:pt x="11092" y="55427"/>
                      <a:pt x="11029" y="54071"/>
                    </a:cubicBezTo>
                    <a:cubicBezTo>
                      <a:pt x="10946" y="50880"/>
                      <a:pt x="11092" y="47689"/>
                      <a:pt x="11321" y="44498"/>
                    </a:cubicBezTo>
                    <a:cubicBezTo>
                      <a:pt x="11759" y="38178"/>
                      <a:pt x="12156" y="31775"/>
                      <a:pt x="11467" y="25455"/>
                    </a:cubicBezTo>
                    <a:cubicBezTo>
                      <a:pt x="11134" y="22493"/>
                      <a:pt x="10570" y="19531"/>
                      <a:pt x="9486" y="16757"/>
                    </a:cubicBezTo>
                    <a:cubicBezTo>
                      <a:pt x="8443" y="14108"/>
                      <a:pt x="6962" y="11731"/>
                      <a:pt x="5502" y="9290"/>
                    </a:cubicBezTo>
                    <a:cubicBezTo>
                      <a:pt x="3729" y="6287"/>
                      <a:pt x="2332" y="3054"/>
                      <a:pt x="475" y="113"/>
                    </a:cubicBezTo>
                    <a:cubicBezTo>
                      <a:pt x="429" y="33"/>
                      <a:pt x="359" y="0"/>
                      <a:pt x="2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99" name="Google Shape;107;p3"/>
              <p:cNvSpPr/>
              <p:nvPr/>
            </p:nvSpPr>
            <p:spPr>
              <a:xfrm>
                <a:off x="1160550" y="2302450"/>
                <a:ext cx="208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714" extrusionOk="0">
                    <a:moveTo>
                      <a:pt x="684" y="0"/>
                    </a:moveTo>
                    <a:cubicBezTo>
                      <a:pt x="675" y="0"/>
                      <a:pt x="668" y="3"/>
                      <a:pt x="668" y="10"/>
                    </a:cubicBezTo>
                    <a:cubicBezTo>
                      <a:pt x="188" y="1178"/>
                      <a:pt x="292" y="2450"/>
                      <a:pt x="376" y="3660"/>
                    </a:cubicBezTo>
                    <a:cubicBezTo>
                      <a:pt x="417" y="4244"/>
                      <a:pt x="459" y="4828"/>
                      <a:pt x="522" y="5412"/>
                    </a:cubicBezTo>
                    <a:cubicBezTo>
                      <a:pt x="584" y="5954"/>
                      <a:pt x="584" y="6496"/>
                      <a:pt x="543" y="7039"/>
                    </a:cubicBezTo>
                    <a:cubicBezTo>
                      <a:pt x="480" y="7623"/>
                      <a:pt x="292" y="8186"/>
                      <a:pt x="0" y="8686"/>
                    </a:cubicBezTo>
                    <a:cubicBezTo>
                      <a:pt x="0" y="8686"/>
                      <a:pt x="40" y="8713"/>
                      <a:pt x="67" y="8713"/>
                    </a:cubicBezTo>
                    <a:cubicBezTo>
                      <a:pt x="74" y="8713"/>
                      <a:pt x="79" y="8711"/>
                      <a:pt x="84" y="8707"/>
                    </a:cubicBezTo>
                    <a:cubicBezTo>
                      <a:pt x="835" y="7935"/>
                      <a:pt x="793" y="6684"/>
                      <a:pt x="730" y="5683"/>
                    </a:cubicBezTo>
                    <a:cubicBezTo>
                      <a:pt x="626" y="4494"/>
                      <a:pt x="501" y="3284"/>
                      <a:pt x="501" y="2095"/>
                    </a:cubicBezTo>
                    <a:cubicBezTo>
                      <a:pt x="480" y="1386"/>
                      <a:pt x="563" y="698"/>
                      <a:pt x="730" y="10"/>
                    </a:cubicBezTo>
                    <a:cubicBezTo>
                      <a:pt x="730" y="10"/>
                      <a:pt x="702" y="0"/>
                      <a:pt x="6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0" name="Google Shape;108;p3"/>
              <p:cNvSpPr/>
              <p:nvPr/>
            </p:nvSpPr>
            <p:spPr>
              <a:xfrm>
                <a:off x="1234575" y="2150425"/>
                <a:ext cx="53750" cy="252925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10117" extrusionOk="0">
                    <a:moveTo>
                      <a:pt x="2066" y="0"/>
                    </a:moveTo>
                    <a:cubicBezTo>
                      <a:pt x="1023" y="647"/>
                      <a:pt x="648" y="1919"/>
                      <a:pt x="585" y="3087"/>
                    </a:cubicBezTo>
                    <a:cubicBezTo>
                      <a:pt x="502" y="4568"/>
                      <a:pt x="960" y="5965"/>
                      <a:pt x="1232" y="7405"/>
                    </a:cubicBezTo>
                    <a:cubicBezTo>
                      <a:pt x="1419" y="8302"/>
                      <a:pt x="1440" y="9219"/>
                      <a:pt x="1294" y="10116"/>
                    </a:cubicBezTo>
                    <a:lnTo>
                      <a:pt x="1378" y="10116"/>
                    </a:lnTo>
                    <a:cubicBezTo>
                      <a:pt x="1982" y="7238"/>
                      <a:pt x="1" y="4422"/>
                      <a:pt x="1023" y="1585"/>
                    </a:cubicBezTo>
                    <a:cubicBezTo>
                      <a:pt x="1232" y="960"/>
                      <a:pt x="1628" y="417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1" name="Google Shape;109;p3"/>
              <p:cNvSpPr/>
              <p:nvPr/>
            </p:nvSpPr>
            <p:spPr>
              <a:xfrm>
                <a:off x="1337300" y="2096625"/>
                <a:ext cx="75650" cy="2295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9182" extrusionOk="0">
                    <a:moveTo>
                      <a:pt x="3022" y="1"/>
                    </a:moveTo>
                    <a:cubicBezTo>
                      <a:pt x="3019" y="1"/>
                      <a:pt x="3012" y="5"/>
                      <a:pt x="3003" y="11"/>
                    </a:cubicBezTo>
                    <a:lnTo>
                      <a:pt x="3003" y="11"/>
                    </a:lnTo>
                    <a:cubicBezTo>
                      <a:pt x="3010" y="8"/>
                      <a:pt x="3018" y="6"/>
                      <a:pt x="3025" y="4"/>
                    </a:cubicBezTo>
                    <a:cubicBezTo>
                      <a:pt x="3025" y="2"/>
                      <a:pt x="3024" y="1"/>
                      <a:pt x="3022" y="1"/>
                    </a:cubicBezTo>
                    <a:close/>
                    <a:moveTo>
                      <a:pt x="3003" y="11"/>
                    </a:moveTo>
                    <a:lnTo>
                      <a:pt x="3003" y="11"/>
                    </a:lnTo>
                    <a:cubicBezTo>
                      <a:pt x="1911" y="352"/>
                      <a:pt x="1229" y="1388"/>
                      <a:pt x="877" y="2423"/>
                    </a:cubicBezTo>
                    <a:cubicBezTo>
                      <a:pt x="439" y="3779"/>
                      <a:pt x="585" y="5197"/>
                      <a:pt x="543" y="6616"/>
                    </a:cubicBezTo>
                    <a:cubicBezTo>
                      <a:pt x="543" y="7492"/>
                      <a:pt x="356" y="8368"/>
                      <a:pt x="1" y="9181"/>
                    </a:cubicBezTo>
                    <a:cubicBezTo>
                      <a:pt x="1" y="9181"/>
                      <a:pt x="22" y="9181"/>
                      <a:pt x="43" y="9140"/>
                    </a:cubicBezTo>
                    <a:cubicBezTo>
                      <a:pt x="731" y="7825"/>
                      <a:pt x="668" y="6345"/>
                      <a:pt x="689" y="4926"/>
                    </a:cubicBezTo>
                    <a:cubicBezTo>
                      <a:pt x="689" y="3717"/>
                      <a:pt x="814" y="2486"/>
                      <a:pt x="1419" y="1401"/>
                    </a:cubicBezTo>
                    <a:cubicBezTo>
                      <a:pt x="1732" y="797"/>
                      <a:pt x="2274" y="317"/>
                      <a:pt x="2921" y="66"/>
                    </a:cubicBezTo>
                    <a:cubicBezTo>
                      <a:pt x="2935" y="66"/>
                      <a:pt x="2977" y="29"/>
                      <a:pt x="3003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2" name="Google Shape;110;p3"/>
              <p:cNvSpPr/>
              <p:nvPr/>
            </p:nvSpPr>
            <p:spPr>
              <a:xfrm>
                <a:off x="1356075" y="2107075"/>
                <a:ext cx="129350" cy="204500"/>
              </a:xfrm>
              <a:custGeom>
                <a:avLst/>
                <a:gdLst/>
                <a:ahLst/>
                <a:cxnLst/>
                <a:rect l="l" t="t" r="r" b="b"/>
                <a:pathLst>
                  <a:path w="5174" h="8180" extrusionOk="0">
                    <a:moveTo>
                      <a:pt x="5038" y="1"/>
                    </a:moveTo>
                    <a:cubicBezTo>
                      <a:pt x="5034" y="1"/>
                      <a:pt x="5031" y="1"/>
                      <a:pt x="5028" y="3"/>
                    </a:cubicBezTo>
                    <a:cubicBezTo>
                      <a:pt x="4882" y="45"/>
                      <a:pt x="4756" y="87"/>
                      <a:pt x="4610" y="149"/>
                    </a:cubicBezTo>
                    <a:cubicBezTo>
                      <a:pt x="4485" y="212"/>
                      <a:pt x="4339" y="295"/>
                      <a:pt x="4214" y="379"/>
                    </a:cubicBezTo>
                    <a:cubicBezTo>
                      <a:pt x="3985" y="525"/>
                      <a:pt x="3776" y="712"/>
                      <a:pt x="3567" y="921"/>
                    </a:cubicBezTo>
                    <a:cubicBezTo>
                      <a:pt x="3150" y="1338"/>
                      <a:pt x="2796" y="1818"/>
                      <a:pt x="2525" y="2360"/>
                    </a:cubicBezTo>
                    <a:cubicBezTo>
                      <a:pt x="2253" y="2902"/>
                      <a:pt x="2003" y="3465"/>
                      <a:pt x="1815" y="4070"/>
                    </a:cubicBezTo>
                    <a:cubicBezTo>
                      <a:pt x="1565" y="4717"/>
                      <a:pt x="1315" y="5363"/>
                      <a:pt x="1023" y="6010"/>
                    </a:cubicBezTo>
                    <a:cubicBezTo>
                      <a:pt x="877" y="6365"/>
                      <a:pt x="710" y="6719"/>
                      <a:pt x="543" y="7053"/>
                    </a:cubicBezTo>
                    <a:cubicBezTo>
                      <a:pt x="376" y="7407"/>
                      <a:pt x="189" y="7783"/>
                      <a:pt x="1" y="8117"/>
                    </a:cubicBezTo>
                    <a:cubicBezTo>
                      <a:pt x="1" y="8117"/>
                      <a:pt x="63" y="8179"/>
                      <a:pt x="84" y="8179"/>
                    </a:cubicBezTo>
                    <a:lnTo>
                      <a:pt x="105" y="8179"/>
                    </a:lnTo>
                    <a:cubicBezTo>
                      <a:pt x="293" y="7908"/>
                      <a:pt x="501" y="7616"/>
                      <a:pt x="668" y="7303"/>
                    </a:cubicBezTo>
                    <a:cubicBezTo>
                      <a:pt x="835" y="7011"/>
                      <a:pt x="981" y="6698"/>
                      <a:pt x="1127" y="6385"/>
                    </a:cubicBezTo>
                    <a:cubicBezTo>
                      <a:pt x="1419" y="5739"/>
                      <a:pt x="1669" y="5092"/>
                      <a:pt x="1920" y="4446"/>
                    </a:cubicBezTo>
                    <a:cubicBezTo>
                      <a:pt x="2358" y="3299"/>
                      <a:pt x="2775" y="2131"/>
                      <a:pt x="3630" y="1213"/>
                    </a:cubicBezTo>
                    <a:cubicBezTo>
                      <a:pt x="3839" y="983"/>
                      <a:pt x="4068" y="775"/>
                      <a:pt x="4318" y="587"/>
                    </a:cubicBezTo>
                    <a:cubicBezTo>
                      <a:pt x="4464" y="504"/>
                      <a:pt x="4590" y="420"/>
                      <a:pt x="4736" y="337"/>
                    </a:cubicBezTo>
                    <a:cubicBezTo>
                      <a:pt x="4882" y="253"/>
                      <a:pt x="5028" y="170"/>
                      <a:pt x="5174" y="107"/>
                    </a:cubicBezTo>
                    <a:cubicBezTo>
                      <a:pt x="5174" y="107"/>
                      <a:pt x="5085" y="1"/>
                      <a:pt x="50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3" name="Google Shape;111;p3"/>
              <p:cNvSpPr/>
              <p:nvPr/>
            </p:nvSpPr>
            <p:spPr>
              <a:xfrm>
                <a:off x="1291950" y="2292550"/>
                <a:ext cx="239375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3868" extrusionOk="0">
                    <a:moveTo>
                      <a:pt x="1" y="3846"/>
                    </a:moveTo>
                    <a:cubicBezTo>
                      <a:pt x="1" y="3846"/>
                      <a:pt x="1" y="3847"/>
                      <a:pt x="0" y="3847"/>
                    </a:cubicBezTo>
                    <a:cubicBezTo>
                      <a:pt x="1" y="3847"/>
                      <a:pt x="1" y="3847"/>
                      <a:pt x="1" y="3846"/>
                    </a:cubicBezTo>
                    <a:close/>
                    <a:moveTo>
                      <a:pt x="9435" y="0"/>
                    </a:moveTo>
                    <a:cubicBezTo>
                      <a:pt x="9407" y="0"/>
                      <a:pt x="9386" y="2"/>
                      <a:pt x="9386" y="9"/>
                    </a:cubicBezTo>
                    <a:cubicBezTo>
                      <a:pt x="9157" y="593"/>
                      <a:pt x="8761" y="1094"/>
                      <a:pt x="8239" y="1469"/>
                    </a:cubicBezTo>
                    <a:cubicBezTo>
                      <a:pt x="7697" y="1845"/>
                      <a:pt x="7092" y="2116"/>
                      <a:pt x="6445" y="2262"/>
                    </a:cubicBezTo>
                    <a:cubicBezTo>
                      <a:pt x="5048" y="2617"/>
                      <a:pt x="3567" y="2512"/>
                      <a:pt x="2170" y="2804"/>
                    </a:cubicBezTo>
                    <a:cubicBezTo>
                      <a:pt x="1357" y="2950"/>
                      <a:pt x="606" y="3304"/>
                      <a:pt x="1" y="3846"/>
                    </a:cubicBezTo>
                    <a:lnTo>
                      <a:pt x="1" y="3846"/>
                    </a:lnTo>
                    <a:cubicBezTo>
                      <a:pt x="4" y="3844"/>
                      <a:pt x="9" y="3843"/>
                      <a:pt x="14" y="3843"/>
                    </a:cubicBezTo>
                    <a:cubicBezTo>
                      <a:pt x="35" y="3843"/>
                      <a:pt x="72" y="3862"/>
                      <a:pt x="99" y="3862"/>
                    </a:cubicBezTo>
                    <a:cubicBezTo>
                      <a:pt x="104" y="3862"/>
                      <a:pt x="109" y="3861"/>
                      <a:pt x="114" y="3859"/>
                    </a:cubicBezTo>
                    <a:lnTo>
                      <a:pt x="114" y="3859"/>
                    </a:lnTo>
                    <a:lnTo>
                      <a:pt x="105" y="3868"/>
                    </a:lnTo>
                    <a:cubicBezTo>
                      <a:pt x="109" y="3864"/>
                      <a:pt x="114" y="3860"/>
                      <a:pt x="118" y="3856"/>
                    </a:cubicBezTo>
                    <a:lnTo>
                      <a:pt x="118" y="3856"/>
                    </a:lnTo>
                    <a:cubicBezTo>
                      <a:pt x="119" y="3856"/>
                      <a:pt x="120" y="3855"/>
                      <a:pt x="120" y="3854"/>
                    </a:cubicBezTo>
                    <a:lnTo>
                      <a:pt x="120" y="3854"/>
                    </a:lnTo>
                    <a:cubicBezTo>
                      <a:pt x="1287" y="2845"/>
                      <a:pt x="2906" y="2699"/>
                      <a:pt x="4380" y="2575"/>
                    </a:cubicBezTo>
                    <a:cubicBezTo>
                      <a:pt x="5715" y="2471"/>
                      <a:pt x="7113" y="2345"/>
                      <a:pt x="8302" y="1615"/>
                    </a:cubicBezTo>
                    <a:cubicBezTo>
                      <a:pt x="8886" y="1261"/>
                      <a:pt x="9428" y="698"/>
                      <a:pt x="9574" y="9"/>
                    </a:cubicBezTo>
                    <a:cubicBezTo>
                      <a:pt x="9574" y="9"/>
                      <a:pt x="9491" y="0"/>
                      <a:pt x="9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4" name="Google Shape;112;p3"/>
              <p:cNvSpPr/>
              <p:nvPr/>
            </p:nvSpPr>
            <p:spPr>
              <a:xfrm>
                <a:off x="1213725" y="2455925"/>
                <a:ext cx="2034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8136" h="839" extrusionOk="0">
                    <a:moveTo>
                      <a:pt x="7953" y="1"/>
                    </a:moveTo>
                    <a:cubicBezTo>
                      <a:pt x="7951" y="1"/>
                      <a:pt x="7949" y="1"/>
                      <a:pt x="7947" y="3"/>
                    </a:cubicBezTo>
                    <a:cubicBezTo>
                      <a:pt x="7359" y="507"/>
                      <a:pt x="6720" y="675"/>
                      <a:pt x="6054" y="675"/>
                    </a:cubicBezTo>
                    <a:cubicBezTo>
                      <a:pt x="4737" y="675"/>
                      <a:pt x="3319" y="17"/>
                      <a:pt x="2003" y="3"/>
                    </a:cubicBezTo>
                    <a:cubicBezTo>
                      <a:pt x="1336" y="44"/>
                      <a:pt x="668" y="128"/>
                      <a:pt x="1" y="253"/>
                    </a:cubicBezTo>
                    <a:cubicBezTo>
                      <a:pt x="22" y="253"/>
                      <a:pt x="63" y="316"/>
                      <a:pt x="84" y="316"/>
                    </a:cubicBezTo>
                    <a:cubicBezTo>
                      <a:pt x="689" y="232"/>
                      <a:pt x="1315" y="170"/>
                      <a:pt x="1940" y="149"/>
                    </a:cubicBezTo>
                    <a:cubicBezTo>
                      <a:pt x="2524" y="149"/>
                      <a:pt x="3108" y="211"/>
                      <a:pt x="3692" y="357"/>
                    </a:cubicBezTo>
                    <a:cubicBezTo>
                      <a:pt x="4514" y="563"/>
                      <a:pt x="5350" y="838"/>
                      <a:pt x="6200" y="838"/>
                    </a:cubicBezTo>
                    <a:cubicBezTo>
                      <a:pt x="6385" y="838"/>
                      <a:pt x="6572" y="825"/>
                      <a:pt x="6759" y="795"/>
                    </a:cubicBezTo>
                    <a:cubicBezTo>
                      <a:pt x="7280" y="754"/>
                      <a:pt x="7781" y="524"/>
                      <a:pt x="8135" y="128"/>
                    </a:cubicBezTo>
                    <a:cubicBezTo>
                      <a:pt x="8135" y="128"/>
                      <a:pt x="7990" y="1"/>
                      <a:pt x="79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5" name="Google Shape;113;p3"/>
              <p:cNvSpPr/>
              <p:nvPr/>
            </p:nvSpPr>
            <p:spPr>
              <a:xfrm>
                <a:off x="1155775" y="2519025"/>
                <a:ext cx="11690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70" extrusionOk="0">
                    <a:moveTo>
                      <a:pt x="2216" y="0"/>
                    </a:moveTo>
                    <a:cubicBezTo>
                      <a:pt x="1497" y="0"/>
                      <a:pt x="765" y="128"/>
                      <a:pt x="87" y="399"/>
                    </a:cubicBezTo>
                    <a:cubicBezTo>
                      <a:pt x="68" y="399"/>
                      <a:pt x="0" y="465"/>
                      <a:pt x="15" y="465"/>
                    </a:cubicBezTo>
                    <a:cubicBezTo>
                      <a:pt x="17" y="465"/>
                      <a:pt x="20" y="464"/>
                      <a:pt x="24" y="461"/>
                    </a:cubicBezTo>
                    <a:cubicBezTo>
                      <a:pt x="668" y="247"/>
                      <a:pt x="1327" y="140"/>
                      <a:pt x="1988" y="140"/>
                    </a:cubicBezTo>
                    <a:cubicBezTo>
                      <a:pt x="2098" y="140"/>
                      <a:pt x="2208" y="143"/>
                      <a:pt x="2319" y="148"/>
                    </a:cubicBezTo>
                    <a:cubicBezTo>
                      <a:pt x="2673" y="169"/>
                      <a:pt x="3049" y="211"/>
                      <a:pt x="3403" y="315"/>
                    </a:cubicBezTo>
                    <a:cubicBezTo>
                      <a:pt x="3591" y="357"/>
                      <a:pt x="3779" y="399"/>
                      <a:pt x="3946" y="461"/>
                    </a:cubicBezTo>
                    <a:cubicBezTo>
                      <a:pt x="4133" y="545"/>
                      <a:pt x="4321" y="607"/>
                      <a:pt x="4509" y="670"/>
                    </a:cubicBezTo>
                    <a:cubicBezTo>
                      <a:pt x="4550" y="670"/>
                      <a:pt x="4676" y="587"/>
                      <a:pt x="4634" y="566"/>
                    </a:cubicBezTo>
                    <a:cubicBezTo>
                      <a:pt x="4488" y="461"/>
                      <a:pt x="4321" y="378"/>
                      <a:pt x="4133" y="315"/>
                    </a:cubicBezTo>
                    <a:cubicBezTo>
                      <a:pt x="3966" y="253"/>
                      <a:pt x="3779" y="211"/>
                      <a:pt x="3570" y="169"/>
                    </a:cubicBezTo>
                    <a:cubicBezTo>
                      <a:pt x="3195" y="65"/>
                      <a:pt x="2798" y="2"/>
                      <a:pt x="2381" y="2"/>
                    </a:cubicBezTo>
                    <a:cubicBezTo>
                      <a:pt x="2326" y="1"/>
                      <a:pt x="2271" y="0"/>
                      <a:pt x="22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6" name="Google Shape;114;p3"/>
              <p:cNvSpPr/>
              <p:nvPr/>
            </p:nvSpPr>
            <p:spPr>
              <a:xfrm>
                <a:off x="1369650" y="2226025"/>
                <a:ext cx="141325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5653" h="2692" extrusionOk="0">
                    <a:moveTo>
                      <a:pt x="5590" y="1"/>
                    </a:moveTo>
                    <a:cubicBezTo>
                      <a:pt x="4797" y="63"/>
                      <a:pt x="4026" y="230"/>
                      <a:pt x="3275" y="522"/>
                    </a:cubicBezTo>
                    <a:cubicBezTo>
                      <a:pt x="2461" y="835"/>
                      <a:pt x="1690" y="1231"/>
                      <a:pt x="1001" y="1753"/>
                    </a:cubicBezTo>
                    <a:cubicBezTo>
                      <a:pt x="626" y="2024"/>
                      <a:pt x="292" y="2337"/>
                      <a:pt x="0" y="2691"/>
                    </a:cubicBezTo>
                    <a:lnTo>
                      <a:pt x="146" y="2691"/>
                    </a:lnTo>
                    <a:lnTo>
                      <a:pt x="146" y="2670"/>
                    </a:lnTo>
                    <a:cubicBezTo>
                      <a:pt x="855" y="1940"/>
                      <a:pt x="1690" y="1335"/>
                      <a:pt x="2628" y="897"/>
                    </a:cubicBezTo>
                    <a:cubicBezTo>
                      <a:pt x="3546" y="439"/>
                      <a:pt x="4547" y="147"/>
                      <a:pt x="5590" y="21"/>
                    </a:cubicBezTo>
                    <a:cubicBezTo>
                      <a:pt x="5611" y="21"/>
                      <a:pt x="5653" y="1"/>
                      <a:pt x="55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7" name="Google Shape;115;p3"/>
              <p:cNvSpPr/>
              <p:nvPr/>
            </p:nvSpPr>
            <p:spPr>
              <a:xfrm>
                <a:off x="1060375" y="2265975"/>
                <a:ext cx="323025" cy="417200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16688" extrusionOk="0">
                    <a:moveTo>
                      <a:pt x="12741" y="1"/>
                    </a:moveTo>
                    <a:cubicBezTo>
                      <a:pt x="12695" y="1"/>
                      <a:pt x="12650" y="22"/>
                      <a:pt x="12621" y="71"/>
                    </a:cubicBezTo>
                    <a:cubicBezTo>
                      <a:pt x="12058" y="1239"/>
                      <a:pt x="11328" y="2324"/>
                      <a:pt x="10452" y="3283"/>
                    </a:cubicBezTo>
                    <a:cubicBezTo>
                      <a:pt x="9576" y="4222"/>
                      <a:pt x="8638" y="5077"/>
                      <a:pt x="7678" y="5953"/>
                    </a:cubicBezTo>
                    <a:cubicBezTo>
                      <a:pt x="5613" y="7851"/>
                      <a:pt x="3819" y="9999"/>
                      <a:pt x="2318" y="12356"/>
                    </a:cubicBezTo>
                    <a:cubicBezTo>
                      <a:pt x="1483" y="13733"/>
                      <a:pt x="733" y="15130"/>
                      <a:pt x="44" y="16569"/>
                    </a:cubicBezTo>
                    <a:cubicBezTo>
                      <a:pt x="0" y="16628"/>
                      <a:pt x="60" y="16687"/>
                      <a:pt x="114" y="16687"/>
                    </a:cubicBezTo>
                    <a:cubicBezTo>
                      <a:pt x="136" y="16687"/>
                      <a:pt x="157" y="16677"/>
                      <a:pt x="169" y="16653"/>
                    </a:cubicBezTo>
                    <a:cubicBezTo>
                      <a:pt x="774" y="15360"/>
                      <a:pt x="1504" y="14129"/>
                      <a:pt x="2318" y="12940"/>
                    </a:cubicBezTo>
                    <a:cubicBezTo>
                      <a:pt x="3110" y="11731"/>
                      <a:pt x="3986" y="10583"/>
                      <a:pt x="4925" y="9478"/>
                    </a:cubicBezTo>
                    <a:cubicBezTo>
                      <a:pt x="5822" y="8414"/>
                      <a:pt x="6781" y="7392"/>
                      <a:pt x="7803" y="6433"/>
                    </a:cubicBezTo>
                    <a:cubicBezTo>
                      <a:pt x="8763" y="5557"/>
                      <a:pt x="9743" y="4702"/>
                      <a:pt x="10619" y="3763"/>
                    </a:cubicBezTo>
                    <a:cubicBezTo>
                      <a:pt x="11579" y="2762"/>
                      <a:pt x="12559" y="1552"/>
                      <a:pt x="12893" y="175"/>
                    </a:cubicBezTo>
                    <a:cubicBezTo>
                      <a:pt x="12920" y="79"/>
                      <a:pt x="12829" y="1"/>
                      <a:pt x="127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8" name="Google Shape;116;p3"/>
              <p:cNvSpPr/>
              <p:nvPr/>
            </p:nvSpPr>
            <p:spPr>
              <a:xfrm>
                <a:off x="1053350" y="2679325"/>
                <a:ext cx="647275" cy="421000"/>
              </a:xfrm>
              <a:custGeom>
                <a:avLst/>
                <a:gdLst/>
                <a:ahLst/>
                <a:cxnLst/>
                <a:rect l="l" t="t" r="r" b="b"/>
                <a:pathLst>
                  <a:path w="25891" h="16840" extrusionOk="0">
                    <a:moveTo>
                      <a:pt x="25775" y="1"/>
                    </a:moveTo>
                    <a:cubicBezTo>
                      <a:pt x="25751" y="1"/>
                      <a:pt x="25727" y="11"/>
                      <a:pt x="25709" y="35"/>
                    </a:cubicBezTo>
                    <a:cubicBezTo>
                      <a:pt x="24770" y="1600"/>
                      <a:pt x="23185" y="2538"/>
                      <a:pt x="21558" y="3289"/>
                    </a:cubicBezTo>
                    <a:cubicBezTo>
                      <a:pt x="20599" y="3727"/>
                      <a:pt x="19598" y="4144"/>
                      <a:pt x="18617" y="4582"/>
                    </a:cubicBezTo>
                    <a:lnTo>
                      <a:pt x="15405" y="5980"/>
                    </a:lnTo>
                    <a:lnTo>
                      <a:pt x="8939" y="8796"/>
                    </a:lnTo>
                    <a:cubicBezTo>
                      <a:pt x="7021" y="9630"/>
                      <a:pt x="5081" y="10485"/>
                      <a:pt x="3412" y="11778"/>
                    </a:cubicBezTo>
                    <a:cubicBezTo>
                      <a:pt x="1973" y="12905"/>
                      <a:pt x="742" y="14385"/>
                      <a:pt x="158" y="16137"/>
                    </a:cubicBezTo>
                    <a:cubicBezTo>
                      <a:pt x="96" y="16346"/>
                      <a:pt x="33" y="16575"/>
                      <a:pt x="12" y="16805"/>
                    </a:cubicBezTo>
                    <a:cubicBezTo>
                      <a:pt x="0" y="16829"/>
                      <a:pt x="17" y="16839"/>
                      <a:pt x="32" y="16839"/>
                    </a:cubicBezTo>
                    <a:cubicBezTo>
                      <a:pt x="43" y="16839"/>
                      <a:pt x="54" y="16834"/>
                      <a:pt x="54" y="16826"/>
                    </a:cubicBezTo>
                    <a:cubicBezTo>
                      <a:pt x="304" y="15929"/>
                      <a:pt x="722" y="15074"/>
                      <a:pt x="1243" y="14302"/>
                    </a:cubicBezTo>
                    <a:cubicBezTo>
                      <a:pt x="1785" y="13551"/>
                      <a:pt x="2432" y="12863"/>
                      <a:pt x="3162" y="12258"/>
                    </a:cubicBezTo>
                    <a:cubicBezTo>
                      <a:pt x="4789" y="10944"/>
                      <a:pt x="6729" y="10047"/>
                      <a:pt x="8647" y="9213"/>
                    </a:cubicBezTo>
                    <a:cubicBezTo>
                      <a:pt x="10775" y="8295"/>
                      <a:pt x="12902" y="7356"/>
                      <a:pt x="15030" y="6439"/>
                    </a:cubicBezTo>
                    <a:cubicBezTo>
                      <a:pt x="17116" y="5542"/>
                      <a:pt x="19201" y="4645"/>
                      <a:pt x="21287" y="3727"/>
                    </a:cubicBezTo>
                    <a:cubicBezTo>
                      <a:pt x="22872" y="3018"/>
                      <a:pt x="24541" y="2163"/>
                      <a:pt x="25542" y="703"/>
                    </a:cubicBezTo>
                    <a:cubicBezTo>
                      <a:pt x="25667" y="515"/>
                      <a:pt x="25772" y="327"/>
                      <a:pt x="25876" y="119"/>
                    </a:cubicBezTo>
                    <a:cubicBezTo>
                      <a:pt x="25891" y="60"/>
                      <a:pt x="25832" y="1"/>
                      <a:pt x="257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09" name="Google Shape;117;p3"/>
              <p:cNvSpPr/>
              <p:nvPr/>
            </p:nvSpPr>
            <p:spPr>
              <a:xfrm>
                <a:off x="286375" y="2552900"/>
                <a:ext cx="783300" cy="399950"/>
              </a:xfrm>
              <a:custGeom>
                <a:avLst/>
                <a:gdLst/>
                <a:ahLst/>
                <a:cxnLst/>
                <a:rect l="l" t="t" r="r" b="b"/>
                <a:pathLst>
                  <a:path w="31332" h="15998" extrusionOk="0">
                    <a:moveTo>
                      <a:pt x="4173" y="1"/>
                    </a:moveTo>
                    <a:cubicBezTo>
                      <a:pt x="3147" y="1"/>
                      <a:pt x="2122" y="125"/>
                      <a:pt x="1115" y="358"/>
                    </a:cubicBezTo>
                    <a:cubicBezTo>
                      <a:pt x="802" y="441"/>
                      <a:pt x="489" y="525"/>
                      <a:pt x="156" y="608"/>
                    </a:cubicBezTo>
                    <a:cubicBezTo>
                      <a:pt x="1" y="647"/>
                      <a:pt x="44" y="884"/>
                      <a:pt x="201" y="884"/>
                    </a:cubicBezTo>
                    <a:cubicBezTo>
                      <a:pt x="213" y="884"/>
                      <a:pt x="226" y="882"/>
                      <a:pt x="239" y="879"/>
                    </a:cubicBezTo>
                    <a:cubicBezTo>
                      <a:pt x="1366" y="546"/>
                      <a:pt x="2513" y="337"/>
                      <a:pt x="3702" y="295"/>
                    </a:cubicBezTo>
                    <a:cubicBezTo>
                      <a:pt x="3868" y="288"/>
                      <a:pt x="4036" y="285"/>
                      <a:pt x="4204" y="285"/>
                    </a:cubicBezTo>
                    <a:cubicBezTo>
                      <a:pt x="5043" y="285"/>
                      <a:pt x="5892" y="372"/>
                      <a:pt x="6726" y="546"/>
                    </a:cubicBezTo>
                    <a:cubicBezTo>
                      <a:pt x="7831" y="796"/>
                      <a:pt x="8916" y="1109"/>
                      <a:pt x="9959" y="1505"/>
                    </a:cubicBezTo>
                    <a:cubicBezTo>
                      <a:pt x="11148" y="1901"/>
                      <a:pt x="12316" y="2339"/>
                      <a:pt x="13442" y="2861"/>
                    </a:cubicBezTo>
                    <a:cubicBezTo>
                      <a:pt x="15695" y="3883"/>
                      <a:pt x="17864" y="5092"/>
                      <a:pt x="19950" y="6448"/>
                    </a:cubicBezTo>
                    <a:cubicBezTo>
                      <a:pt x="21952" y="7741"/>
                      <a:pt x="23934" y="9055"/>
                      <a:pt x="25832" y="10495"/>
                    </a:cubicBezTo>
                    <a:cubicBezTo>
                      <a:pt x="27646" y="11892"/>
                      <a:pt x="29398" y="13477"/>
                      <a:pt x="30754" y="15333"/>
                    </a:cubicBezTo>
                    <a:cubicBezTo>
                      <a:pt x="30921" y="15563"/>
                      <a:pt x="31088" y="15771"/>
                      <a:pt x="31255" y="15980"/>
                    </a:cubicBezTo>
                    <a:cubicBezTo>
                      <a:pt x="31261" y="15992"/>
                      <a:pt x="31270" y="15997"/>
                      <a:pt x="31280" y="15997"/>
                    </a:cubicBezTo>
                    <a:cubicBezTo>
                      <a:pt x="31305" y="15997"/>
                      <a:pt x="31332" y="15968"/>
                      <a:pt x="31317" y="15938"/>
                    </a:cubicBezTo>
                    <a:cubicBezTo>
                      <a:pt x="31025" y="15438"/>
                      <a:pt x="30712" y="14958"/>
                      <a:pt x="30337" y="14520"/>
                    </a:cubicBezTo>
                    <a:cubicBezTo>
                      <a:pt x="29982" y="14061"/>
                      <a:pt x="29607" y="13623"/>
                      <a:pt x="29210" y="13206"/>
                    </a:cubicBezTo>
                    <a:cubicBezTo>
                      <a:pt x="28397" y="12372"/>
                      <a:pt x="27542" y="11600"/>
                      <a:pt x="26624" y="10870"/>
                    </a:cubicBezTo>
                    <a:cubicBezTo>
                      <a:pt x="24747" y="9389"/>
                      <a:pt x="22807" y="8013"/>
                      <a:pt x="20784" y="6719"/>
                    </a:cubicBezTo>
                    <a:cubicBezTo>
                      <a:pt x="18719" y="5343"/>
                      <a:pt x="16550" y="4091"/>
                      <a:pt x="14297" y="2986"/>
                    </a:cubicBezTo>
                    <a:cubicBezTo>
                      <a:pt x="13171" y="2444"/>
                      <a:pt x="12024" y="1964"/>
                      <a:pt x="10856" y="1547"/>
                    </a:cubicBezTo>
                    <a:cubicBezTo>
                      <a:pt x="9729" y="1150"/>
                      <a:pt x="8603" y="754"/>
                      <a:pt x="7456" y="462"/>
                    </a:cubicBezTo>
                    <a:cubicBezTo>
                      <a:pt x="6455" y="191"/>
                      <a:pt x="5433" y="45"/>
                      <a:pt x="4411" y="3"/>
                    </a:cubicBezTo>
                    <a:cubicBezTo>
                      <a:pt x="4331" y="2"/>
                      <a:pt x="4252" y="1"/>
                      <a:pt x="41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0" name="Google Shape;118;p3"/>
              <p:cNvSpPr/>
              <p:nvPr/>
            </p:nvSpPr>
            <p:spPr>
              <a:xfrm>
                <a:off x="312675" y="3194300"/>
                <a:ext cx="738925" cy="219450"/>
              </a:xfrm>
              <a:custGeom>
                <a:avLst/>
                <a:gdLst/>
                <a:ahLst/>
                <a:cxnLst/>
                <a:rect l="l" t="t" r="r" b="b"/>
                <a:pathLst>
                  <a:path w="29557" h="8778" extrusionOk="0">
                    <a:moveTo>
                      <a:pt x="9031" y="0"/>
                    </a:moveTo>
                    <a:cubicBezTo>
                      <a:pt x="8315" y="0"/>
                      <a:pt x="7599" y="28"/>
                      <a:pt x="6884" y="85"/>
                    </a:cubicBezTo>
                    <a:cubicBezTo>
                      <a:pt x="5799" y="169"/>
                      <a:pt x="4735" y="336"/>
                      <a:pt x="3672" y="565"/>
                    </a:cubicBezTo>
                    <a:cubicBezTo>
                      <a:pt x="2608" y="795"/>
                      <a:pt x="1586" y="1212"/>
                      <a:pt x="668" y="1817"/>
                    </a:cubicBezTo>
                    <a:cubicBezTo>
                      <a:pt x="564" y="1879"/>
                      <a:pt x="439" y="1963"/>
                      <a:pt x="334" y="2046"/>
                    </a:cubicBezTo>
                    <a:cubicBezTo>
                      <a:pt x="230" y="2150"/>
                      <a:pt x="147" y="2255"/>
                      <a:pt x="63" y="2380"/>
                    </a:cubicBezTo>
                    <a:cubicBezTo>
                      <a:pt x="1" y="2484"/>
                      <a:pt x="22" y="2588"/>
                      <a:pt x="105" y="2672"/>
                    </a:cubicBezTo>
                    <a:cubicBezTo>
                      <a:pt x="142" y="2721"/>
                      <a:pt x="200" y="2741"/>
                      <a:pt x="258" y="2741"/>
                    </a:cubicBezTo>
                    <a:cubicBezTo>
                      <a:pt x="300" y="2741"/>
                      <a:pt x="342" y="2731"/>
                      <a:pt x="376" y="2713"/>
                    </a:cubicBezTo>
                    <a:cubicBezTo>
                      <a:pt x="501" y="2672"/>
                      <a:pt x="626" y="2609"/>
                      <a:pt x="731" y="2547"/>
                    </a:cubicBezTo>
                    <a:cubicBezTo>
                      <a:pt x="856" y="2484"/>
                      <a:pt x="981" y="2401"/>
                      <a:pt x="1106" y="2317"/>
                    </a:cubicBezTo>
                    <a:cubicBezTo>
                      <a:pt x="1336" y="2192"/>
                      <a:pt x="1544" y="2067"/>
                      <a:pt x="1794" y="1963"/>
                    </a:cubicBezTo>
                    <a:cubicBezTo>
                      <a:pt x="2253" y="1733"/>
                      <a:pt x="2733" y="1545"/>
                      <a:pt x="3234" y="1399"/>
                    </a:cubicBezTo>
                    <a:cubicBezTo>
                      <a:pt x="4256" y="1107"/>
                      <a:pt x="5278" y="899"/>
                      <a:pt x="6341" y="795"/>
                    </a:cubicBezTo>
                    <a:cubicBezTo>
                      <a:pt x="7353" y="680"/>
                      <a:pt x="8370" y="622"/>
                      <a:pt x="9387" y="622"/>
                    </a:cubicBezTo>
                    <a:cubicBezTo>
                      <a:pt x="10403" y="622"/>
                      <a:pt x="11420" y="680"/>
                      <a:pt x="12432" y="795"/>
                    </a:cubicBezTo>
                    <a:cubicBezTo>
                      <a:pt x="14434" y="1024"/>
                      <a:pt x="16395" y="1483"/>
                      <a:pt x="18314" y="2129"/>
                    </a:cubicBezTo>
                    <a:cubicBezTo>
                      <a:pt x="20233" y="2776"/>
                      <a:pt x="22089" y="3631"/>
                      <a:pt x="23841" y="4674"/>
                    </a:cubicBezTo>
                    <a:cubicBezTo>
                      <a:pt x="24717" y="5175"/>
                      <a:pt x="25572" y="5759"/>
                      <a:pt x="26386" y="6363"/>
                    </a:cubicBezTo>
                    <a:cubicBezTo>
                      <a:pt x="27220" y="6968"/>
                      <a:pt x="27971" y="7636"/>
                      <a:pt x="28784" y="8262"/>
                    </a:cubicBezTo>
                    <a:cubicBezTo>
                      <a:pt x="28972" y="8428"/>
                      <a:pt x="29181" y="8574"/>
                      <a:pt x="29368" y="8741"/>
                    </a:cubicBezTo>
                    <a:cubicBezTo>
                      <a:pt x="29389" y="8767"/>
                      <a:pt x="29412" y="8777"/>
                      <a:pt x="29434" y="8777"/>
                    </a:cubicBezTo>
                    <a:cubicBezTo>
                      <a:pt x="29501" y="8777"/>
                      <a:pt x="29556" y="8679"/>
                      <a:pt x="29493" y="8616"/>
                    </a:cubicBezTo>
                    <a:cubicBezTo>
                      <a:pt x="29139" y="8241"/>
                      <a:pt x="28805" y="7844"/>
                      <a:pt x="28451" y="7469"/>
                    </a:cubicBezTo>
                    <a:cubicBezTo>
                      <a:pt x="28075" y="7114"/>
                      <a:pt x="27658" y="6781"/>
                      <a:pt x="27262" y="6468"/>
                    </a:cubicBezTo>
                    <a:cubicBezTo>
                      <a:pt x="26448" y="5800"/>
                      <a:pt x="25614" y="5195"/>
                      <a:pt x="24738" y="4632"/>
                    </a:cubicBezTo>
                    <a:cubicBezTo>
                      <a:pt x="21213" y="2380"/>
                      <a:pt x="17271" y="899"/>
                      <a:pt x="13141" y="294"/>
                    </a:cubicBezTo>
                    <a:cubicBezTo>
                      <a:pt x="11771" y="102"/>
                      <a:pt x="10401" y="0"/>
                      <a:pt x="9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1" name="Google Shape;119;p3"/>
              <p:cNvSpPr/>
              <p:nvPr/>
            </p:nvSpPr>
            <p:spPr>
              <a:xfrm>
                <a:off x="1042700" y="3243875"/>
                <a:ext cx="584025" cy="238725"/>
              </a:xfrm>
              <a:custGeom>
                <a:avLst/>
                <a:gdLst/>
                <a:ahLst/>
                <a:cxnLst/>
                <a:rect l="l" t="t" r="r" b="b"/>
                <a:pathLst>
                  <a:path w="23361" h="9549" extrusionOk="0">
                    <a:moveTo>
                      <a:pt x="21776" y="0"/>
                    </a:moveTo>
                    <a:cubicBezTo>
                      <a:pt x="21296" y="21"/>
                      <a:pt x="20837" y="42"/>
                      <a:pt x="20378" y="63"/>
                    </a:cubicBezTo>
                    <a:cubicBezTo>
                      <a:pt x="19461" y="105"/>
                      <a:pt x="18543" y="167"/>
                      <a:pt x="17625" y="251"/>
                    </a:cubicBezTo>
                    <a:cubicBezTo>
                      <a:pt x="15790" y="418"/>
                      <a:pt x="13954" y="689"/>
                      <a:pt x="12140" y="1085"/>
                    </a:cubicBezTo>
                    <a:cubicBezTo>
                      <a:pt x="10346" y="1440"/>
                      <a:pt x="8573" y="1982"/>
                      <a:pt x="6883" y="2670"/>
                    </a:cubicBezTo>
                    <a:cubicBezTo>
                      <a:pt x="5298" y="3275"/>
                      <a:pt x="3817" y="4109"/>
                      <a:pt x="2482" y="5131"/>
                    </a:cubicBezTo>
                    <a:cubicBezTo>
                      <a:pt x="1794" y="5674"/>
                      <a:pt x="1231" y="6320"/>
                      <a:pt x="772" y="7050"/>
                    </a:cubicBezTo>
                    <a:cubicBezTo>
                      <a:pt x="272" y="7739"/>
                      <a:pt x="21" y="8573"/>
                      <a:pt x="0" y="9428"/>
                    </a:cubicBezTo>
                    <a:cubicBezTo>
                      <a:pt x="0" y="9506"/>
                      <a:pt x="60" y="9548"/>
                      <a:pt x="119" y="9548"/>
                    </a:cubicBezTo>
                    <a:cubicBezTo>
                      <a:pt x="170" y="9548"/>
                      <a:pt x="220" y="9517"/>
                      <a:pt x="230" y="9449"/>
                    </a:cubicBezTo>
                    <a:cubicBezTo>
                      <a:pt x="397" y="8740"/>
                      <a:pt x="668" y="8051"/>
                      <a:pt x="1043" y="7426"/>
                    </a:cubicBezTo>
                    <a:cubicBezTo>
                      <a:pt x="1460" y="6800"/>
                      <a:pt x="1961" y="6258"/>
                      <a:pt x="2524" y="5799"/>
                    </a:cubicBezTo>
                    <a:cubicBezTo>
                      <a:pt x="3776" y="4818"/>
                      <a:pt x="5173" y="4026"/>
                      <a:pt x="6675" y="3463"/>
                    </a:cubicBezTo>
                    <a:cubicBezTo>
                      <a:pt x="9991" y="2086"/>
                      <a:pt x="13537" y="1356"/>
                      <a:pt x="17104" y="981"/>
                    </a:cubicBezTo>
                    <a:cubicBezTo>
                      <a:pt x="18126" y="897"/>
                      <a:pt x="19127" y="814"/>
                      <a:pt x="20128" y="751"/>
                    </a:cubicBezTo>
                    <a:cubicBezTo>
                      <a:pt x="20649" y="730"/>
                      <a:pt x="21171" y="689"/>
                      <a:pt x="21671" y="668"/>
                    </a:cubicBezTo>
                    <a:cubicBezTo>
                      <a:pt x="21943" y="668"/>
                      <a:pt x="22193" y="647"/>
                      <a:pt x="22443" y="626"/>
                    </a:cubicBezTo>
                    <a:cubicBezTo>
                      <a:pt x="22568" y="626"/>
                      <a:pt x="22694" y="605"/>
                      <a:pt x="22819" y="605"/>
                    </a:cubicBezTo>
                    <a:cubicBezTo>
                      <a:pt x="22944" y="564"/>
                      <a:pt x="23090" y="522"/>
                      <a:pt x="23194" y="459"/>
                    </a:cubicBezTo>
                    <a:cubicBezTo>
                      <a:pt x="23361" y="397"/>
                      <a:pt x="23298" y="167"/>
                      <a:pt x="23152" y="105"/>
                    </a:cubicBezTo>
                    <a:cubicBezTo>
                      <a:pt x="22944" y="42"/>
                      <a:pt x="22694" y="0"/>
                      <a:pt x="22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2" name="Google Shape;120;p3"/>
              <p:cNvSpPr/>
              <p:nvPr/>
            </p:nvSpPr>
            <p:spPr>
              <a:xfrm>
                <a:off x="503000" y="2638475"/>
                <a:ext cx="536050" cy="476950"/>
              </a:xfrm>
              <a:custGeom>
                <a:avLst/>
                <a:gdLst/>
                <a:ahLst/>
                <a:cxnLst/>
                <a:rect l="l" t="t" r="r" b="b"/>
                <a:pathLst>
                  <a:path w="21442" h="19078" extrusionOk="0">
                    <a:moveTo>
                      <a:pt x="7113" y="1"/>
                    </a:moveTo>
                    <a:cubicBezTo>
                      <a:pt x="5403" y="1"/>
                      <a:pt x="3630" y="439"/>
                      <a:pt x="2274" y="1482"/>
                    </a:cubicBezTo>
                    <a:cubicBezTo>
                      <a:pt x="918" y="2525"/>
                      <a:pt x="1" y="4214"/>
                      <a:pt x="105" y="5924"/>
                    </a:cubicBezTo>
                    <a:cubicBezTo>
                      <a:pt x="188" y="7718"/>
                      <a:pt x="1294" y="9282"/>
                      <a:pt x="2524" y="10596"/>
                    </a:cubicBezTo>
                    <a:cubicBezTo>
                      <a:pt x="5591" y="13788"/>
                      <a:pt x="9554" y="15915"/>
                      <a:pt x="13683" y="17375"/>
                    </a:cubicBezTo>
                    <a:cubicBezTo>
                      <a:pt x="15853" y="18147"/>
                      <a:pt x="18084" y="18710"/>
                      <a:pt x="20379" y="19044"/>
                    </a:cubicBezTo>
                    <a:cubicBezTo>
                      <a:pt x="20535" y="19066"/>
                      <a:pt x="20662" y="19077"/>
                      <a:pt x="20767" y="19077"/>
                    </a:cubicBezTo>
                    <a:cubicBezTo>
                      <a:pt x="21441" y="19077"/>
                      <a:pt x="21118" y="18610"/>
                      <a:pt x="21046" y="17688"/>
                    </a:cubicBezTo>
                    <a:cubicBezTo>
                      <a:pt x="20942" y="16478"/>
                      <a:pt x="20775" y="15289"/>
                      <a:pt x="20545" y="14101"/>
                    </a:cubicBezTo>
                    <a:cubicBezTo>
                      <a:pt x="20045" y="11514"/>
                      <a:pt x="19211" y="8970"/>
                      <a:pt x="17834" y="6717"/>
                    </a:cubicBezTo>
                    <a:cubicBezTo>
                      <a:pt x="15540" y="2942"/>
                      <a:pt x="11514" y="22"/>
                      <a:pt x="71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3" name="Google Shape;121;p3"/>
              <p:cNvSpPr/>
              <p:nvPr/>
            </p:nvSpPr>
            <p:spPr>
              <a:xfrm>
                <a:off x="588625" y="2721925"/>
                <a:ext cx="478600" cy="513825"/>
              </a:xfrm>
              <a:custGeom>
                <a:avLst/>
                <a:gdLst/>
                <a:ahLst/>
                <a:cxnLst/>
                <a:rect l="l" t="t" r="r" b="b"/>
                <a:pathLst>
                  <a:path w="19144" h="20553" extrusionOk="0">
                    <a:moveTo>
                      <a:pt x="205" y="1"/>
                    </a:moveTo>
                    <a:cubicBezTo>
                      <a:pt x="42" y="1"/>
                      <a:pt x="0" y="264"/>
                      <a:pt x="163" y="355"/>
                    </a:cubicBezTo>
                    <a:cubicBezTo>
                      <a:pt x="977" y="855"/>
                      <a:pt x="1874" y="1272"/>
                      <a:pt x="2729" y="1731"/>
                    </a:cubicBezTo>
                    <a:cubicBezTo>
                      <a:pt x="3563" y="2190"/>
                      <a:pt x="4418" y="2670"/>
                      <a:pt x="5252" y="3170"/>
                    </a:cubicBezTo>
                    <a:cubicBezTo>
                      <a:pt x="6921" y="4151"/>
                      <a:pt x="8506" y="5235"/>
                      <a:pt x="10029" y="6445"/>
                    </a:cubicBezTo>
                    <a:cubicBezTo>
                      <a:pt x="11489" y="7592"/>
                      <a:pt x="12824" y="8906"/>
                      <a:pt x="14034" y="10304"/>
                    </a:cubicBezTo>
                    <a:cubicBezTo>
                      <a:pt x="15202" y="11680"/>
                      <a:pt x="16203" y="13182"/>
                      <a:pt x="17016" y="14788"/>
                    </a:cubicBezTo>
                    <a:cubicBezTo>
                      <a:pt x="17809" y="16373"/>
                      <a:pt x="18393" y="18063"/>
                      <a:pt x="18706" y="19815"/>
                    </a:cubicBezTo>
                    <a:cubicBezTo>
                      <a:pt x="18747" y="20023"/>
                      <a:pt x="18810" y="20253"/>
                      <a:pt x="18873" y="20461"/>
                    </a:cubicBezTo>
                    <a:cubicBezTo>
                      <a:pt x="18890" y="20524"/>
                      <a:pt x="18943" y="20552"/>
                      <a:pt x="18997" y="20552"/>
                    </a:cubicBezTo>
                    <a:cubicBezTo>
                      <a:pt x="19069" y="20552"/>
                      <a:pt x="19144" y="20503"/>
                      <a:pt x="19144" y="20420"/>
                    </a:cubicBezTo>
                    <a:cubicBezTo>
                      <a:pt x="19144" y="19961"/>
                      <a:pt x="19081" y="19523"/>
                      <a:pt x="18977" y="19085"/>
                    </a:cubicBezTo>
                    <a:cubicBezTo>
                      <a:pt x="18893" y="18647"/>
                      <a:pt x="18768" y="18188"/>
                      <a:pt x="18643" y="17750"/>
                    </a:cubicBezTo>
                    <a:cubicBezTo>
                      <a:pt x="18393" y="16895"/>
                      <a:pt x="18080" y="16060"/>
                      <a:pt x="17705" y="15247"/>
                    </a:cubicBezTo>
                    <a:cubicBezTo>
                      <a:pt x="16933" y="13578"/>
                      <a:pt x="15973" y="12014"/>
                      <a:pt x="14826" y="10596"/>
                    </a:cubicBezTo>
                    <a:cubicBezTo>
                      <a:pt x="13658" y="9136"/>
                      <a:pt x="12344" y="7801"/>
                      <a:pt x="10926" y="6612"/>
                    </a:cubicBezTo>
                    <a:cubicBezTo>
                      <a:pt x="9403" y="5340"/>
                      <a:pt x="7818" y="4192"/>
                      <a:pt x="6129" y="3170"/>
                    </a:cubicBezTo>
                    <a:cubicBezTo>
                      <a:pt x="4460" y="2128"/>
                      <a:pt x="2729" y="1210"/>
                      <a:pt x="977" y="313"/>
                    </a:cubicBezTo>
                    <a:cubicBezTo>
                      <a:pt x="747" y="188"/>
                      <a:pt x="518" y="104"/>
                      <a:pt x="288" y="21"/>
                    </a:cubicBezTo>
                    <a:cubicBezTo>
                      <a:pt x="258" y="7"/>
                      <a:pt x="230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4" name="Google Shape;122;p3"/>
              <p:cNvSpPr/>
              <p:nvPr/>
            </p:nvSpPr>
            <p:spPr>
              <a:xfrm>
                <a:off x="1370150" y="2612925"/>
                <a:ext cx="186725" cy="247350"/>
              </a:xfrm>
              <a:custGeom>
                <a:avLst/>
                <a:gdLst/>
                <a:ahLst/>
                <a:cxnLst/>
                <a:rect l="l" t="t" r="r" b="b"/>
                <a:pathLst>
                  <a:path w="7469" h="9894" extrusionOk="0">
                    <a:moveTo>
                      <a:pt x="4" y="9885"/>
                    </a:moveTo>
                    <a:cubicBezTo>
                      <a:pt x="3" y="9886"/>
                      <a:pt x="2" y="9887"/>
                      <a:pt x="1" y="9887"/>
                    </a:cubicBezTo>
                    <a:cubicBezTo>
                      <a:pt x="2" y="9887"/>
                      <a:pt x="3" y="9886"/>
                      <a:pt x="4" y="9885"/>
                    </a:cubicBezTo>
                    <a:close/>
                    <a:moveTo>
                      <a:pt x="7405" y="1"/>
                    </a:moveTo>
                    <a:cubicBezTo>
                      <a:pt x="6634" y="209"/>
                      <a:pt x="6842" y="1336"/>
                      <a:pt x="6738" y="1920"/>
                    </a:cubicBezTo>
                    <a:cubicBezTo>
                      <a:pt x="6550" y="2837"/>
                      <a:pt x="5925" y="3547"/>
                      <a:pt x="5257" y="4151"/>
                    </a:cubicBezTo>
                    <a:cubicBezTo>
                      <a:pt x="4569" y="4735"/>
                      <a:pt x="3714" y="5236"/>
                      <a:pt x="2984" y="5820"/>
                    </a:cubicBezTo>
                    <a:cubicBezTo>
                      <a:pt x="2629" y="6112"/>
                      <a:pt x="2316" y="6446"/>
                      <a:pt x="2045" y="6800"/>
                    </a:cubicBezTo>
                    <a:cubicBezTo>
                      <a:pt x="1836" y="7113"/>
                      <a:pt x="1628" y="7426"/>
                      <a:pt x="1461" y="7781"/>
                    </a:cubicBezTo>
                    <a:cubicBezTo>
                      <a:pt x="1252" y="8177"/>
                      <a:pt x="1023" y="8594"/>
                      <a:pt x="773" y="8970"/>
                    </a:cubicBezTo>
                    <a:cubicBezTo>
                      <a:pt x="586" y="9323"/>
                      <a:pt x="315" y="9635"/>
                      <a:pt x="4" y="9885"/>
                    </a:cubicBezTo>
                    <a:lnTo>
                      <a:pt x="4" y="9885"/>
                    </a:lnTo>
                    <a:cubicBezTo>
                      <a:pt x="8" y="9882"/>
                      <a:pt x="14" y="9881"/>
                      <a:pt x="21" y="9881"/>
                    </a:cubicBezTo>
                    <a:cubicBezTo>
                      <a:pt x="46" y="9881"/>
                      <a:pt x="82" y="9893"/>
                      <a:pt x="106" y="9893"/>
                    </a:cubicBezTo>
                    <a:cubicBezTo>
                      <a:pt x="115" y="9893"/>
                      <a:pt x="122" y="9892"/>
                      <a:pt x="126" y="9887"/>
                    </a:cubicBezTo>
                    <a:cubicBezTo>
                      <a:pt x="418" y="9679"/>
                      <a:pt x="668" y="9428"/>
                      <a:pt x="856" y="9116"/>
                    </a:cubicBezTo>
                    <a:cubicBezTo>
                      <a:pt x="1086" y="8761"/>
                      <a:pt x="1315" y="8406"/>
                      <a:pt x="1503" y="8052"/>
                    </a:cubicBezTo>
                    <a:cubicBezTo>
                      <a:pt x="1690" y="7718"/>
                      <a:pt x="1857" y="7384"/>
                      <a:pt x="2045" y="7072"/>
                    </a:cubicBezTo>
                    <a:cubicBezTo>
                      <a:pt x="2295" y="6696"/>
                      <a:pt x="2587" y="6342"/>
                      <a:pt x="2921" y="6050"/>
                    </a:cubicBezTo>
                    <a:cubicBezTo>
                      <a:pt x="4235" y="4861"/>
                      <a:pt x="6217" y="4089"/>
                      <a:pt x="6780" y="2253"/>
                    </a:cubicBezTo>
                    <a:cubicBezTo>
                      <a:pt x="6884" y="1815"/>
                      <a:pt x="6947" y="1377"/>
                      <a:pt x="6947" y="919"/>
                    </a:cubicBezTo>
                    <a:cubicBezTo>
                      <a:pt x="6988" y="564"/>
                      <a:pt x="7093" y="147"/>
                      <a:pt x="74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5" name="Google Shape;123;p3"/>
              <p:cNvSpPr/>
              <p:nvPr/>
            </p:nvSpPr>
            <p:spPr>
              <a:xfrm>
                <a:off x="1585525" y="2611900"/>
                <a:ext cx="725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6404" extrusionOk="0">
                    <a:moveTo>
                      <a:pt x="2461" y="0"/>
                    </a:moveTo>
                    <a:cubicBezTo>
                      <a:pt x="2461" y="0"/>
                      <a:pt x="2378" y="84"/>
                      <a:pt x="2399" y="104"/>
                    </a:cubicBezTo>
                    <a:cubicBezTo>
                      <a:pt x="2503" y="292"/>
                      <a:pt x="2587" y="501"/>
                      <a:pt x="2670" y="688"/>
                    </a:cubicBezTo>
                    <a:cubicBezTo>
                      <a:pt x="2733" y="918"/>
                      <a:pt x="2753" y="1147"/>
                      <a:pt x="2733" y="1377"/>
                    </a:cubicBezTo>
                    <a:cubicBezTo>
                      <a:pt x="2691" y="1877"/>
                      <a:pt x="2545" y="2336"/>
                      <a:pt x="2315" y="2774"/>
                    </a:cubicBezTo>
                    <a:cubicBezTo>
                      <a:pt x="1857" y="3608"/>
                      <a:pt x="1106" y="4276"/>
                      <a:pt x="584" y="5068"/>
                    </a:cubicBezTo>
                    <a:cubicBezTo>
                      <a:pt x="292" y="5465"/>
                      <a:pt x="104" y="5924"/>
                      <a:pt x="0" y="6403"/>
                    </a:cubicBezTo>
                    <a:cubicBezTo>
                      <a:pt x="0" y="6403"/>
                      <a:pt x="63" y="6362"/>
                      <a:pt x="84" y="6341"/>
                    </a:cubicBezTo>
                    <a:cubicBezTo>
                      <a:pt x="292" y="5319"/>
                      <a:pt x="1022" y="4547"/>
                      <a:pt x="1648" y="3754"/>
                    </a:cubicBezTo>
                    <a:cubicBezTo>
                      <a:pt x="2211" y="3066"/>
                      <a:pt x="2733" y="2294"/>
                      <a:pt x="2837" y="1377"/>
                    </a:cubicBezTo>
                    <a:cubicBezTo>
                      <a:pt x="2899" y="939"/>
                      <a:pt x="2837" y="334"/>
                      <a:pt x="24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6" name="Google Shape;124;p3"/>
              <p:cNvSpPr/>
              <p:nvPr/>
            </p:nvSpPr>
            <p:spPr>
              <a:xfrm>
                <a:off x="1524000" y="2786650"/>
                <a:ext cx="21902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8761" h="1382" extrusionOk="0">
                    <a:moveTo>
                      <a:pt x="42" y="252"/>
                    </a:moveTo>
                    <a:cubicBezTo>
                      <a:pt x="28" y="257"/>
                      <a:pt x="14" y="263"/>
                      <a:pt x="0" y="269"/>
                    </a:cubicBezTo>
                    <a:lnTo>
                      <a:pt x="0" y="289"/>
                    </a:lnTo>
                    <a:cubicBezTo>
                      <a:pt x="16" y="281"/>
                      <a:pt x="29" y="267"/>
                      <a:pt x="42" y="252"/>
                    </a:cubicBezTo>
                    <a:close/>
                    <a:moveTo>
                      <a:pt x="1246" y="0"/>
                    </a:moveTo>
                    <a:cubicBezTo>
                      <a:pt x="859" y="0"/>
                      <a:pt x="475" y="70"/>
                      <a:pt x="104" y="206"/>
                    </a:cubicBezTo>
                    <a:cubicBezTo>
                      <a:pt x="79" y="206"/>
                      <a:pt x="61" y="229"/>
                      <a:pt x="42" y="252"/>
                    </a:cubicBezTo>
                    <a:lnTo>
                      <a:pt x="42" y="252"/>
                    </a:lnTo>
                    <a:cubicBezTo>
                      <a:pt x="344" y="137"/>
                      <a:pt x="652" y="89"/>
                      <a:pt x="960" y="89"/>
                    </a:cubicBezTo>
                    <a:cubicBezTo>
                      <a:pt x="1853" y="89"/>
                      <a:pt x="2755" y="489"/>
                      <a:pt x="3567" y="811"/>
                    </a:cubicBezTo>
                    <a:cubicBezTo>
                      <a:pt x="4151" y="1082"/>
                      <a:pt x="4776" y="1270"/>
                      <a:pt x="5402" y="1353"/>
                    </a:cubicBezTo>
                    <a:cubicBezTo>
                      <a:pt x="5537" y="1372"/>
                      <a:pt x="5672" y="1382"/>
                      <a:pt x="5807" y="1382"/>
                    </a:cubicBezTo>
                    <a:cubicBezTo>
                      <a:pt x="6254" y="1382"/>
                      <a:pt x="6696" y="1279"/>
                      <a:pt x="7112" y="1103"/>
                    </a:cubicBezTo>
                    <a:cubicBezTo>
                      <a:pt x="7676" y="832"/>
                      <a:pt x="8197" y="477"/>
                      <a:pt x="8698" y="81"/>
                    </a:cubicBezTo>
                    <a:cubicBezTo>
                      <a:pt x="8719" y="60"/>
                      <a:pt x="8739" y="39"/>
                      <a:pt x="8760" y="18"/>
                    </a:cubicBezTo>
                    <a:lnTo>
                      <a:pt x="8760" y="18"/>
                    </a:lnTo>
                    <a:cubicBezTo>
                      <a:pt x="8301" y="373"/>
                      <a:pt x="7822" y="686"/>
                      <a:pt x="7300" y="957"/>
                    </a:cubicBezTo>
                    <a:cubicBezTo>
                      <a:pt x="6865" y="1150"/>
                      <a:pt x="6406" y="1256"/>
                      <a:pt x="5941" y="1256"/>
                    </a:cubicBezTo>
                    <a:cubicBezTo>
                      <a:pt x="5803" y="1256"/>
                      <a:pt x="5665" y="1247"/>
                      <a:pt x="5527" y="1228"/>
                    </a:cubicBezTo>
                    <a:cubicBezTo>
                      <a:pt x="4297" y="1082"/>
                      <a:pt x="3233" y="394"/>
                      <a:pt x="2044" y="102"/>
                    </a:cubicBezTo>
                    <a:cubicBezTo>
                      <a:pt x="1780" y="34"/>
                      <a:pt x="1513" y="0"/>
                      <a:pt x="1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7" name="Google Shape;125;p3"/>
              <p:cNvSpPr/>
              <p:nvPr/>
            </p:nvSpPr>
            <p:spPr>
              <a:xfrm>
                <a:off x="1444475" y="2839275"/>
                <a:ext cx="209900" cy="65450"/>
              </a:xfrm>
              <a:custGeom>
                <a:avLst/>
                <a:gdLst/>
                <a:ahLst/>
                <a:cxnLst/>
                <a:rect l="l" t="t" r="r" b="b"/>
                <a:pathLst>
                  <a:path w="8396" h="2618" extrusionOk="0">
                    <a:moveTo>
                      <a:pt x="871" y="1"/>
                    </a:moveTo>
                    <a:cubicBezTo>
                      <a:pt x="586" y="1"/>
                      <a:pt x="300" y="64"/>
                      <a:pt x="31" y="187"/>
                    </a:cubicBezTo>
                    <a:cubicBezTo>
                      <a:pt x="5" y="204"/>
                      <a:pt x="1" y="211"/>
                      <a:pt x="8" y="211"/>
                    </a:cubicBezTo>
                    <a:cubicBezTo>
                      <a:pt x="18" y="211"/>
                      <a:pt x="49" y="199"/>
                      <a:pt x="73" y="187"/>
                    </a:cubicBezTo>
                    <a:lnTo>
                      <a:pt x="73" y="208"/>
                    </a:lnTo>
                    <a:cubicBezTo>
                      <a:pt x="263" y="105"/>
                      <a:pt x="464" y="64"/>
                      <a:pt x="666" y="64"/>
                    </a:cubicBezTo>
                    <a:cubicBezTo>
                      <a:pt x="1041" y="64"/>
                      <a:pt x="1424" y="205"/>
                      <a:pt x="1763" y="354"/>
                    </a:cubicBezTo>
                    <a:cubicBezTo>
                      <a:pt x="2284" y="583"/>
                      <a:pt x="2806" y="854"/>
                      <a:pt x="3306" y="1146"/>
                    </a:cubicBezTo>
                    <a:cubicBezTo>
                      <a:pt x="4307" y="1688"/>
                      <a:pt x="5308" y="2272"/>
                      <a:pt x="6456" y="2502"/>
                    </a:cubicBezTo>
                    <a:cubicBezTo>
                      <a:pt x="6772" y="2581"/>
                      <a:pt x="7095" y="2617"/>
                      <a:pt x="7420" y="2617"/>
                    </a:cubicBezTo>
                    <a:cubicBezTo>
                      <a:pt x="7695" y="2617"/>
                      <a:pt x="7972" y="2591"/>
                      <a:pt x="8249" y="2544"/>
                    </a:cubicBezTo>
                    <a:cubicBezTo>
                      <a:pt x="8270" y="2544"/>
                      <a:pt x="8395" y="2460"/>
                      <a:pt x="8333" y="2460"/>
                    </a:cubicBezTo>
                    <a:cubicBezTo>
                      <a:pt x="8092" y="2492"/>
                      <a:pt x="7854" y="2509"/>
                      <a:pt x="7618" y="2509"/>
                    </a:cubicBezTo>
                    <a:cubicBezTo>
                      <a:pt x="7241" y="2509"/>
                      <a:pt x="6869" y="2467"/>
                      <a:pt x="6497" y="2377"/>
                    </a:cubicBezTo>
                    <a:cubicBezTo>
                      <a:pt x="5913" y="2231"/>
                      <a:pt x="5329" y="2022"/>
                      <a:pt x="4808" y="1751"/>
                    </a:cubicBezTo>
                    <a:cubicBezTo>
                      <a:pt x="4266" y="1501"/>
                      <a:pt x="3744" y="1188"/>
                      <a:pt x="3223" y="917"/>
                    </a:cubicBezTo>
                    <a:cubicBezTo>
                      <a:pt x="2701" y="604"/>
                      <a:pt x="2159" y="354"/>
                      <a:pt x="1596" y="145"/>
                    </a:cubicBezTo>
                    <a:cubicBezTo>
                      <a:pt x="1363" y="48"/>
                      <a:pt x="1117" y="1"/>
                      <a:pt x="8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8" name="Google Shape;126;p3"/>
              <p:cNvSpPr/>
              <p:nvPr/>
            </p:nvSpPr>
            <p:spPr>
              <a:xfrm>
                <a:off x="1306725" y="2882175"/>
                <a:ext cx="246975" cy="95000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3800" extrusionOk="0">
                    <a:moveTo>
                      <a:pt x="1233" y="0"/>
                    </a:moveTo>
                    <a:cubicBezTo>
                      <a:pt x="844" y="0"/>
                      <a:pt x="454" y="69"/>
                      <a:pt x="77" y="202"/>
                    </a:cubicBezTo>
                    <a:cubicBezTo>
                      <a:pt x="77" y="202"/>
                      <a:pt x="0" y="248"/>
                      <a:pt x="5" y="248"/>
                    </a:cubicBezTo>
                    <a:cubicBezTo>
                      <a:pt x="5" y="248"/>
                      <a:pt x="8" y="247"/>
                      <a:pt x="14" y="244"/>
                    </a:cubicBezTo>
                    <a:lnTo>
                      <a:pt x="14" y="264"/>
                    </a:lnTo>
                    <a:cubicBezTo>
                      <a:pt x="348" y="150"/>
                      <a:pt x="692" y="92"/>
                      <a:pt x="1036" y="92"/>
                    </a:cubicBezTo>
                    <a:cubicBezTo>
                      <a:pt x="1380" y="92"/>
                      <a:pt x="1725" y="150"/>
                      <a:pt x="2058" y="264"/>
                    </a:cubicBezTo>
                    <a:cubicBezTo>
                      <a:pt x="2726" y="536"/>
                      <a:pt x="3351" y="911"/>
                      <a:pt x="3915" y="1370"/>
                    </a:cubicBezTo>
                    <a:cubicBezTo>
                      <a:pt x="5062" y="2246"/>
                      <a:pt x="6146" y="3247"/>
                      <a:pt x="7565" y="3643"/>
                    </a:cubicBezTo>
                    <a:cubicBezTo>
                      <a:pt x="7893" y="3747"/>
                      <a:pt x="8234" y="3799"/>
                      <a:pt x="8577" y="3799"/>
                    </a:cubicBezTo>
                    <a:cubicBezTo>
                      <a:pt x="8995" y="3799"/>
                      <a:pt x="9416" y="3721"/>
                      <a:pt x="9817" y="3560"/>
                    </a:cubicBezTo>
                    <a:cubicBezTo>
                      <a:pt x="9817" y="3560"/>
                      <a:pt x="9879" y="3514"/>
                      <a:pt x="9870" y="3514"/>
                    </a:cubicBezTo>
                    <a:cubicBezTo>
                      <a:pt x="9868" y="3514"/>
                      <a:pt x="9865" y="3515"/>
                      <a:pt x="9859" y="3518"/>
                    </a:cubicBezTo>
                    <a:cubicBezTo>
                      <a:pt x="9517" y="3634"/>
                      <a:pt x="9173" y="3685"/>
                      <a:pt x="8831" y="3685"/>
                    </a:cubicBezTo>
                    <a:cubicBezTo>
                      <a:pt x="7754" y="3685"/>
                      <a:pt x="6699" y="3176"/>
                      <a:pt x="5813" y="2559"/>
                    </a:cubicBezTo>
                    <a:cubicBezTo>
                      <a:pt x="4665" y="1745"/>
                      <a:pt x="3602" y="640"/>
                      <a:pt x="2246" y="160"/>
                    </a:cubicBezTo>
                    <a:cubicBezTo>
                      <a:pt x="1914" y="53"/>
                      <a:pt x="1574" y="0"/>
                      <a:pt x="1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19" name="Google Shape;127;p3"/>
              <p:cNvSpPr/>
              <p:nvPr/>
            </p:nvSpPr>
            <p:spPr>
              <a:xfrm>
                <a:off x="1292475" y="2690100"/>
                <a:ext cx="80325" cy="20495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8198" extrusionOk="0">
                    <a:moveTo>
                      <a:pt x="3108" y="1"/>
                    </a:moveTo>
                    <a:cubicBezTo>
                      <a:pt x="2649" y="293"/>
                      <a:pt x="2274" y="731"/>
                      <a:pt x="2065" y="1231"/>
                    </a:cubicBezTo>
                    <a:cubicBezTo>
                      <a:pt x="1857" y="1815"/>
                      <a:pt x="1794" y="2462"/>
                      <a:pt x="1919" y="3067"/>
                    </a:cubicBezTo>
                    <a:cubicBezTo>
                      <a:pt x="2023" y="3672"/>
                      <a:pt x="2003" y="4297"/>
                      <a:pt x="1877" y="4902"/>
                    </a:cubicBezTo>
                    <a:cubicBezTo>
                      <a:pt x="1731" y="5486"/>
                      <a:pt x="1502" y="6049"/>
                      <a:pt x="1189" y="6571"/>
                    </a:cubicBezTo>
                    <a:cubicBezTo>
                      <a:pt x="855" y="7155"/>
                      <a:pt x="459" y="7697"/>
                      <a:pt x="0" y="8198"/>
                    </a:cubicBezTo>
                    <a:cubicBezTo>
                      <a:pt x="11" y="8187"/>
                      <a:pt x="37" y="8187"/>
                      <a:pt x="63" y="8187"/>
                    </a:cubicBezTo>
                    <a:cubicBezTo>
                      <a:pt x="89" y="8187"/>
                      <a:pt x="115" y="8187"/>
                      <a:pt x="125" y="8177"/>
                    </a:cubicBezTo>
                    <a:cubicBezTo>
                      <a:pt x="960" y="7322"/>
                      <a:pt x="1606" y="6279"/>
                      <a:pt x="1982" y="5153"/>
                    </a:cubicBezTo>
                    <a:cubicBezTo>
                      <a:pt x="2169" y="4589"/>
                      <a:pt x="2211" y="3985"/>
                      <a:pt x="2149" y="3401"/>
                    </a:cubicBezTo>
                    <a:cubicBezTo>
                      <a:pt x="2086" y="2754"/>
                      <a:pt x="1982" y="2128"/>
                      <a:pt x="2149" y="1502"/>
                    </a:cubicBezTo>
                    <a:cubicBezTo>
                      <a:pt x="2336" y="898"/>
                      <a:pt x="2691" y="355"/>
                      <a:pt x="3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0" name="Google Shape;128;p3"/>
              <p:cNvSpPr/>
              <p:nvPr/>
            </p:nvSpPr>
            <p:spPr>
              <a:xfrm>
                <a:off x="1241900" y="2912450"/>
                <a:ext cx="194500" cy="98375"/>
              </a:xfrm>
              <a:custGeom>
                <a:avLst/>
                <a:gdLst/>
                <a:ahLst/>
                <a:cxnLst/>
                <a:rect l="l" t="t" r="r" b="b"/>
                <a:pathLst>
                  <a:path w="7780" h="3935" extrusionOk="0">
                    <a:moveTo>
                      <a:pt x="615" y="1"/>
                    </a:moveTo>
                    <a:cubicBezTo>
                      <a:pt x="407" y="1"/>
                      <a:pt x="200" y="42"/>
                      <a:pt x="0" y="138"/>
                    </a:cubicBezTo>
                    <a:cubicBezTo>
                      <a:pt x="0" y="138"/>
                      <a:pt x="63" y="242"/>
                      <a:pt x="83" y="242"/>
                    </a:cubicBezTo>
                    <a:lnTo>
                      <a:pt x="83" y="221"/>
                    </a:lnTo>
                    <a:cubicBezTo>
                      <a:pt x="277" y="171"/>
                      <a:pt x="473" y="146"/>
                      <a:pt x="669" y="146"/>
                    </a:cubicBezTo>
                    <a:cubicBezTo>
                      <a:pt x="1041" y="146"/>
                      <a:pt x="1410" y="239"/>
                      <a:pt x="1752" y="430"/>
                    </a:cubicBezTo>
                    <a:cubicBezTo>
                      <a:pt x="2336" y="722"/>
                      <a:pt x="2774" y="1223"/>
                      <a:pt x="3212" y="1723"/>
                    </a:cubicBezTo>
                    <a:cubicBezTo>
                      <a:pt x="3546" y="2140"/>
                      <a:pt x="3963" y="2516"/>
                      <a:pt x="4401" y="2850"/>
                    </a:cubicBezTo>
                    <a:cubicBezTo>
                      <a:pt x="4860" y="3183"/>
                      <a:pt x="5381" y="3434"/>
                      <a:pt x="5924" y="3621"/>
                    </a:cubicBezTo>
                    <a:cubicBezTo>
                      <a:pt x="6528" y="3809"/>
                      <a:pt x="7154" y="3934"/>
                      <a:pt x="7780" y="3934"/>
                    </a:cubicBezTo>
                    <a:cubicBezTo>
                      <a:pt x="7759" y="3934"/>
                      <a:pt x="7738" y="3872"/>
                      <a:pt x="7717" y="3872"/>
                    </a:cubicBezTo>
                    <a:cubicBezTo>
                      <a:pt x="6528" y="3684"/>
                      <a:pt x="5360" y="3434"/>
                      <a:pt x="4359" y="2766"/>
                    </a:cubicBezTo>
                    <a:cubicBezTo>
                      <a:pt x="3337" y="2078"/>
                      <a:pt x="2774" y="931"/>
                      <a:pt x="1710" y="326"/>
                    </a:cubicBezTo>
                    <a:cubicBezTo>
                      <a:pt x="1374" y="137"/>
                      <a:pt x="994" y="1"/>
                      <a:pt x="6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1" name="Google Shape;129;p3"/>
              <p:cNvSpPr/>
              <p:nvPr/>
            </p:nvSpPr>
            <p:spPr>
              <a:xfrm>
                <a:off x="616150" y="2643000"/>
                <a:ext cx="102225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5929" extrusionOk="0">
                    <a:moveTo>
                      <a:pt x="146" y="1"/>
                    </a:moveTo>
                    <a:cubicBezTo>
                      <a:pt x="84" y="1"/>
                      <a:pt x="1" y="28"/>
                      <a:pt x="1" y="28"/>
                    </a:cubicBezTo>
                    <a:cubicBezTo>
                      <a:pt x="189" y="404"/>
                      <a:pt x="647" y="466"/>
                      <a:pt x="981" y="633"/>
                    </a:cubicBezTo>
                    <a:cubicBezTo>
                      <a:pt x="1377" y="842"/>
                      <a:pt x="1669" y="1217"/>
                      <a:pt x="1815" y="1655"/>
                    </a:cubicBezTo>
                    <a:cubicBezTo>
                      <a:pt x="1982" y="2072"/>
                      <a:pt x="2087" y="2531"/>
                      <a:pt x="2212" y="2990"/>
                    </a:cubicBezTo>
                    <a:cubicBezTo>
                      <a:pt x="2358" y="3491"/>
                      <a:pt x="2566" y="3991"/>
                      <a:pt x="2837" y="4471"/>
                    </a:cubicBezTo>
                    <a:cubicBezTo>
                      <a:pt x="3129" y="4993"/>
                      <a:pt x="3484" y="5493"/>
                      <a:pt x="3922" y="5910"/>
                    </a:cubicBezTo>
                    <a:cubicBezTo>
                      <a:pt x="3929" y="5924"/>
                      <a:pt x="3950" y="5929"/>
                      <a:pt x="3974" y="5929"/>
                    </a:cubicBezTo>
                    <a:cubicBezTo>
                      <a:pt x="4022" y="5929"/>
                      <a:pt x="4082" y="5910"/>
                      <a:pt x="4068" y="5910"/>
                    </a:cubicBezTo>
                    <a:lnTo>
                      <a:pt x="4089" y="5889"/>
                    </a:lnTo>
                    <a:cubicBezTo>
                      <a:pt x="3713" y="5493"/>
                      <a:pt x="3380" y="5034"/>
                      <a:pt x="3109" y="4575"/>
                    </a:cubicBezTo>
                    <a:cubicBezTo>
                      <a:pt x="2837" y="4117"/>
                      <a:pt x="2608" y="3616"/>
                      <a:pt x="2441" y="3115"/>
                    </a:cubicBezTo>
                    <a:cubicBezTo>
                      <a:pt x="2191" y="2323"/>
                      <a:pt x="2128" y="1280"/>
                      <a:pt x="1398" y="758"/>
                    </a:cubicBezTo>
                    <a:cubicBezTo>
                      <a:pt x="1044" y="487"/>
                      <a:pt x="418" y="466"/>
                      <a:pt x="209" y="28"/>
                    </a:cubicBezTo>
                    <a:cubicBezTo>
                      <a:pt x="202" y="8"/>
                      <a:pt x="177" y="1"/>
                      <a:pt x="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2" name="Google Shape;130;p3"/>
              <p:cNvSpPr/>
              <p:nvPr/>
            </p:nvSpPr>
            <p:spPr>
              <a:xfrm>
                <a:off x="742175" y="2654950"/>
                <a:ext cx="6067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7569" extrusionOk="0">
                    <a:moveTo>
                      <a:pt x="20" y="0"/>
                    </a:moveTo>
                    <a:cubicBezTo>
                      <a:pt x="7" y="0"/>
                      <a:pt x="0" y="2"/>
                      <a:pt x="7" y="9"/>
                    </a:cubicBezTo>
                    <a:cubicBezTo>
                      <a:pt x="153" y="197"/>
                      <a:pt x="341" y="343"/>
                      <a:pt x="487" y="531"/>
                    </a:cubicBezTo>
                    <a:cubicBezTo>
                      <a:pt x="633" y="739"/>
                      <a:pt x="758" y="948"/>
                      <a:pt x="863" y="1177"/>
                    </a:cubicBezTo>
                    <a:cubicBezTo>
                      <a:pt x="1050" y="1678"/>
                      <a:pt x="1196" y="2178"/>
                      <a:pt x="1238" y="2721"/>
                    </a:cubicBezTo>
                    <a:cubicBezTo>
                      <a:pt x="1405" y="3785"/>
                      <a:pt x="1301" y="4890"/>
                      <a:pt x="1551" y="5975"/>
                    </a:cubicBezTo>
                    <a:cubicBezTo>
                      <a:pt x="1655" y="6559"/>
                      <a:pt x="1926" y="7101"/>
                      <a:pt x="2323" y="7560"/>
                    </a:cubicBezTo>
                    <a:cubicBezTo>
                      <a:pt x="2330" y="7567"/>
                      <a:pt x="2343" y="7569"/>
                      <a:pt x="2359" y="7569"/>
                    </a:cubicBezTo>
                    <a:cubicBezTo>
                      <a:pt x="2390" y="7569"/>
                      <a:pt x="2427" y="7560"/>
                      <a:pt x="2427" y="7560"/>
                    </a:cubicBezTo>
                    <a:cubicBezTo>
                      <a:pt x="988" y="5787"/>
                      <a:pt x="1905" y="3326"/>
                      <a:pt x="1113" y="1323"/>
                    </a:cubicBezTo>
                    <a:cubicBezTo>
                      <a:pt x="946" y="781"/>
                      <a:pt x="591" y="322"/>
                      <a:pt x="112" y="9"/>
                    </a:cubicBezTo>
                    <a:cubicBezTo>
                      <a:pt x="98" y="9"/>
                      <a:pt x="47" y="0"/>
                      <a:pt x="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3" name="Google Shape;131;p3"/>
              <p:cNvSpPr/>
              <p:nvPr/>
            </p:nvSpPr>
            <p:spPr>
              <a:xfrm>
                <a:off x="854450" y="2752675"/>
                <a:ext cx="32350" cy="160625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425" extrusionOk="0">
                    <a:moveTo>
                      <a:pt x="1" y="1"/>
                    </a:moveTo>
                    <a:cubicBezTo>
                      <a:pt x="22" y="543"/>
                      <a:pt x="84" y="1064"/>
                      <a:pt x="209" y="1586"/>
                    </a:cubicBezTo>
                    <a:cubicBezTo>
                      <a:pt x="293" y="2128"/>
                      <a:pt x="376" y="2670"/>
                      <a:pt x="460" y="3192"/>
                    </a:cubicBezTo>
                    <a:cubicBezTo>
                      <a:pt x="647" y="4256"/>
                      <a:pt x="835" y="5340"/>
                      <a:pt x="1106" y="6383"/>
                    </a:cubicBezTo>
                    <a:cubicBezTo>
                      <a:pt x="1106" y="6407"/>
                      <a:pt x="1163" y="6418"/>
                      <a:pt x="1211" y="6418"/>
                    </a:cubicBezTo>
                    <a:cubicBezTo>
                      <a:pt x="1244" y="6418"/>
                      <a:pt x="1273" y="6413"/>
                      <a:pt x="1273" y="6404"/>
                    </a:cubicBezTo>
                    <a:lnTo>
                      <a:pt x="1294" y="6425"/>
                    </a:lnTo>
                    <a:cubicBezTo>
                      <a:pt x="1106" y="5361"/>
                      <a:pt x="856" y="4297"/>
                      <a:pt x="668" y="3234"/>
                    </a:cubicBezTo>
                    <a:cubicBezTo>
                      <a:pt x="564" y="2712"/>
                      <a:pt x="480" y="2191"/>
                      <a:pt x="397" y="1648"/>
                    </a:cubicBezTo>
                    <a:cubicBezTo>
                      <a:pt x="334" y="1106"/>
                      <a:pt x="251" y="564"/>
                      <a:pt x="126" y="22"/>
                    </a:cubicBezTo>
                    <a:cubicBezTo>
                      <a:pt x="126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4" name="Google Shape;132;p3"/>
              <p:cNvSpPr/>
              <p:nvPr/>
            </p:nvSpPr>
            <p:spPr>
              <a:xfrm>
                <a:off x="937375" y="2835875"/>
                <a:ext cx="24525" cy="155650"/>
              </a:xfrm>
              <a:custGeom>
                <a:avLst/>
                <a:gdLst/>
                <a:ahLst/>
                <a:cxnLst/>
                <a:rect l="l" t="t" r="r" b="b"/>
                <a:pathLst>
                  <a:path w="981" h="6226" extrusionOk="0">
                    <a:moveTo>
                      <a:pt x="740" y="1"/>
                    </a:moveTo>
                    <a:cubicBezTo>
                      <a:pt x="728" y="1"/>
                      <a:pt x="716" y="3"/>
                      <a:pt x="709" y="10"/>
                    </a:cubicBezTo>
                    <a:cubicBezTo>
                      <a:pt x="0" y="1991"/>
                      <a:pt x="146" y="4265"/>
                      <a:pt x="876" y="6205"/>
                    </a:cubicBezTo>
                    <a:cubicBezTo>
                      <a:pt x="876" y="6215"/>
                      <a:pt x="902" y="6220"/>
                      <a:pt x="928" y="6220"/>
                    </a:cubicBezTo>
                    <a:cubicBezTo>
                      <a:pt x="948" y="6220"/>
                      <a:pt x="967" y="6217"/>
                      <a:pt x="976" y="6211"/>
                    </a:cubicBezTo>
                    <a:lnTo>
                      <a:pt x="976" y="6211"/>
                    </a:lnTo>
                    <a:cubicBezTo>
                      <a:pt x="977" y="6216"/>
                      <a:pt x="979" y="6221"/>
                      <a:pt x="980" y="6225"/>
                    </a:cubicBezTo>
                    <a:lnTo>
                      <a:pt x="980" y="6205"/>
                    </a:lnTo>
                    <a:cubicBezTo>
                      <a:pt x="980" y="6207"/>
                      <a:pt x="979" y="6209"/>
                      <a:pt x="976" y="6211"/>
                    </a:cubicBezTo>
                    <a:lnTo>
                      <a:pt x="976" y="6211"/>
                    </a:lnTo>
                    <a:cubicBezTo>
                      <a:pt x="645" y="5215"/>
                      <a:pt x="480" y="4177"/>
                      <a:pt x="459" y="3138"/>
                    </a:cubicBezTo>
                    <a:cubicBezTo>
                      <a:pt x="438" y="2075"/>
                      <a:pt x="542" y="1032"/>
                      <a:pt x="793" y="10"/>
                    </a:cubicBezTo>
                    <a:cubicBezTo>
                      <a:pt x="793" y="10"/>
                      <a:pt x="765" y="1"/>
                      <a:pt x="7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5" name="Google Shape;133;p3"/>
              <p:cNvSpPr/>
              <p:nvPr/>
            </p:nvSpPr>
            <p:spPr>
              <a:xfrm>
                <a:off x="530650" y="2752025"/>
                <a:ext cx="127250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5090" h="569" extrusionOk="0">
                    <a:moveTo>
                      <a:pt x="2272" y="0"/>
                    </a:moveTo>
                    <a:cubicBezTo>
                      <a:pt x="1917" y="0"/>
                      <a:pt x="1570" y="38"/>
                      <a:pt x="1210" y="89"/>
                    </a:cubicBezTo>
                    <a:cubicBezTo>
                      <a:pt x="1001" y="131"/>
                      <a:pt x="814" y="173"/>
                      <a:pt x="605" y="214"/>
                    </a:cubicBezTo>
                    <a:cubicBezTo>
                      <a:pt x="396" y="256"/>
                      <a:pt x="209" y="319"/>
                      <a:pt x="42" y="444"/>
                    </a:cubicBezTo>
                    <a:cubicBezTo>
                      <a:pt x="0" y="465"/>
                      <a:pt x="125" y="569"/>
                      <a:pt x="146" y="569"/>
                    </a:cubicBezTo>
                    <a:cubicBezTo>
                      <a:pt x="355" y="527"/>
                      <a:pt x="584" y="486"/>
                      <a:pt x="793" y="402"/>
                    </a:cubicBezTo>
                    <a:cubicBezTo>
                      <a:pt x="980" y="360"/>
                      <a:pt x="1168" y="319"/>
                      <a:pt x="1356" y="298"/>
                    </a:cubicBezTo>
                    <a:cubicBezTo>
                      <a:pt x="1773" y="214"/>
                      <a:pt x="2190" y="173"/>
                      <a:pt x="2607" y="173"/>
                    </a:cubicBezTo>
                    <a:cubicBezTo>
                      <a:pt x="3442" y="173"/>
                      <a:pt x="4276" y="298"/>
                      <a:pt x="5069" y="548"/>
                    </a:cubicBezTo>
                    <a:cubicBezTo>
                      <a:pt x="5089" y="548"/>
                      <a:pt x="5027" y="465"/>
                      <a:pt x="5006" y="465"/>
                    </a:cubicBezTo>
                    <a:lnTo>
                      <a:pt x="5006" y="444"/>
                    </a:lnTo>
                    <a:cubicBezTo>
                      <a:pt x="4213" y="152"/>
                      <a:pt x="3358" y="6"/>
                      <a:pt x="2503" y="6"/>
                    </a:cubicBezTo>
                    <a:cubicBezTo>
                      <a:pt x="2425" y="2"/>
                      <a:pt x="2349" y="0"/>
                      <a:pt x="22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6" name="Google Shape;134;p3"/>
              <p:cNvSpPr/>
              <p:nvPr/>
            </p:nvSpPr>
            <p:spPr>
              <a:xfrm>
                <a:off x="535325" y="2810550"/>
                <a:ext cx="221125" cy="41750"/>
              </a:xfrm>
              <a:custGeom>
                <a:avLst/>
                <a:gdLst/>
                <a:ahLst/>
                <a:cxnLst/>
                <a:rect l="l" t="t" r="r" b="b"/>
                <a:pathLst>
                  <a:path w="8845" h="1670" extrusionOk="0">
                    <a:moveTo>
                      <a:pt x="8830" y="579"/>
                    </a:moveTo>
                    <a:lnTo>
                      <a:pt x="8830" y="579"/>
                    </a:lnTo>
                    <a:cubicBezTo>
                      <a:pt x="8835" y="583"/>
                      <a:pt x="8840" y="585"/>
                      <a:pt x="8845" y="585"/>
                    </a:cubicBezTo>
                    <a:cubicBezTo>
                      <a:pt x="8840" y="583"/>
                      <a:pt x="8835" y="581"/>
                      <a:pt x="8830" y="579"/>
                    </a:cubicBezTo>
                    <a:close/>
                    <a:moveTo>
                      <a:pt x="1" y="1106"/>
                    </a:moveTo>
                    <a:cubicBezTo>
                      <a:pt x="2" y="1106"/>
                      <a:pt x="4" y="1107"/>
                      <a:pt x="5" y="1107"/>
                    </a:cubicBezTo>
                    <a:lnTo>
                      <a:pt x="5" y="1107"/>
                    </a:lnTo>
                    <a:cubicBezTo>
                      <a:pt x="4" y="1107"/>
                      <a:pt x="2" y="1106"/>
                      <a:pt x="1" y="1106"/>
                    </a:cubicBezTo>
                    <a:close/>
                    <a:moveTo>
                      <a:pt x="6926" y="1"/>
                    </a:moveTo>
                    <a:cubicBezTo>
                      <a:pt x="6300" y="1"/>
                      <a:pt x="5820" y="293"/>
                      <a:pt x="5340" y="647"/>
                    </a:cubicBezTo>
                    <a:cubicBezTo>
                      <a:pt x="4882" y="1002"/>
                      <a:pt x="4360" y="1252"/>
                      <a:pt x="3818" y="1419"/>
                    </a:cubicBezTo>
                    <a:cubicBezTo>
                      <a:pt x="3427" y="1500"/>
                      <a:pt x="3028" y="1546"/>
                      <a:pt x="2631" y="1546"/>
                    </a:cubicBezTo>
                    <a:cubicBezTo>
                      <a:pt x="2414" y="1546"/>
                      <a:pt x="2197" y="1532"/>
                      <a:pt x="1982" y="1503"/>
                    </a:cubicBezTo>
                    <a:cubicBezTo>
                      <a:pt x="1316" y="1419"/>
                      <a:pt x="671" y="1211"/>
                      <a:pt x="5" y="1107"/>
                    </a:cubicBezTo>
                    <a:lnTo>
                      <a:pt x="5" y="1107"/>
                    </a:lnTo>
                    <a:cubicBezTo>
                      <a:pt x="29" y="1114"/>
                      <a:pt x="86" y="1170"/>
                      <a:pt x="105" y="1190"/>
                    </a:cubicBezTo>
                    <a:cubicBezTo>
                      <a:pt x="710" y="1377"/>
                      <a:pt x="1315" y="1523"/>
                      <a:pt x="1941" y="1607"/>
                    </a:cubicBezTo>
                    <a:cubicBezTo>
                      <a:pt x="2222" y="1649"/>
                      <a:pt x="2504" y="1669"/>
                      <a:pt x="2788" y="1669"/>
                    </a:cubicBezTo>
                    <a:cubicBezTo>
                      <a:pt x="3072" y="1669"/>
                      <a:pt x="3359" y="1649"/>
                      <a:pt x="3651" y="1607"/>
                    </a:cubicBezTo>
                    <a:cubicBezTo>
                      <a:pt x="4214" y="1523"/>
                      <a:pt x="4736" y="1294"/>
                      <a:pt x="5215" y="960"/>
                    </a:cubicBezTo>
                    <a:cubicBezTo>
                      <a:pt x="5674" y="627"/>
                      <a:pt x="6133" y="251"/>
                      <a:pt x="6696" y="147"/>
                    </a:cubicBezTo>
                    <a:cubicBezTo>
                      <a:pt x="6819" y="126"/>
                      <a:pt x="6942" y="117"/>
                      <a:pt x="7064" y="117"/>
                    </a:cubicBezTo>
                    <a:cubicBezTo>
                      <a:pt x="7680" y="117"/>
                      <a:pt x="8276" y="354"/>
                      <a:pt x="8830" y="579"/>
                    </a:cubicBezTo>
                    <a:lnTo>
                      <a:pt x="8830" y="579"/>
                    </a:lnTo>
                    <a:cubicBezTo>
                      <a:pt x="8814" y="567"/>
                      <a:pt x="8798" y="538"/>
                      <a:pt x="8782" y="522"/>
                    </a:cubicBezTo>
                    <a:cubicBezTo>
                      <a:pt x="8198" y="209"/>
                      <a:pt x="7572" y="43"/>
                      <a:pt x="6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7" name="Google Shape;135;p3"/>
              <p:cNvSpPr/>
              <p:nvPr/>
            </p:nvSpPr>
            <p:spPr>
              <a:xfrm>
                <a:off x="624500" y="2878025"/>
                <a:ext cx="226850" cy="5862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2345" extrusionOk="0">
                    <a:moveTo>
                      <a:pt x="7100" y="1"/>
                    </a:moveTo>
                    <a:cubicBezTo>
                      <a:pt x="6562" y="1"/>
                      <a:pt x="6023" y="80"/>
                      <a:pt x="5507" y="243"/>
                    </a:cubicBezTo>
                    <a:cubicBezTo>
                      <a:pt x="4923" y="451"/>
                      <a:pt x="4360" y="743"/>
                      <a:pt x="3838" y="1098"/>
                    </a:cubicBezTo>
                    <a:cubicBezTo>
                      <a:pt x="3296" y="1452"/>
                      <a:pt x="2712" y="1744"/>
                      <a:pt x="2107" y="1953"/>
                    </a:cubicBezTo>
                    <a:cubicBezTo>
                      <a:pt x="1753" y="2057"/>
                      <a:pt x="1398" y="2141"/>
                      <a:pt x="1043" y="2203"/>
                    </a:cubicBezTo>
                    <a:cubicBezTo>
                      <a:pt x="689" y="2245"/>
                      <a:pt x="355" y="2287"/>
                      <a:pt x="1" y="2287"/>
                    </a:cubicBezTo>
                    <a:cubicBezTo>
                      <a:pt x="1" y="2287"/>
                      <a:pt x="63" y="2328"/>
                      <a:pt x="84" y="2328"/>
                    </a:cubicBezTo>
                    <a:cubicBezTo>
                      <a:pt x="251" y="2339"/>
                      <a:pt x="418" y="2344"/>
                      <a:pt x="582" y="2344"/>
                    </a:cubicBezTo>
                    <a:cubicBezTo>
                      <a:pt x="746" y="2344"/>
                      <a:pt x="908" y="2339"/>
                      <a:pt x="1064" y="2328"/>
                    </a:cubicBezTo>
                    <a:cubicBezTo>
                      <a:pt x="1377" y="2287"/>
                      <a:pt x="1690" y="2245"/>
                      <a:pt x="1982" y="2162"/>
                    </a:cubicBezTo>
                    <a:cubicBezTo>
                      <a:pt x="2566" y="1995"/>
                      <a:pt x="3129" y="1765"/>
                      <a:pt x="3651" y="1452"/>
                    </a:cubicBezTo>
                    <a:cubicBezTo>
                      <a:pt x="4172" y="1098"/>
                      <a:pt x="4714" y="785"/>
                      <a:pt x="5278" y="514"/>
                    </a:cubicBezTo>
                    <a:cubicBezTo>
                      <a:pt x="5937" y="241"/>
                      <a:pt x="6634" y="104"/>
                      <a:pt x="7335" y="104"/>
                    </a:cubicBezTo>
                    <a:cubicBezTo>
                      <a:pt x="7919" y="104"/>
                      <a:pt x="8505" y="199"/>
                      <a:pt x="9074" y="389"/>
                    </a:cubicBezTo>
                    <a:cubicBezTo>
                      <a:pt x="9032" y="368"/>
                      <a:pt x="8990" y="347"/>
                      <a:pt x="8948" y="326"/>
                    </a:cubicBezTo>
                    <a:lnTo>
                      <a:pt x="8969" y="326"/>
                    </a:lnTo>
                    <a:cubicBezTo>
                      <a:pt x="8371" y="112"/>
                      <a:pt x="7735" y="1"/>
                      <a:pt x="7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8" name="Google Shape;136;p3"/>
              <p:cNvSpPr/>
              <p:nvPr/>
            </p:nvSpPr>
            <p:spPr>
              <a:xfrm>
                <a:off x="746525" y="2958550"/>
                <a:ext cx="189300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7572" h="2135" extrusionOk="0">
                    <a:moveTo>
                      <a:pt x="7551" y="255"/>
                    </a:moveTo>
                    <a:cubicBezTo>
                      <a:pt x="7551" y="255"/>
                      <a:pt x="7547" y="257"/>
                      <a:pt x="7541" y="261"/>
                    </a:cubicBezTo>
                    <a:lnTo>
                      <a:pt x="7541" y="261"/>
                    </a:lnTo>
                    <a:cubicBezTo>
                      <a:pt x="7551" y="266"/>
                      <a:pt x="7562" y="270"/>
                      <a:pt x="7572" y="276"/>
                    </a:cubicBezTo>
                    <a:lnTo>
                      <a:pt x="7551" y="255"/>
                    </a:lnTo>
                    <a:close/>
                    <a:moveTo>
                      <a:pt x="6354" y="1"/>
                    </a:moveTo>
                    <a:cubicBezTo>
                      <a:pt x="5838" y="1"/>
                      <a:pt x="5315" y="123"/>
                      <a:pt x="4818" y="296"/>
                    </a:cubicBezTo>
                    <a:cubicBezTo>
                      <a:pt x="3859" y="630"/>
                      <a:pt x="3004" y="1193"/>
                      <a:pt x="2065" y="1610"/>
                    </a:cubicBezTo>
                    <a:cubicBezTo>
                      <a:pt x="1481" y="1882"/>
                      <a:pt x="855" y="2028"/>
                      <a:pt x="209" y="2048"/>
                    </a:cubicBezTo>
                    <a:cubicBezTo>
                      <a:pt x="167" y="2048"/>
                      <a:pt x="125" y="2069"/>
                      <a:pt x="84" y="2090"/>
                    </a:cubicBezTo>
                    <a:cubicBezTo>
                      <a:pt x="84" y="2090"/>
                      <a:pt x="0" y="2132"/>
                      <a:pt x="21" y="2132"/>
                    </a:cubicBezTo>
                    <a:cubicBezTo>
                      <a:pt x="64" y="2134"/>
                      <a:pt x="107" y="2135"/>
                      <a:pt x="149" y="2135"/>
                    </a:cubicBezTo>
                    <a:cubicBezTo>
                      <a:pt x="1028" y="2135"/>
                      <a:pt x="1935" y="1737"/>
                      <a:pt x="2691" y="1339"/>
                    </a:cubicBezTo>
                    <a:cubicBezTo>
                      <a:pt x="3692" y="860"/>
                      <a:pt x="4651" y="234"/>
                      <a:pt x="5757" y="88"/>
                    </a:cubicBezTo>
                    <a:cubicBezTo>
                      <a:pt x="5925" y="58"/>
                      <a:pt x="6094" y="43"/>
                      <a:pt x="6262" y="43"/>
                    </a:cubicBezTo>
                    <a:cubicBezTo>
                      <a:pt x="6681" y="43"/>
                      <a:pt x="7095" y="133"/>
                      <a:pt x="7467" y="296"/>
                    </a:cubicBezTo>
                    <a:cubicBezTo>
                      <a:pt x="7483" y="296"/>
                      <a:pt x="7523" y="272"/>
                      <a:pt x="7541" y="261"/>
                    </a:cubicBezTo>
                    <a:lnTo>
                      <a:pt x="7541" y="261"/>
                    </a:lnTo>
                    <a:cubicBezTo>
                      <a:pt x="7160" y="76"/>
                      <a:pt x="6759" y="1"/>
                      <a:pt x="6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29" name="Google Shape;137;p3"/>
              <p:cNvSpPr/>
              <p:nvPr/>
            </p:nvSpPr>
            <p:spPr>
              <a:xfrm>
                <a:off x="298075" y="2487275"/>
                <a:ext cx="123000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4920" h="2860" extrusionOk="0">
                    <a:moveTo>
                      <a:pt x="63" y="0"/>
                    </a:moveTo>
                    <a:cubicBezTo>
                      <a:pt x="1" y="0"/>
                      <a:pt x="147" y="84"/>
                      <a:pt x="167" y="104"/>
                    </a:cubicBezTo>
                    <a:cubicBezTo>
                      <a:pt x="606" y="250"/>
                      <a:pt x="1023" y="355"/>
                      <a:pt x="1440" y="542"/>
                    </a:cubicBezTo>
                    <a:cubicBezTo>
                      <a:pt x="1857" y="709"/>
                      <a:pt x="2253" y="918"/>
                      <a:pt x="2650" y="1147"/>
                    </a:cubicBezTo>
                    <a:cubicBezTo>
                      <a:pt x="3421" y="1606"/>
                      <a:pt x="4151" y="2149"/>
                      <a:pt x="4777" y="2795"/>
                    </a:cubicBezTo>
                    <a:cubicBezTo>
                      <a:pt x="4792" y="2810"/>
                      <a:pt x="4887" y="2860"/>
                      <a:pt x="4911" y="2860"/>
                    </a:cubicBezTo>
                    <a:cubicBezTo>
                      <a:pt x="4919" y="2860"/>
                      <a:pt x="4919" y="2853"/>
                      <a:pt x="4902" y="2837"/>
                    </a:cubicBezTo>
                    <a:cubicBezTo>
                      <a:pt x="4235" y="2149"/>
                      <a:pt x="3484" y="1564"/>
                      <a:pt x="2650" y="1085"/>
                    </a:cubicBezTo>
                    <a:cubicBezTo>
                      <a:pt x="2253" y="834"/>
                      <a:pt x="1815" y="626"/>
                      <a:pt x="1398" y="459"/>
                    </a:cubicBezTo>
                    <a:cubicBezTo>
                      <a:pt x="960" y="250"/>
                      <a:pt x="522" y="104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0" name="Google Shape;138;p3"/>
              <p:cNvSpPr/>
              <p:nvPr/>
            </p:nvSpPr>
            <p:spPr>
              <a:xfrm>
                <a:off x="409675" y="2457025"/>
                <a:ext cx="118300" cy="128400"/>
              </a:xfrm>
              <a:custGeom>
                <a:avLst/>
                <a:gdLst/>
                <a:ahLst/>
                <a:cxnLst/>
                <a:rect l="l" t="t" r="r" b="b"/>
                <a:pathLst>
                  <a:path w="4732" h="5136" extrusionOk="0">
                    <a:moveTo>
                      <a:pt x="63" y="0"/>
                    </a:moveTo>
                    <a:cubicBezTo>
                      <a:pt x="63" y="0"/>
                      <a:pt x="0" y="21"/>
                      <a:pt x="0" y="42"/>
                    </a:cubicBezTo>
                    <a:cubicBezTo>
                      <a:pt x="334" y="501"/>
                      <a:pt x="709" y="939"/>
                      <a:pt x="1126" y="1335"/>
                    </a:cubicBezTo>
                    <a:lnTo>
                      <a:pt x="2274" y="2608"/>
                    </a:lnTo>
                    <a:lnTo>
                      <a:pt x="3400" y="3838"/>
                    </a:lnTo>
                    <a:cubicBezTo>
                      <a:pt x="3796" y="4276"/>
                      <a:pt x="4193" y="4735"/>
                      <a:pt x="4589" y="5131"/>
                    </a:cubicBezTo>
                    <a:cubicBezTo>
                      <a:pt x="4592" y="5134"/>
                      <a:pt x="4597" y="5136"/>
                      <a:pt x="4603" y="5136"/>
                    </a:cubicBezTo>
                    <a:cubicBezTo>
                      <a:pt x="4642" y="5136"/>
                      <a:pt x="4732" y="5087"/>
                      <a:pt x="4714" y="5069"/>
                    </a:cubicBezTo>
                    <a:cubicBezTo>
                      <a:pt x="4359" y="4610"/>
                      <a:pt x="3942" y="4193"/>
                      <a:pt x="3567" y="3776"/>
                    </a:cubicBezTo>
                    <a:lnTo>
                      <a:pt x="2441" y="2524"/>
                    </a:lnTo>
                    <a:lnTo>
                      <a:pt x="1293" y="1273"/>
                    </a:lnTo>
                    <a:cubicBezTo>
                      <a:pt x="918" y="814"/>
                      <a:pt x="501" y="397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1" name="Google Shape;139;p3"/>
              <p:cNvSpPr/>
              <p:nvPr/>
            </p:nvSpPr>
            <p:spPr>
              <a:xfrm>
                <a:off x="525950" y="2474750"/>
                <a:ext cx="82925" cy="13507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540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1" y="21"/>
                      <a:pt x="42" y="63"/>
                      <a:pt x="84" y="84"/>
                    </a:cubicBezTo>
                    <a:cubicBezTo>
                      <a:pt x="1586" y="1481"/>
                      <a:pt x="2670" y="3296"/>
                      <a:pt x="3213" y="5298"/>
                    </a:cubicBezTo>
                    <a:cubicBezTo>
                      <a:pt x="3213" y="5340"/>
                      <a:pt x="3296" y="5361"/>
                      <a:pt x="3317" y="5403"/>
                    </a:cubicBezTo>
                    <a:lnTo>
                      <a:pt x="3317" y="5382"/>
                    </a:lnTo>
                    <a:cubicBezTo>
                      <a:pt x="2879" y="3692"/>
                      <a:pt x="2024" y="2128"/>
                      <a:pt x="856" y="856"/>
                    </a:cubicBezTo>
                    <a:cubicBezTo>
                      <a:pt x="584" y="543"/>
                      <a:pt x="292" y="251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2" name="Google Shape;140;p3"/>
              <p:cNvSpPr/>
              <p:nvPr/>
            </p:nvSpPr>
            <p:spPr>
              <a:xfrm>
                <a:off x="281475" y="2565800"/>
                <a:ext cx="191800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2664" extrusionOk="0">
                    <a:moveTo>
                      <a:pt x="6709" y="1"/>
                    </a:moveTo>
                    <a:cubicBezTo>
                      <a:pt x="6095" y="1"/>
                      <a:pt x="5463" y="269"/>
                      <a:pt x="4899" y="509"/>
                    </a:cubicBezTo>
                    <a:cubicBezTo>
                      <a:pt x="3856" y="926"/>
                      <a:pt x="2834" y="1323"/>
                      <a:pt x="1812" y="1761"/>
                    </a:cubicBezTo>
                    <a:lnTo>
                      <a:pt x="39" y="2470"/>
                    </a:lnTo>
                    <a:cubicBezTo>
                      <a:pt x="1" y="2489"/>
                      <a:pt x="153" y="2663"/>
                      <a:pt x="228" y="2663"/>
                    </a:cubicBezTo>
                    <a:cubicBezTo>
                      <a:pt x="235" y="2663"/>
                      <a:pt x="242" y="2661"/>
                      <a:pt x="247" y="2658"/>
                    </a:cubicBezTo>
                    <a:cubicBezTo>
                      <a:pt x="1520" y="2136"/>
                      <a:pt x="2792" y="1615"/>
                      <a:pt x="4044" y="1093"/>
                    </a:cubicBezTo>
                    <a:cubicBezTo>
                      <a:pt x="4648" y="843"/>
                      <a:pt x="5253" y="572"/>
                      <a:pt x="5858" y="363"/>
                    </a:cubicBezTo>
                    <a:cubicBezTo>
                      <a:pt x="6196" y="251"/>
                      <a:pt x="6557" y="161"/>
                      <a:pt x="6912" y="161"/>
                    </a:cubicBezTo>
                    <a:cubicBezTo>
                      <a:pt x="7150" y="161"/>
                      <a:pt x="7385" y="201"/>
                      <a:pt x="7610" y="301"/>
                    </a:cubicBezTo>
                    <a:cubicBezTo>
                      <a:pt x="7619" y="303"/>
                      <a:pt x="7626" y="304"/>
                      <a:pt x="7631" y="304"/>
                    </a:cubicBezTo>
                    <a:cubicBezTo>
                      <a:pt x="7672" y="304"/>
                      <a:pt x="7587" y="236"/>
                      <a:pt x="7569" y="217"/>
                    </a:cubicBezTo>
                    <a:cubicBezTo>
                      <a:pt x="7292" y="62"/>
                      <a:pt x="7002" y="1"/>
                      <a:pt x="67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3" name="Google Shape;141;p3"/>
              <p:cNvSpPr/>
              <p:nvPr/>
            </p:nvSpPr>
            <p:spPr>
              <a:xfrm>
                <a:off x="352825" y="2602450"/>
                <a:ext cx="196625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7865" h="3549" extrusionOk="0">
                    <a:moveTo>
                      <a:pt x="7310" y="1"/>
                    </a:moveTo>
                    <a:cubicBezTo>
                      <a:pt x="6457" y="1"/>
                      <a:pt x="5626" y="433"/>
                      <a:pt x="4923" y="879"/>
                    </a:cubicBezTo>
                    <a:cubicBezTo>
                      <a:pt x="3964" y="1484"/>
                      <a:pt x="3129" y="2318"/>
                      <a:pt x="2128" y="2860"/>
                    </a:cubicBezTo>
                    <a:cubicBezTo>
                      <a:pt x="1565" y="3194"/>
                      <a:pt x="918" y="3382"/>
                      <a:pt x="251" y="3382"/>
                    </a:cubicBezTo>
                    <a:cubicBezTo>
                      <a:pt x="209" y="3382"/>
                      <a:pt x="147" y="3444"/>
                      <a:pt x="105" y="3465"/>
                    </a:cubicBezTo>
                    <a:cubicBezTo>
                      <a:pt x="63" y="3507"/>
                      <a:pt x="1" y="3548"/>
                      <a:pt x="22" y="3548"/>
                    </a:cubicBezTo>
                    <a:cubicBezTo>
                      <a:pt x="1085" y="3548"/>
                      <a:pt x="2024" y="3027"/>
                      <a:pt x="2879" y="2422"/>
                    </a:cubicBezTo>
                    <a:cubicBezTo>
                      <a:pt x="3859" y="1755"/>
                      <a:pt x="4715" y="900"/>
                      <a:pt x="5820" y="420"/>
                    </a:cubicBezTo>
                    <a:cubicBezTo>
                      <a:pt x="6339" y="195"/>
                      <a:pt x="6902" y="70"/>
                      <a:pt x="7460" y="70"/>
                    </a:cubicBezTo>
                    <a:cubicBezTo>
                      <a:pt x="7574" y="70"/>
                      <a:pt x="7688" y="75"/>
                      <a:pt x="7801" y="86"/>
                    </a:cubicBezTo>
                    <a:cubicBezTo>
                      <a:pt x="7813" y="86"/>
                      <a:pt x="7832" y="73"/>
                      <a:pt x="7846" y="61"/>
                    </a:cubicBezTo>
                    <a:lnTo>
                      <a:pt x="7846" y="61"/>
                    </a:lnTo>
                    <a:cubicBezTo>
                      <a:pt x="7852" y="62"/>
                      <a:pt x="7858" y="64"/>
                      <a:pt x="7864" y="65"/>
                    </a:cubicBezTo>
                    <a:lnTo>
                      <a:pt x="7864" y="44"/>
                    </a:lnTo>
                    <a:cubicBezTo>
                      <a:pt x="7864" y="44"/>
                      <a:pt x="7856" y="52"/>
                      <a:pt x="7846" y="61"/>
                    </a:cubicBezTo>
                    <a:lnTo>
                      <a:pt x="7846" y="61"/>
                    </a:lnTo>
                    <a:cubicBezTo>
                      <a:pt x="7667" y="20"/>
                      <a:pt x="7488" y="1"/>
                      <a:pt x="73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4" name="Google Shape;142;p3"/>
              <p:cNvSpPr/>
              <p:nvPr/>
            </p:nvSpPr>
            <p:spPr>
              <a:xfrm>
                <a:off x="450850" y="2627525"/>
                <a:ext cx="150725" cy="1220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4882" extrusionOk="0">
                    <a:moveTo>
                      <a:pt x="6029" y="1"/>
                    </a:moveTo>
                    <a:cubicBezTo>
                      <a:pt x="6027" y="1"/>
                      <a:pt x="6026" y="1"/>
                      <a:pt x="6024" y="2"/>
                    </a:cubicBezTo>
                    <a:lnTo>
                      <a:pt x="6024" y="2"/>
                    </a:lnTo>
                    <a:cubicBezTo>
                      <a:pt x="6026" y="2"/>
                      <a:pt x="6027" y="1"/>
                      <a:pt x="6029" y="1"/>
                    </a:cubicBezTo>
                    <a:close/>
                    <a:moveTo>
                      <a:pt x="6024" y="2"/>
                    </a:moveTo>
                    <a:lnTo>
                      <a:pt x="6024" y="2"/>
                    </a:lnTo>
                    <a:cubicBezTo>
                      <a:pt x="4003" y="504"/>
                      <a:pt x="2440" y="2004"/>
                      <a:pt x="1106" y="3547"/>
                    </a:cubicBezTo>
                    <a:cubicBezTo>
                      <a:pt x="919" y="3755"/>
                      <a:pt x="731" y="3985"/>
                      <a:pt x="543" y="4214"/>
                    </a:cubicBezTo>
                    <a:cubicBezTo>
                      <a:pt x="360" y="4418"/>
                      <a:pt x="176" y="4642"/>
                      <a:pt x="12" y="4867"/>
                    </a:cubicBezTo>
                    <a:lnTo>
                      <a:pt x="12" y="4867"/>
                    </a:lnTo>
                    <a:cubicBezTo>
                      <a:pt x="43" y="4839"/>
                      <a:pt x="134" y="4791"/>
                      <a:pt x="168" y="4756"/>
                    </a:cubicBezTo>
                    <a:cubicBezTo>
                      <a:pt x="481" y="4402"/>
                      <a:pt x="773" y="4026"/>
                      <a:pt x="1086" y="3651"/>
                    </a:cubicBezTo>
                    <a:cubicBezTo>
                      <a:pt x="1398" y="3296"/>
                      <a:pt x="1732" y="2900"/>
                      <a:pt x="2066" y="2566"/>
                    </a:cubicBezTo>
                    <a:cubicBezTo>
                      <a:pt x="2754" y="1836"/>
                      <a:pt x="3526" y="1211"/>
                      <a:pt x="4402" y="710"/>
                    </a:cubicBezTo>
                    <a:cubicBezTo>
                      <a:pt x="4882" y="439"/>
                      <a:pt x="5403" y="230"/>
                      <a:pt x="5925" y="84"/>
                    </a:cubicBezTo>
                    <a:cubicBezTo>
                      <a:pt x="5963" y="84"/>
                      <a:pt x="6002" y="12"/>
                      <a:pt x="6024" y="2"/>
                    </a:cubicBezTo>
                    <a:close/>
                    <a:moveTo>
                      <a:pt x="12" y="4867"/>
                    </a:moveTo>
                    <a:lnTo>
                      <a:pt x="12" y="4867"/>
                    </a:lnTo>
                    <a:cubicBezTo>
                      <a:pt x="5" y="4873"/>
                      <a:pt x="1" y="4878"/>
                      <a:pt x="1" y="4882"/>
                    </a:cubicBezTo>
                    <a:cubicBezTo>
                      <a:pt x="5" y="4877"/>
                      <a:pt x="8" y="4872"/>
                      <a:pt x="12" y="48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5" name="Google Shape;143;p3"/>
              <p:cNvSpPr/>
              <p:nvPr/>
            </p:nvSpPr>
            <p:spPr>
              <a:xfrm>
                <a:off x="637025" y="2539925"/>
                <a:ext cx="29800" cy="8137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3255" extrusionOk="0">
                    <a:moveTo>
                      <a:pt x="1189" y="3150"/>
                    </a:move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92" y="3157"/>
                      <a:pt x="1192" y="3153"/>
                      <a:pt x="1189" y="3150"/>
                    </a:cubicBezTo>
                    <a:close/>
                    <a:moveTo>
                      <a:pt x="167" y="1"/>
                    </a:moveTo>
                    <a:cubicBezTo>
                      <a:pt x="167" y="1"/>
                      <a:pt x="0" y="84"/>
                      <a:pt x="0" y="126"/>
                    </a:cubicBezTo>
                    <a:cubicBezTo>
                      <a:pt x="0" y="418"/>
                      <a:pt x="42" y="689"/>
                      <a:pt x="125" y="981"/>
                    </a:cubicBezTo>
                    <a:cubicBezTo>
                      <a:pt x="188" y="1231"/>
                      <a:pt x="271" y="1503"/>
                      <a:pt x="355" y="1753"/>
                    </a:cubicBezTo>
                    <a:cubicBezTo>
                      <a:pt x="522" y="2295"/>
                      <a:pt x="751" y="2796"/>
                      <a:pt x="1064" y="3255"/>
                    </a:cubicBezTo>
                    <a:cubicBezTo>
                      <a:pt x="1064" y="3255"/>
                      <a:pt x="1165" y="3197"/>
                      <a:pt x="1187" y="3166"/>
                    </a:cubicBezTo>
                    <a:lnTo>
                      <a:pt x="1187" y="3166"/>
                    </a:lnTo>
                    <a:cubicBezTo>
                      <a:pt x="1188" y="3167"/>
                      <a:pt x="1188" y="3169"/>
                      <a:pt x="1189" y="3171"/>
                    </a:cubicBez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88" y="3163"/>
                      <a:pt x="1188" y="3164"/>
                      <a:pt x="1187" y="3166"/>
                    </a:cubicBezTo>
                    <a:lnTo>
                      <a:pt x="1187" y="3166"/>
                    </a:lnTo>
                    <a:cubicBezTo>
                      <a:pt x="979" y="2646"/>
                      <a:pt x="730" y="2126"/>
                      <a:pt x="563" y="1607"/>
                    </a:cubicBezTo>
                    <a:cubicBezTo>
                      <a:pt x="480" y="1336"/>
                      <a:pt x="396" y="1085"/>
                      <a:pt x="334" y="814"/>
                    </a:cubicBezTo>
                    <a:cubicBezTo>
                      <a:pt x="271" y="564"/>
                      <a:pt x="250" y="25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" name="Google Shape;144;p3"/>
          <p:cNvGrpSpPr/>
          <p:nvPr/>
        </p:nvGrpSpPr>
        <p:grpSpPr>
          <a:xfrm flipH="1">
            <a:off x="6735625" y="2066194"/>
            <a:ext cx="3589119" cy="2542318"/>
            <a:chOff x="-1087803" y="2066179"/>
            <a:chExt cx="3366272" cy="2542318"/>
          </a:xfrm>
        </p:grpSpPr>
        <p:grpSp>
          <p:nvGrpSpPr>
            <p:cNvPr id="127" name="Google Shape;145;p3"/>
            <p:cNvGrpSpPr/>
            <p:nvPr/>
          </p:nvGrpSpPr>
          <p:grpSpPr>
            <a:xfrm>
              <a:off x="1130863" y="2392357"/>
              <a:ext cx="309388" cy="358787"/>
              <a:chOff x="7482936" y="3436295"/>
              <a:chExt cx="450871" cy="522861"/>
            </a:xfrm>
          </p:grpSpPr>
          <p:sp>
            <p:nvSpPr>
              <p:cNvPr id="1049236" name="Google Shape;146;p3"/>
              <p:cNvSpPr/>
              <p:nvPr/>
            </p:nvSpPr>
            <p:spPr>
              <a:xfrm>
                <a:off x="7482936" y="3607177"/>
                <a:ext cx="450871" cy="35197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826" extrusionOk="0">
                    <a:moveTo>
                      <a:pt x="2354" y="0"/>
                    </a:moveTo>
                    <a:cubicBezTo>
                      <a:pt x="2124" y="0"/>
                      <a:pt x="1897" y="66"/>
                      <a:pt x="1691" y="187"/>
                    </a:cubicBezTo>
                    <a:cubicBezTo>
                      <a:pt x="1691" y="187"/>
                      <a:pt x="1383" y="38"/>
                      <a:pt x="1031" y="38"/>
                    </a:cubicBezTo>
                    <a:cubicBezTo>
                      <a:pt x="719" y="38"/>
                      <a:pt x="371" y="155"/>
                      <a:pt x="172" y="596"/>
                    </a:cubicBezTo>
                    <a:cubicBezTo>
                      <a:pt x="1" y="966"/>
                      <a:pt x="14" y="1402"/>
                      <a:pt x="185" y="1771"/>
                    </a:cubicBezTo>
                    <a:cubicBezTo>
                      <a:pt x="344" y="2115"/>
                      <a:pt x="568" y="2419"/>
                      <a:pt x="833" y="2683"/>
                    </a:cubicBezTo>
                    <a:cubicBezTo>
                      <a:pt x="833" y="2683"/>
                      <a:pt x="1189" y="2825"/>
                      <a:pt x="1626" y="2825"/>
                    </a:cubicBezTo>
                    <a:cubicBezTo>
                      <a:pt x="1917" y="2825"/>
                      <a:pt x="2243" y="2762"/>
                      <a:pt x="2523" y="2551"/>
                    </a:cubicBezTo>
                    <a:cubicBezTo>
                      <a:pt x="3619" y="1719"/>
                      <a:pt x="3553" y="913"/>
                      <a:pt x="3131" y="372"/>
                    </a:cubicBezTo>
                    <a:cubicBezTo>
                      <a:pt x="2959" y="147"/>
                      <a:pt x="2708" y="2"/>
                      <a:pt x="2417" y="2"/>
                    </a:cubicBezTo>
                    <a:cubicBezTo>
                      <a:pt x="2396" y="1"/>
                      <a:pt x="2375" y="0"/>
                      <a:pt x="2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7" name="Google Shape;147;p3"/>
              <p:cNvSpPr/>
              <p:nvPr/>
            </p:nvSpPr>
            <p:spPr>
              <a:xfrm>
                <a:off x="7505978" y="3607302"/>
                <a:ext cx="427829" cy="35185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825" extrusionOk="0">
                    <a:moveTo>
                      <a:pt x="2232" y="1"/>
                    </a:moveTo>
                    <a:cubicBezTo>
                      <a:pt x="2206" y="14"/>
                      <a:pt x="2166" y="40"/>
                      <a:pt x="2166" y="40"/>
                    </a:cubicBezTo>
                    <a:cubicBezTo>
                      <a:pt x="2166" y="40"/>
                      <a:pt x="2774" y="1044"/>
                      <a:pt x="1942" y="1757"/>
                    </a:cubicBezTo>
                    <a:cubicBezTo>
                      <a:pt x="1678" y="1979"/>
                      <a:pt x="1373" y="2055"/>
                      <a:pt x="1078" y="2055"/>
                    </a:cubicBezTo>
                    <a:cubicBezTo>
                      <a:pt x="634" y="2055"/>
                      <a:pt x="215" y="1882"/>
                      <a:pt x="0" y="1770"/>
                    </a:cubicBezTo>
                    <a:lnTo>
                      <a:pt x="0" y="1770"/>
                    </a:lnTo>
                    <a:cubicBezTo>
                      <a:pt x="159" y="2114"/>
                      <a:pt x="383" y="2418"/>
                      <a:pt x="648" y="2682"/>
                    </a:cubicBezTo>
                    <a:cubicBezTo>
                      <a:pt x="648" y="2682"/>
                      <a:pt x="1004" y="2824"/>
                      <a:pt x="1441" y="2824"/>
                    </a:cubicBezTo>
                    <a:cubicBezTo>
                      <a:pt x="1732" y="2824"/>
                      <a:pt x="2058" y="2761"/>
                      <a:pt x="2338" y="2550"/>
                    </a:cubicBezTo>
                    <a:cubicBezTo>
                      <a:pt x="3434" y="1718"/>
                      <a:pt x="3368" y="912"/>
                      <a:pt x="2946" y="371"/>
                    </a:cubicBezTo>
                    <a:cubicBezTo>
                      <a:pt x="2774" y="146"/>
                      <a:pt x="2523" y="1"/>
                      <a:pt x="22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8" name="Google Shape;148;p3"/>
              <p:cNvSpPr/>
              <p:nvPr/>
            </p:nvSpPr>
            <p:spPr>
              <a:xfrm>
                <a:off x="7570121" y="3475777"/>
                <a:ext cx="123429" cy="167893"/>
              </a:xfrm>
              <a:custGeom>
                <a:avLst/>
                <a:gdLst/>
                <a:ahLst/>
                <a:cxnLst/>
                <a:rect l="l" t="t" r="r" b="b"/>
                <a:pathLst>
                  <a:path w="991" h="1348" extrusionOk="0">
                    <a:moveTo>
                      <a:pt x="212" y="0"/>
                    </a:moveTo>
                    <a:lnTo>
                      <a:pt x="1" y="119"/>
                    </a:lnTo>
                    <a:cubicBezTo>
                      <a:pt x="344" y="489"/>
                      <a:pt x="634" y="885"/>
                      <a:pt x="859" y="1334"/>
                    </a:cubicBezTo>
                    <a:lnTo>
                      <a:pt x="991" y="1347"/>
                    </a:lnTo>
                    <a:cubicBezTo>
                      <a:pt x="951" y="793"/>
                      <a:pt x="212" y="0"/>
                      <a:pt x="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39" name="Google Shape;149;p3"/>
              <p:cNvSpPr/>
              <p:nvPr/>
            </p:nvSpPr>
            <p:spPr>
              <a:xfrm>
                <a:off x="7573359" y="3436295"/>
                <a:ext cx="238264" cy="208995"/>
              </a:xfrm>
              <a:custGeom>
                <a:avLst/>
                <a:gdLst/>
                <a:ahLst/>
                <a:cxnLst/>
                <a:rect l="l" t="t" r="r" b="b"/>
                <a:pathLst>
                  <a:path w="1913" h="1678" extrusionOk="0">
                    <a:moveTo>
                      <a:pt x="1718" y="0"/>
                    </a:moveTo>
                    <a:lnTo>
                      <a:pt x="1718" y="0"/>
                    </a:lnTo>
                    <a:cubicBezTo>
                      <a:pt x="1718" y="0"/>
                      <a:pt x="1718" y="0"/>
                      <a:pt x="1718" y="0"/>
                    </a:cubicBezTo>
                    <a:cubicBezTo>
                      <a:pt x="1" y="1017"/>
                      <a:pt x="991" y="1678"/>
                      <a:pt x="991" y="1678"/>
                    </a:cubicBezTo>
                    <a:cubicBezTo>
                      <a:pt x="1912" y="1585"/>
                      <a:pt x="1719" y="0"/>
                      <a:pt x="17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" name="Google Shape;150;p3"/>
            <p:cNvGrpSpPr/>
            <p:nvPr/>
          </p:nvGrpSpPr>
          <p:grpSpPr>
            <a:xfrm flipH="1">
              <a:off x="-1087803" y="2066179"/>
              <a:ext cx="3366272" cy="2542318"/>
              <a:chOff x="1180400" y="3235525"/>
              <a:chExt cx="954375" cy="720775"/>
            </a:xfrm>
          </p:grpSpPr>
          <p:sp>
            <p:nvSpPr>
              <p:cNvPr id="1049240" name="Google Shape;151;p3"/>
              <p:cNvSpPr/>
              <p:nvPr/>
            </p:nvSpPr>
            <p:spPr>
              <a:xfrm>
                <a:off x="2076475" y="3793825"/>
                <a:ext cx="16525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601" extrusionOk="0">
                    <a:moveTo>
                      <a:pt x="0" y="1"/>
                    </a:moveTo>
                    <a:lnTo>
                      <a:pt x="436" y="5600"/>
                    </a:lnTo>
                    <a:lnTo>
                      <a:pt x="660" y="560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D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" name="Google Shape;152;p3"/>
              <p:cNvGrpSpPr/>
              <p:nvPr/>
            </p:nvGrpSpPr>
            <p:grpSpPr>
              <a:xfrm>
                <a:off x="1180400" y="3235525"/>
                <a:ext cx="954375" cy="720775"/>
                <a:chOff x="1180400" y="3235525"/>
                <a:chExt cx="954375" cy="720775"/>
              </a:xfrm>
            </p:grpSpPr>
            <p:sp>
              <p:nvSpPr>
                <p:cNvPr id="1049241" name="Google Shape;153;p3"/>
                <p:cNvSpPr/>
                <p:nvPr/>
              </p:nvSpPr>
              <p:spPr>
                <a:xfrm>
                  <a:off x="1362328" y="3382121"/>
                  <a:ext cx="8596" cy="24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23" extrusionOk="0">
                      <a:moveTo>
                        <a:pt x="0" y="0"/>
                      </a:moveTo>
                      <a:lnTo>
                        <a:pt x="0" y="423"/>
                      </a:lnTo>
                      <a:lnTo>
                        <a:pt x="344" y="423"/>
                      </a:lnTo>
                      <a:lnTo>
                        <a:pt x="344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2" name="Google Shape;154;p3"/>
                <p:cNvSpPr/>
                <p:nvPr/>
              </p:nvSpPr>
              <p:spPr>
                <a:xfrm>
                  <a:off x="1328976" y="3407100"/>
                  <a:ext cx="75300" cy="2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2" h="1678" extrusionOk="0">
                      <a:moveTo>
                        <a:pt x="1202" y="1"/>
                      </a:moveTo>
                      <a:lnTo>
                        <a:pt x="1202" y="1268"/>
                      </a:lnTo>
                      <a:lnTo>
                        <a:pt x="53" y="1625"/>
                      </a:lnTo>
                      <a:lnTo>
                        <a:pt x="0" y="1678"/>
                      </a:lnTo>
                      <a:lnTo>
                        <a:pt x="3012" y="1678"/>
                      </a:lnTo>
                      <a:lnTo>
                        <a:pt x="2959" y="1625"/>
                      </a:lnTo>
                      <a:lnTo>
                        <a:pt x="1810" y="1268"/>
                      </a:lnTo>
                      <a:lnTo>
                        <a:pt x="181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3" name="Google Shape;155;p3"/>
                <p:cNvSpPr/>
                <p:nvPr/>
              </p:nvSpPr>
              <p:spPr>
                <a:xfrm>
                  <a:off x="1325675" y="3429650"/>
                  <a:ext cx="81900" cy="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133" extrusionOk="0">
                      <a:moveTo>
                        <a:pt x="132" y="1"/>
                      </a:moveTo>
                      <a:lnTo>
                        <a:pt x="0" y="133"/>
                      </a:lnTo>
                      <a:lnTo>
                        <a:pt x="3276" y="133"/>
                      </a:lnTo>
                      <a:lnTo>
                        <a:pt x="3144" y="1"/>
                      </a:lnTo>
                      <a:close/>
                    </a:path>
                  </a:pathLst>
                </a:custGeom>
                <a:solidFill>
                  <a:srgbClr val="1A2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4" name="Google Shape;156;p3"/>
                <p:cNvSpPr/>
                <p:nvPr/>
              </p:nvSpPr>
              <p:spPr>
                <a:xfrm>
                  <a:off x="1333925" y="3235525"/>
                  <a:ext cx="115575" cy="1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3" h="5931" extrusionOk="0">
                      <a:moveTo>
                        <a:pt x="2576" y="159"/>
                      </a:moveTo>
                      <a:cubicBezTo>
                        <a:pt x="3830" y="766"/>
                        <a:pt x="4504" y="2153"/>
                        <a:pt x="4187" y="3500"/>
                      </a:cubicBezTo>
                      <a:cubicBezTo>
                        <a:pt x="3885" y="4851"/>
                        <a:pt x="2698" y="5811"/>
                        <a:pt x="1310" y="5811"/>
                      </a:cubicBezTo>
                      <a:cubicBezTo>
                        <a:pt x="1301" y="5811"/>
                        <a:pt x="1291" y="5811"/>
                        <a:pt x="1282" y="5811"/>
                      </a:cubicBezTo>
                      <a:cubicBezTo>
                        <a:pt x="899" y="5811"/>
                        <a:pt x="516" y="5745"/>
                        <a:pt x="159" y="5587"/>
                      </a:cubicBezTo>
                      <a:lnTo>
                        <a:pt x="2576" y="159"/>
                      </a:lnTo>
                      <a:close/>
                      <a:moveTo>
                        <a:pt x="2523" y="0"/>
                      </a:moveTo>
                      <a:lnTo>
                        <a:pt x="1" y="5653"/>
                      </a:lnTo>
                      <a:lnTo>
                        <a:pt x="53" y="5679"/>
                      </a:lnTo>
                      <a:cubicBezTo>
                        <a:pt x="450" y="5851"/>
                        <a:pt x="859" y="5930"/>
                        <a:pt x="1282" y="5930"/>
                      </a:cubicBezTo>
                      <a:cubicBezTo>
                        <a:pt x="2747" y="5930"/>
                        <a:pt x="4002" y="4926"/>
                        <a:pt x="4306" y="3500"/>
                      </a:cubicBezTo>
                      <a:cubicBezTo>
                        <a:pt x="4623" y="2074"/>
                        <a:pt x="3896" y="634"/>
                        <a:pt x="2576" y="27"/>
                      </a:cubicBezTo>
                      <a:lnTo>
                        <a:pt x="252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5" name="Google Shape;157;p3"/>
                <p:cNvSpPr/>
                <p:nvPr/>
              </p:nvSpPr>
              <p:spPr>
                <a:xfrm>
                  <a:off x="1290025" y="3239725"/>
                  <a:ext cx="152225" cy="1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" h="5338" extrusionOk="0">
                      <a:moveTo>
                        <a:pt x="3046" y="0"/>
                      </a:moveTo>
                      <a:cubicBezTo>
                        <a:pt x="2560" y="0"/>
                        <a:pt x="2068" y="134"/>
                        <a:pt x="1624" y="414"/>
                      </a:cubicBezTo>
                      <a:cubicBezTo>
                        <a:pt x="383" y="1193"/>
                        <a:pt x="0" y="2830"/>
                        <a:pt x="779" y="4085"/>
                      </a:cubicBezTo>
                      <a:cubicBezTo>
                        <a:pt x="1283" y="4896"/>
                        <a:pt x="2151" y="5337"/>
                        <a:pt x="3041" y="5337"/>
                      </a:cubicBezTo>
                      <a:cubicBezTo>
                        <a:pt x="3528" y="5337"/>
                        <a:pt x="4020" y="5206"/>
                        <a:pt x="4464" y="4930"/>
                      </a:cubicBezTo>
                      <a:cubicBezTo>
                        <a:pt x="5705" y="4151"/>
                        <a:pt x="6088" y="2500"/>
                        <a:pt x="5309" y="1259"/>
                      </a:cubicBezTo>
                      <a:cubicBezTo>
                        <a:pt x="4805" y="447"/>
                        <a:pt x="3936" y="0"/>
                        <a:pt x="304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6" name="Google Shape;158;p3"/>
                <p:cNvSpPr/>
                <p:nvPr/>
              </p:nvSpPr>
              <p:spPr>
                <a:xfrm>
                  <a:off x="1325350" y="3240150"/>
                  <a:ext cx="63400" cy="1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4570" extrusionOk="0">
                      <a:moveTo>
                        <a:pt x="1426" y="0"/>
                      </a:moveTo>
                      <a:cubicBezTo>
                        <a:pt x="1017" y="27"/>
                        <a:pt x="634" y="159"/>
                        <a:pt x="291" y="357"/>
                      </a:cubicBezTo>
                      <a:lnTo>
                        <a:pt x="132" y="621"/>
                      </a:lnTo>
                      <a:lnTo>
                        <a:pt x="0" y="832"/>
                      </a:lnTo>
                      <a:lnTo>
                        <a:pt x="53" y="832"/>
                      </a:lnTo>
                      <a:lnTo>
                        <a:pt x="145" y="740"/>
                      </a:lnTo>
                      <a:lnTo>
                        <a:pt x="291" y="529"/>
                      </a:lnTo>
                      <a:lnTo>
                        <a:pt x="145" y="832"/>
                      </a:lnTo>
                      <a:lnTo>
                        <a:pt x="27" y="964"/>
                      </a:lnTo>
                      <a:lnTo>
                        <a:pt x="145" y="1123"/>
                      </a:lnTo>
                      <a:lnTo>
                        <a:pt x="423" y="1413"/>
                      </a:lnTo>
                      <a:lnTo>
                        <a:pt x="489" y="1625"/>
                      </a:lnTo>
                      <a:lnTo>
                        <a:pt x="740" y="1823"/>
                      </a:lnTo>
                      <a:lnTo>
                        <a:pt x="647" y="1968"/>
                      </a:lnTo>
                      <a:lnTo>
                        <a:pt x="423" y="2100"/>
                      </a:lnTo>
                      <a:lnTo>
                        <a:pt x="264" y="2377"/>
                      </a:lnTo>
                      <a:cubicBezTo>
                        <a:pt x="264" y="2377"/>
                        <a:pt x="594" y="2932"/>
                        <a:pt x="594" y="2959"/>
                      </a:cubicBezTo>
                      <a:cubicBezTo>
                        <a:pt x="594" y="2985"/>
                        <a:pt x="528" y="3289"/>
                        <a:pt x="528" y="3289"/>
                      </a:cubicBezTo>
                      <a:lnTo>
                        <a:pt x="304" y="3817"/>
                      </a:lnTo>
                      <a:lnTo>
                        <a:pt x="225" y="4292"/>
                      </a:lnTo>
                      <a:lnTo>
                        <a:pt x="330" y="4570"/>
                      </a:lnTo>
                      <a:lnTo>
                        <a:pt x="423" y="4517"/>
                      </a:lnTo>
                      <a:lnTo>
                        <a:pt x="489" y="4306"/>
                      </a:lnTo>
                      <a:lnTo>
                        <a:pt x="687" y="4094"/>
                      </a:lnTo>
                      <a:lnTo>
                        <a:pt x="1308" y="3936"/>
                      </a:lnTo>
                      <a:lnTo>
                        <a:pt x="1519" y="3685"/>
                      </a:lnTo>
                      <a:lnTo>
                        <a:pt x="1743" y="3685"/>
                      </a:lnTo>
                      <a:lnTo>
                        <a:pt x="2113" y="3487"/>
                      </a:lnTo>
                      <a:lnTo>
                        <a:pt x="2179" y="3342"/>
                      </a:lnTo>
                      <a:lnTo>
                        <a:pt x="2443" y="3223"/>
                      </a:lnTo>
                      <a:lnTo>
                        <a:pt x="2536" y="3104"/>
                      </a:lnTo>
                      <a:lnTo>
                        <a:pt x="2113" y="2853"/>
                      </a:lnTo>
                      <a:lnTo>
                        <a:pt x="2087" y="2708"/>
                      </a:lnTo>
                      <a:lnTo>
                        <a:pt x="1875" y="2668"/>
                      </a:lnTo>
                      <a:lnTo>
                        <a:pt x="1875" y="2404"/>
                      </a:lnTo>
                      <a:lnTo>
                        <a:pt x="1638" y="2259"/>
                      </a:lnTo>
                      <a:lnTo>
                        <a:pt x="1374" y="1876"/>
                      </a:lnTo>
                      <a:lnTo>
                        <a:pt x="1057" y="1691"/>
                      </a:lnTo>
                      <a:lnTo>
                        <a:pt x="740" y="1744"/>
                      </a:lnTo>
                      <a:lnTo>
                        <a:pt x="594" y="1638"/>
                      </a:lnTo>
                      <a:lnTo>
                        <a:pt x="568" y="1479"/>
                      </a:lnTo>
                      <a:lnTo>
                        <a:pt x="634" y="1400"/>
                      </a:lnTo>
                      <a:lnTo>
                        <a:pt x="634" y="1308"/>
                      </a:lnTo>
                      <a:lnTo>
                        <a:pt x="515" y="1189"/>
                      </a:lnTo>
                      <a:lnTo>
                        <a:pt x="727" y="1083"/>
                      </a:lnTo>
                      <a:lnTo>
                        <a:pt x="594" y="1057"/>
                      </a:lnTo>
                      <a:lnTo>
                        <a:pt x="423" y="1123"/>
                      </a:lnTo>
                      <a:lnTo>
                        <a:pt x="330" y="1057"/>
                      </a:lnTo>
                      <a:lnTo>
                        <a:pt x="489" y="819"/>
                      </a:lnTo>
                      <a:lnTo>
                        <a:pt x="660" y="727"/>
                      </a:lnTo>
                      <a:lnTo>
                        <a:pt x="872" y="740"/>
                      </a:lnTo>
                      <a:lnTo>
                        <a:pt x="1017" y="793"/>
                      </a:lnTo>
                      <a:lnTo>
                        <a:pt x="1004" y="938"/>
                      </a:lnTo>
                      <a:lnTo>
                        <a:pt x="951" y="1096"/>
                      </a:lnTo>
                      <a:lnTo>
                        <a:pt x="1096" y="1096"/>
                      </a:lnTo>
                      <a:lnTo>
                        <a:pt x="1202" y="819"/>
                      </a:lnTo>
                      <a:lnTo>
                        <a:pt x="1479" y="740"/>
                      </a:lnTo>
                      <a:lnTo>
                        <a:pt x="1651" y="608"/>
                      </a:lnTo>
                      <a:lnTo>
                        <a:pt x="1809" y="647"/>
                      </a:lnTo>
                      <a:lnTo>
                        <a:pt x="1994" y="542"/>
                      </a:lnTo>
                      <a:lnTo>
                        <a:pt x="1994" y="423"/>
                      </a:lnTo>
                      <a:lnTo>
                        <a:pt x="1598" y="423"/>
                      </a:lnTo>
                      <a:lnTo>
                        <a:pt x="1321" y="251"/>
                      </a:lnTo>
                      <a:lnTo>
                        <a:pt x="1426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7" name="Google Shape;159;p3"/>
                <p:cNvSpPr/>
                <p:nvPr/>
              </p:nvSpPr>
              <p:spPr>
                <a:xfrm>
                  <a:off x="1347450" y="3270200"/>
                  <a:ext cx="14900" cy="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357" extrusionOk="0">
                      <a:moveTo>
                        <a:pt x="1" y="0"/>
                      </a:moveTo>
                      <a:lnTo>
                        <a:pt x="173" y="145"/>
                      </a:lnTo>
                      <a:lnTo>
                        <a:pt x="331" y="238"/>
                      </a:lnTo>
                      <a:lnTo>
                        <a:pt x="503" y="357"/>
                      </a:lnTo>
                      <a:lnTo>
                        <a:pt x="595" y="357"/>
                      </a:lnTo>
                      <a:lnTo>
                        <a:pt x="384" y="198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8" name="Google Shape;160;p3"/>
                <p:cNvSpPr/>
                <p:nvPr/>
              </p:nvSpPr>
              <p:spPr>
                <a:xfrm>
                  <a:off x="1364300" y="3240150"/>
                  <a:ext cx="2312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635" extrusionOk="0">
                      <a:moveTo>
                        <a:pt x="1" y="0"/>
                      </a:moveTo>
                      <a:lnTo>
                        <a:pt x="1" y="132"/>
                      </a:lnTo>
                      <a:lnTo>
                        <a:pt x="93" y="238"/>
                      </a:lnTo>
                      <a:lnTo>
                        <a:pt x="133" y="357"/>
                      </a:lnTo>
                      <a:lnTo>
                        <a:pt x="516" y="397"/>
                      </a:lnTo>
                      <a:lnTo>
                        <a:pt x="753" y="476"/>
                      </a:lnTo>
                      <a:lnTo>
                        <a:pt x="872" y="634"/>
                      </a:lnTo>
                      <a:lnTo>
                        <a:pt x="925" y="595"/>
                      </a:lnTo>
                      <a:lnTo>
                        <a:pt x="925" y="357"/>
                      </a:lnTo>
                      <a:lnTo>
                        <a:pt x="793" y="264"/>
                      </a:lnTo>
                      <a:lnTo>
                        <a:pt x="727" y="159"/>
                      </a:lnTo>
                      <a:lnTo>
                        <a:pt x="634" y="159"/>
                      </a:lnTo>
                      <a:lnTo>
                        <a:pt x="463" y="278"/>
                      </a:lnTo>
                      <a:lnTo>
                        <a:pt x="317" y="278"/>
                      </a:lnTo>
                      <a:lnTo>
                        <a:pt x="357" y="198"/>
                      </a:lnTo>
                      <a:lnTo>
                        <a:pt x="291" y="80"/>
                      </a:lnTo>
                      <a:lnTo>
                        <a:pt x="502" y="80"/>
                      </a:lnTo>
                      <a:lnTo>
                        <a:pt x="555" y="40"/>
                      </a:lnTo>
                      <a:cubicBezTo>
                        <a:pt x="397" y="14"/>
                        <a:pt x="238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49" name="Google Shape;161;p3"/>
                <p:cNvSpPr/>
                <p:nvPr/>
              </p:nvSpPr>
              <p:spPr>
                <a:xfrm>
                  <a:off x="1420100" y="3273825"/>
                  <a:ext cx="72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03" extrusionOk="0">
                      <a:moveTo>
                        <a:pt x="159" y="0"/>
                      </a:moveTo>
                      <a:lnTo>
                        <a:pt x="106" y="40"/>
                      </a:lnTo>
                      <a:lnTo>
                        <a:pt x="66" y="159"/>
                      </a:lnTo>
                      <a:lnTo>
                        <a:pt x="0" y="212"/>
                      </a:lnTo>
                      <a:lnTo>
                        <a:pt x="132" y="502"/>
                      </a:lnTo>
                      <a:lnTo>
                        <a:pt x="185" y="502"/>
                      </a:lnTo>
                      <a:lnTo>
                        <a:pt x="185" y="370"/>
                      </a:lnTo>
                      <a:lnTo>
                        <a:pt x="291" y="251"/>
                      </a:lnTo>
                      <a:cubicBezTo>
                        <a:pt x="251" y="172"/>
                        <a:pt x="212" y="80"/>
                        <a:pt x="1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0" name="Google Shape;162;p3"/>
                <p:cNvSpPr/>
                <p:nvPr/>
              </p:nvSpPr>
              <p:spPr>
                <a:xfrm>
                  <a:off x="1412500" y="3287350"/>
                  <a:ext cx="20500" cy="6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2616" extrusionOk="0">
                      <a:moveTo>
                        <a:pt x="489" y="1"/>
                      </a:moveTo>
                      <a:lnTo>
                        <a:pt x="304" y="146"/>
                      </a:lnTo>
                      <a:lnTo>
                        <a:pt x="146" y="265"/>
                      </a:lnTo>
                      <a:lnTo>
                        <a:pt x="146" y="331"/>
                      </a:lnTo>
                      <a:lnTo>
                        <a:pt x="1" y="476"/>
                      </a:lnTo>
                      <a:lnTo>
                        <a:pt x="67" y="899"/>
                      </a:lnTo>
                      <a:lnTo>
                        <a:pt x="120" y="1229"/>
                      </a:lnTo>
                      <a:lnTo>
                        <a:pt x="304" y="1335"/>
                      </a:lnTo>
                      <a:lnTo>
                        <a:pt x="529" y="1388"/>
                      </a:lnTo>
                      <a:lnTo>
                        <a:pt x="582" y="1559"/>
                      </a:lnTo>
                      <a:lnTo>
                        <a:pt x="489" y="2048"/>
                      </a:lnTo>
                      <a:lnTo>
                        <a:pt x="133" y="2391"/>
                      </a:lnTo>
                      <a:lnTo>
                        <a:pt x="80" y="2616"/>
                      </a:lnTo>
                      <a:cubicBezTo>
                        <a:pt x="555" y="2114"/>
                        <a:pt x="819" y="1454"/>
                        <a:pt x="819" y="767"/>
                      </a:cubicBezTo>
                      <a:cubicBezTo>
                        <a:pt x="819" y="529"/>
                        <a:pt x="780" y="291"/>
                        <a:pt x="727" y="67"/>
                      </a:cubicBezTo>
                      <a:lnTo>
                        <a:pt x="582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1" name="Google Shape;163;p3"/>
                <p:cNvSpPr/>
                <p:nvPr/>
              </p:nvSpPr>
              <p:spPr>
                <a:xfrm>
                  <a:off x="1206475" y="3882975"/>
                  <a:ext cx="928300" cy="7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32" h="2933" extrusionOk="0">
                      <a:moveTo>
                        <a:pt x="37086" y="2096"/>
                      </a:moveTo>
                      <a:cubicBezTo>
                        <a:pt x="37109" y="2102"/>
                        <a:pt x="37123" y="2105"/>
                        <a:pt x="37128" y="2105"/>
                      </a:cubicBezTo>
                      <a:cubicBezTo>
                        <a:pt x="37131" y="2105"/>
                        <a:pt x="37130" y="2103"/>
                        <a:pt x="37124" y="2100"/>
                      </a:cubicBezTo>
                      <a:cubicBezTo>
                        <a:pt x="37121" y="2098"/>
                        <a:pt x="37108" y="2097"/>
                        <a:pt x="37086" y="2096"/>
                      </a:cubicBezTo>
                      <a:close/>
                      <a:moveTo>
                        <a:pt x="29993" y="0"/>
                      </a:moveTo>
                      <a:cubicBezTo>
                        <a:pt x="29372" y="0"/>
                        <a:pt x="1" y="529"/>
                        <a:pt x="1" y="529"/>
                      </a:cubicBezTo>
                      <a:lnTo>
                        <a:pt x="6802" y="2932"/>
                      </a:lnTo>
                      <a:cubicBezTo>
                        <a:pt x="6802" y="2932"/>
                        <a:pt x="33787" y="2092"/>
                        <a:pt x="36845" y="2092"/>
                      </a:cubicBezTo>
                      <a:cubicBezTo>
                        <a:pt x="36960" y="2092"/>
                        <a:pt x="37041" y="2093"/>
                        <a:pt x="37086" y="2096"/>
                      </a:cubicBezTo>
                      <a:lnTo>
                        <a:pt x="37086" y="2096"/>
                      </a:lnTo>
                      <a:cubicBezTo>
                        <a:pt x="36514" y="1945"/>
                        <a:pt x="30574" y="0"/>
                        <a:pt x="299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2" name="Google Shape;164;p3"/>
                <p:cNvSpPr/>
                <p:nvPr/>
              </p:nvSpPr>
              <p:spPr>
                <a:xfrm>
                  <a:off x="1906100" y="3448150"/>
                  <a:ext cx="50200" cy="43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" h="17433" extrusionOk="0">
                      <a:moveTo>
                        <a:pt x="0" y="0"/>
                      </a:moveTo>
                      <a:lnTo>
                        <a:pt x="1387" y="17433"/>
                      </a:lnTo>
                      <a:lnTo>
                        <a:pt x="2008" y="17433"/>
                      </a:lnTo>
                      <a:lnTo>
                        <a:pt x="200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3" name="Google Shape;165;p3"/>
                <p:cNvSpPr/>
                <p:nvPr/>
              </p:nvSpPr>
              <p:spPr>
                <a:xfrm>
                  <a:off x="1195925" y="3443200"/>
                  <a:ext cx="236425" cy="3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7" h="15518" extrusionOk="0">
                      <a:moveTo>
                        <a:pt x="317" y="0"/>
                      </a:moveTo>
                      <a:lnTo>
                        <a:pt x="0" y="13497"/>
                      </a:lnTo>
                      <a:lnTo>
                        <a:pt x="9284" y="15518"/>
                      </a:lnTo>
                      <a:lnTo>
                        <a:pt x="9456" y="304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4" name="Google Shape;166;p3"/>
                <p:cNvSpPr/>
                <p:nvPr/>
              </p:nvSpPr>
              <p:spPr>
                <a:xfrm>
                  <a:off x="1421425" y="3457050"/>
                  <a:ext cx="681475" cy="36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9" h="14581" extrusionOk="0">
                      <a:moveTo>
                        <a:pt x="0" y="1"/>
                      </a:moveTo>
                      <a:lnTo>
                        <a:pt x="0" y="14581"/>
                      </a:lnTo>
                      <a:lnTo>
                        <a:pt x="27259" y="13432"/>
                      </a:lnTo>
                      <a:lnTo>
                        <a:pt x="2725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5" name="Google Shape;167;p3"/>
                <p:cNvSpPr/>
                <p:nvPr/>
              </p:nvSpPr>
              <p:spPr>
                <a:xfrm>
                  <a:off x="1421425" y="3457050"/>
                  <a:ext cx="52175" cy="49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" h="19653" extrusionOk="0">
                      <a:moveTo>
                        <a:pt x="0" y="1"/>
                      </a:moveTo>
                      <a:lnTo>
                        <a:pt x="0" y="19652"/>
                      </a:lnTo>
                      <a:lnTo>
                        <a:pt x="621" y="19652"/>
                      </a:lnTo>
                      <a:lnTo>
                        <a:pt x="208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6" name="Google Shape;168;p3"/>
                <p:cNvSpPr/>
                <p:nvPr/>
              </p:nvSpPr>
              <p:spPr>
                <a:xfrm>
                  <a:off x="2049725" y="3457050"/>
                  <a:ext cx="53175" cy="47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9072" extrusionOk="0">
                      <a:moveTo>
                        <a:pt x="0" y="1"/>
                      </a:moveTo>
                      <a:lnTo>
                        <a:pt x="1506" y="19071"/>
                      </a:lnTo>
                      <a:lnTo>
                        <a:pt x="2127" y="19071"/>
                      </a:lnTo>
                      <a:lnTo>
                        <a:pt x="212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7" name="Google Shape;169;p3"/>
                <p:cNvSpPr/>
                <p:nvPr/>
              </p:nvSpPr>
              <p:spPr>
                <a:xfrm>
                  <a:off x="1197575" y="3432625"/>
                  <a:ext cx="52175" cy="4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" h="18543" extrusionOk="0">
                      <a:moveTo>
                        <a:pt x="0" y="1"/>
                      </a:moveTo>
                      <a:lnTo>
                        <a:pt x="0" y="18543"/>
                      </a:lnTo>
                      <a:lnTo>
                        <a:pt x="621" y="18543"/>
                      </a:lnTo>
                      <a:lnTo>
                        <a:pt x="208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8" name="Google Shape;170;p3"/>
                <p:cNvSpPr/>
                <p:nvPr/>
              </p:nvSpPr>
              <p:spPr>
                <a:xfrm>
                  <a:off x="1180400" y="3419100"/>
                  <a:ext cx="241050" cy="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2" h="1519" extrusionOk="0">
                      <a:moveTo>
                        <a:pt x="0" y="0"/>
                      </a:moveTo>
                      <a:lnTo>
                        <a:pt x="0" y="898"/>
                      </a:lnTo>
                      <a:lnTo>
                        <a:pt x="9641" y="1519"/>
                      </a:lnTo>
                      <a:lnTo>
                        <a:pt x="9641" y="3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59" name="Google Shape;171;p3"/>
                <p:cNvSpPr/>
                <p:nvPr/>
              </p:nvSpPr>
              <p:spPr>
                <a:xfrm>
                  <a:off x="1421425" y="3428000"/>
                  <a:ext cx="710525" cy="2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21" h="1163" extrusionOk="0">
                      <a:moveTo>
                        <a:pt x="0" y="1"/>
                      </a:moveTo>
                      <a:lnTo>
                        <a:pt x="0" y="1163"/>
                      </a:lnTo>
                      <a:lnTo>
                        <a:pt x="28421" y="1163"/>
                      </a:lnTo>
                      <a:lnTo>
                        <a:pt x="2842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60" name="Google Shape;172;p3"/>
                <p:cNvSpPr/>
                <p:nvPr/>
              </p:nvSpPr>
              <p:spPr>
                <a:xfrm>
                  <a:off x="1421425" y="3457050"/>
                  <a:ext cx="681475" cy="1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9" h="7001" extrusionOk="0">
                      <a:moveTo>
                        <a:pt x="0" y="1"/>
                      </a:moveTo>
                      <a:lnTo>
                        <a:pt x="0" y="1401"/>
                      </a:lnTo>
                      <a:lnTo>
                        <a:pt x="27259" y="7000"/>
                      </a:lnTo>
                      <a:lnTo>
                        <a:pt x="2725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61" name="Google Shape;173;p3"/>
                <p:cNvSpPr/>
                <p:nvPr/>
              </p:nvSpPr>
              <p:spPr>
                <a:xfrm>
                  <a:off x="1206475" y="3778300"/>
                  <a:ext cx="15875" cy="11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716" extrusionOk="0">
                      <a:moveTo>
                        <a:pt x="635" y="1"/>
                      </a:moveTo>
                      <a:lnTo>
                        <a:pt x="1" y="4716"/>
                      </a:lnTo>
                      <a:lnTo>
                        <a:pt x="265" y="4716"/>
                      </a:lnTo>
                      <a:lnTo>
                        <a:pt x="6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62" name="Google Shape;174;p3"/>
                <p:cNvSpPr/>
                <p:nvPr/>
              </p:nvSpPr>
              <p:spPr>
                <a:xfrm>
                  <a:off x="1431650" y="3849300"/>
                  <a:ext cx="13225" cy="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" h="3963" extrusionOk="0">
                      <a:moveTo>
                        <a:pt x="529" y="0"/>
                      </a:moveTo>
                      <a:lnTo>
                        <a:pt x="1" y="3962"/>
                      </a:lnTo>
                      <a:lnTo>
                        <a:pt x="212" y="3962"/>
                      </a:lnTo>
                      <a:lnTo>
                        <a:pt x="52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263" name="Google Shape;175;p3"/>
                <p:cNvSpPr/>
                <p:nvPr/>
              </p:nvSpPr>
              <p:spPr>
                <a:xfrm>
                  <a:off x="1197575" y="3442525"/>
                  <a:ext cx="223875" cy="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" h="1982" extrusionOk="0">
                      <a:moveTo>
                        <a:pt x="0" y="1"/>
                      </a:moveTo>
                      <a:lnTo>
                        <a:pt x="0" y="331"/>
                      </a:lnTo>
                      <a:lnTo>
                        <a:pt x="8954" y="1982"/>
                      </a:lnTo>
                      <a:lnTo>
                        <a:pt x="8954" y="58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30" name="Google Shape;176;p3"/>
          <p:cNvGrpSpPr/>
          <p:nvPr/>
        </p:nvGrpSpPr>
        <p:grpSpPr>
          <a:xfrm>
            <a:off x="-187" y="1042538"/>
            <a:ext cx="1178613" cy="886450"/>
            <a:chOff x="-787" y="1042538"/>
            <a:chExt cx="1178613" cy="886450"/>
          </a:xfrm>
        </p:grpSpPr>
        <p:sp>
          <p:nvSpPr>
            <p:cNvPr id="1049264" name="Google Shape;177;p3"/>
            <p:cNvSpPr/>
            <p:nvPr/>
          </p:nvSpPr>
          <p:spPr>
            <a:xfrm>
              <a:off x="-175" y="1151288"/>
              <a:ext cx="1178000" cy="777700"/>
            </a:xfrm>
            <a:custGeom>
              <a:avLst/>
              <a:gdLst/>
              <a:ahLst/>
              <a:cxnLst/>
              <a:rect l="l" t="t" r="r" b="b"/>
              <a:pathLst>
                <a:path w="47120" h="31108" extrusionOk="0">
                  <a:moveTo>
                    <a:pt x="1" y="0"/>
                  </a:moveTo>
                  <a:lnTo>
                    <a:pt x="1" y="31107"/>
                  </a:lnTo>
                  <a:lnTo>
                    <a:pt x="47119" y="31107"/>
                  </a:lnTo>
                  <a:lnTo>
                    <a:pt x="471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5" name="Google Shape;178;p3"/>
            <p:cNvSpPr/>
            <p:nvPr/>
          </p:nvSpPr>
          <p:spPr>
            <a:xfrm>
              <a:off x="-787" y="1042538"/>
              <a:ext cx="1178000" cy="110925"/>
            </a:xfrm>
            <a:custGeom>
              <a:avLst/>
              <a:gdLst/>
              <a:ahLst/>
              <a:cxnLst/>
              <a:rect l="l" t="t" r="r" b="b"/>
              <a:pathLst>
                <a:path w="47120" h="4437" extrusionOk="0">
                  <a:moveTo>
                    <a:pt x="1" y="0"/>
                  </a:moveTo>
                  <a:lnTo>
                    <a:pt x="1" y="4437"/>
                  </a:lnTo>
                  <a:lnTo>
                    <a:pt x="47119" y="4437"/>
                  </a:lnTo>
                  <a:lnTo>
                    <a:pt x="471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6" name="Google Shape;179;p3"/>
            <p:cNvSpPr/>
            <p:nvPr/>
          </p:nvSpPr>
          <p:spPr>
            <a:xfrm>
              <a:off x="413375" y="1081363"/>
              <a:ext cx="349675" cy="36175"/>
            </a:xfrm>
            <a:custGeom>
              <a:avLst/>
              <a:gdLst/>
              <a:ahLst/>
              <a:cxnLst/>
              <a:rect l="l" t="t" r="r" b="b"/>
              <a:pathLst>
                <a:path w="13987" h="1447" extrusionOk="0">
                  <a:moveTo>
                    <a:pt x="1" y="0"/>
                  </a:moveTo>
                  <a:lnTo>
                    <a:pt x="1" y="1447"/>
                  </a:lnTo>
                  <a:lnTo>
                    <a:pt x="13987" y="1447"/>
                  </a:lnTo>
                  <a:lnTo>
                    <a:pt x="139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7" name="Google Shape;180;p3"/>
            <p:cNvSpPr/>
            <p:nvPr/>
          </p:nvSpPr>
          <p:spPr>
            <a:xfrm>
              <a:off x="99900" y="1251363"/>
              <a:ext cx="129025" cy="123000"/>
            </a:xfrm>
            <a:custGeom>
              <a:avLst/>
              <a:gdLst/>
              <a:ahLst/>
              <a:cxnLst/>
              <a:rect l="l" t="t" r="r" b="b"/>
              <a:pathLst>
                <a:path w="5161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8" name="Google Shape;181;p3"/>
            <p:cNvSpPr/>
            <p:nvPr/>
          </p:nvSpPr>
          <p:spPr>
            <a:xfrm>
              <a:off x="269900" y="1251363"/>
              <a:ext cx="127825" cy="123000"/>
            </a:xfrm>
            <a:custGeom>
              <a:avLst/>
              <a:gdLst/>
              <a:ahLst/>
              <a:cxnLst/>
              <a:rect l="l" t="t" r="r" b="b"/>
              <a:pathLst>
                <a:path w="5113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13" y="4919"/>
                  </a:lnTo>
                  <a:lnTo>
                    <a:pt x="5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9" name="Google Shape;182;p3"/>
            <p:cNvSpPr/>
            <p:nvPr/>
          </p:nvSpPr>
          <p:spPr>
            <a:xfrm>
              <a:off x="438700" y="1251363"/>
              <a:ext cx="129025" cy="123000"/>
            </a:xfrm>
            <a:custGeom>
              <a:avLst/>
              <a:gdLst/>
              <a:ahLst/>
              <a:cxnLst/>
              <a:rect l="l" t="t" r="r" b="b"/>
              <a:pathLst>
                <a:path w="5161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0" name="Google Shape;183;p3"/>
            <p:cNvSpPr/>
            <p:nvPr/>
          </p:nvSpPr>
          <p:spPr>
            <a:xfrm>
              <a:off x="60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1" name="Google Shape;184;p3"/>
            <p:cNvSpPr/>
            <p:nvPr/>
          </p:nvSpPr>
          <p:spPr>
            <a:xfrm>
              <a:off x="77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2" name="Google Shape;185;p3"/>
            <p:cNvSpPr/>
            <p:nvPr/>
          </p:nvSpPr>
          <p:spPr>
            <a:xfrm>
              <a:off x="99900" y="1403263"/>
              <a:ext cx="129025" cy="123025"/>
            </a:xfrm>
            <a:custGeom>
              <a:avLst/>
              <a:gdLst/>
              <a:ahLst/>
              <a:cxnLst/>
              <a:rect l="l" t="t" r="r" b="b"/>
              <a:pathLst>
                <a:path w="5161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3" name="Google Shape;186;p3"/>
            <p:cNvSpPr/>
            <p:nvPr/>
          </p:nvSpPr>
          <p:spPr>
            <a:xfrm>
              <a:off x="269900" y="1403263"/>
              <a:ext cx="127825" cy="123025"/>
            </a:xfrm>
            <a:custGeom>
              <a:avLst/>
              <a:gdLst/>
              <a:ahLst/>
              <a:cxnLst/>
              <a:rect l="l" t="t" r="r" b="b"/>
              <a:pathLst>
                <a:path w="5113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13" y="4920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4" name="Google Shape;187;p3"/>
            <p:cNvSpPr/>
            <p:nvPr/>
          </p:nvSpPr>
          <p:spPr>
            <a:xfrm>
              <a:off x="438700" y="1403263"/>
              <a:ext cx="129025" cy="123025"/>
            </a:xfrm>
            <a:custGeom>
              <a:avLst/>
              <a:gdLst/>
              <a:ahLst/>
              <a:cxnLst/>
              <a:rect l="l" t="t" r="r" b="b"/>
              <a:pathLst>
                <a:path w="5161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5" name="Google Shape;188;p3"/>
            <p:cNvSpPr/>
            <p:nvPr/>
          </p:nvSpPr>
          <p:spPr>
            <a:xfrm>
              <a:off x="60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6" name="Google Shape;189;p3"/>
            <p:cNvSpPr/>
            <p:nvPr/>
          </p:nvSpPr>
          <p:spPr>
            <a:xfrm>
              <a:off x="77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7" name="Google Shape;190;p3"/>
            <p:cNvSpPr/>
            <p:nvPr/>
          </p:nvSpPr>
          <p:spPr>
            <a:xfrm>
              <a:off x="99900" y="1555188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8" name="Google Shape;191;p3"/>
            <p:cNvSpPr/>
            <p:nvPr/>
          </p:nvSpPr>
          <p:spPr>
            <a:xfrm>
              <a:off x="269900" y="1555188"/>
              <a:ext cx="127825" cy="121800"/>
            </a:xfrm>
            <a:custGeom>
              <a:avLst/>
              <a:gdLst/>
              <a:ahLst/>
              <a:cxnLst/>
              <a:rect l="l" t="t" r="r" b="b"/>
              <a:pathLst>
                <a:path w="5113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13" y="4872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9" name="Google Shape;192;p3"/>
            <p:cNvSpPr/>
            <p:nvPr/>
          </p:nvSpPr>
          <p:spPr>
            <a:xfrm>
              <a:off x="438700" y="1555188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0" name="Google Shape;193;p3"/>
            <p:cNvSpPr/>
            <p:nvPr/>
          </p:nvSpPr>
          <p:spPr>
            <a:xfrm>
              <a:off x="60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1" name="Google Shape;194;p3"/>
            <p:cNvSpPr/>
            <p:nvPr/>
          </p:nvSpPr>
          <p:spPr>
            <a:xfrm>
              <a:off x="77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2" name="Google Shape;195;p3"/>
            <p:cNvSpPr/>
            <p:nvPr/>
          </p:nvSpPr>
          <p:spPr>
            <a:xfrm>
              <a:off x="99900" y="1707113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3" name="Google Shape;196;p3"/>
            <p:cNvSpPr/>
            <p:nvPr/>
          </p:nvSpPr>
          <p:spPr>
            <a:xfrm>
              <a:off x="269900" y="1707113"/>
              <a:ext cx="127825" cy="121800"/>
            </a:xfrm>
            <a:custGeom>
              <a:avLst/>
              <a:gdLst/>
              <a:ahLst/>
              <a:cxnLst/>
              <a:rect l="l" t="t" r="r" b="b"/>
              <a:pathLst>
                <a:path w="5113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13" y="4871"/>
                  </a:lnTo>
                  <a:lnTo>
                    <a:pt x="5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4" name="Google Shape;197;p3"/>
            <p:cNvSpPr/>
            <p:nvPr/>
          </p:nvSpPr>
          <p:spPr>
            <a:xfrm>
              <a:off x="438700" y="1707113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5" name="Google Shape;198;p3"/>
            <p:cNvSpPr/>
            <p:nvPr/>
          </p:nvSpPr>
          <p:spPr>
            <a:xfrm>
              <a:off x="60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6" name="Google Shape;199;p3"/>
            <p:cNvSpPr/>
            <p:nvPr/>
          </p:nvSpPr>
          <p:spPr>
            <a:xfrm>
              <a:off x="77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7" name="Google Shape;200;p3"/>
            <p:cNvSpPr/>
            <p:nvPr/>
          </p:nvSpPr>
          <p:spPr>
            <a:xfrm>
              <a:off x="823325" y="1293563"/>
              <a:ext cx="39800" cy="38600"/>
            </a:xfrm>
            <a:custGeom>
              <a:avLst/>
              <a:gdLst/>
              <a:ahLst/>
              <a:cxnLst/>
              <a:rect l="l" t="t" r="r" b="b"/>
              <a:pathLst>
                <a:path w="1592" h="1544" extrusionOk="0">
                  <a:moveTo>
                    <a:pt x="772" y="0"/>
                  </a:moveTo>
                  <a:cubicBezTo>
                    <a:pt x="386" y="0"/>
                    <a:pt x="0" y="338"/>
                    <a:pt x="0" y="772"/>
                  </a:cubicBezTo>
                  <a:cubicBezTo>
                    <a:pt x="0" y="1206"/>
                    <a:pt x="386" y="1543"/>
                    <a:pt x="772" y="1543"/>
                  </a:cubicBezTo>
                  <a:cubicBezTo>
                    <a:pt x="1206" y="1543"/>
                    <a:pt x="1592" y="1206"/>
                    <a:pt x="1592" y="772"/>
                  </a:cubicBezTo>
                  <a:cubicBezTo>
                    <a:pt x="1592" y="338"/>
                    <a:pt x="1206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8" name="Google Shape;201;p3"/>
            <p:cNvSpPr/>
            <p:nvPr/>
          </p:nvSpPr>
          <p:spPr>
            <a:xfrm>
              <a:off x="817300" y="1445463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61" y="1"/>
                  </a:moveTo>
                  <a:cubicBezTo>
                    <a:pt x="338" y="1"/>
                    <a:pt x="0" y="821"/>
                    <a:pt x="482" y="1303"/>
                  </a:cubicBezTo>
                  <a:cubicBezTo>
                    <a:pt x="655" y="1476"/>
                    <a:pt x="859" y="1551"/>
                    <a:pt x="1055" y="1551"/>
                  </a:cubicBezTo>
                  <a:cubicBezTo>
                    <a:pt x="1460" y="1551"/>
                    <a:pt x="1833" y="1228"/>
                    <a:pt x="1833" y="773"/>
                  </a:cubicBezTo>
                  <a:cubicBezTo>
                    <a:pt x="1833" y="338"/>
                    <a:pt x="1495" y="1"/>
                    <a:pt x="1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9" name="Google Shape;202;p3"/>
            <p:cNvSpPr/>
            <p:nvPr/>
          </p:nvSpPr>
          <p:spPr>
            <a:xfrm>
              <a:off x="817300" y="1597388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61" y="1"/>
                  </a:moveTo>
                  <a:cubicBezTo>
                    <a:pt x="338" y="1"/>
                    <a:pt x="0" y="820"/>
                    <a:pt x="482" y="1303"/>
                  </a:cubicBezTo>
                  <a:cubicBezTo>
                    <a:pt x="639" y="1476"/>
                    <a:pt x="838" y="1551"/>
                    <a:pt x="1033" y="1551"/>
                  </a:cubicBezTo>
                  <a:cubicBezTo>
                    <a:pt x="1438" y="1551"/>
                    <a:pt x="1833" y="1227"/>
                    <a:pt x="1833" y="772"/>
                  </a:cubicBezTo>
                  <a:cubicBezTo>
                    <a:pt x="1833" y="338"/>
                    <a:pt x="1495" y="1"/>
                    <a:pt x="1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0" name="Google Shape;203;p3"/>
            <p:cNvSpPr/>
            <p:nvPr/>
          </p:nvSpPr>
          <p:spPr>
            <a:xfrm>
              <a:off x="817300" y="1749213"/>
              <a:ext cx="45825" cy="38875"/>
            </a:xfrm>
            <a:custGeom>
              <a:avLst/>
              <a:gdLst/>
              <a:ahLst/>
              <a:cxnLst/>
              <a:rect l="l" t="t" r="r" b="b"/>
              <a:pathLst>
                <a:path w="1833" h="1555" extrusionOk="0">
                  <a:moveTo>
                    <a:pt x="1134" y="0"/>
                  </a:moveTo>
                  <a:cubicBezTo>
                    <a:pt x="1110" y="0"/>
                    <a:pt x="1086" y="2"/>
                    <a:pt x="1061" y="4"/>
                  </a:cubicBezTo>
                  <a:cubicBezTo>
                    <a:pt x="338" y="4"/>
                    <a:pt x="0" y="824"/>
                    <a:pt x="482" y="1306"/>
                  </a:cubicBezTo>
                  <a:cubicBezTo>
                    <a:pt x="655" y="1479"/>
                    <a:pt x="859" y="1555"/>
                    <a:pt x="1055" y="1555"/>
                  </a:cubicBezTo>
                  <a:cubicBezTo>
                    <a:pt x="1460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1" name="Google Shape;204;p3"/>
            <p:cNvSpPr/>
            <p:nvPr/>
          </p:nvSpPr>
          <p:spPr>
            <a:xfrm>
              <a:off x="94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2" name="Google Shape;205;p3"/>
            <p:cNvSpPr/>
            <p:nvPr/>
          </p:nvSpPr>
          <p:spPr>
            <a:xfrm>
              <a:off x="94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3" name="Google Shape;206;p3"/>
            <p:cNvSpPr/>
            <p:nvPr/>
          </p:nvSpPr>
          <p:spPr>
            <a:xfrm>
              <a:off x="94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4" name="Google Shape;207;p3"/>
            <p:cNvSpPr/>
            <p:nvPr/>
          </p:nvSpPr>
          <p:spPr>
            <a:xfrm>
              <a:off x="94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5" name="Google Shape;208;p3"/>
            <p:cNvSpPr/>
            <p:nvPr/>
          </p:nvSpPr>
          <p:spPr>
            <a:xfrm>
              <a:off x="993325" y="1293563"/>
              <a:ext cx="39800" cy="38600"/>
            </a:xfrm>
            <a:custGeom>
              <a:avLst/>
              <a:gdLst/>
              <a:ahLst/>
              <a:cxnLst/>
              <a:rect l="l" t="t" r="r" b="b"/>
              <a:pathLst>
                <a:path w="1592" h="1544" extrusionOk="0">
                  <a:moveTo>
                    <a:pt x="772" y="0"/>
                  </a:moveTo>
                  <a:cubicBezTo>
                    <a:pt x="338" y="0"/>
                    <a:pt x="0" y="338"/>
                    <a:pt x="0" y="772"/>
                  </a:cubicBezTo>
                  <a:cubicBezTo>
                    <a:pt x="0" y="1206"/>
                    <a:pt x="338" y="1543"/>
                    <a:pt x="772" y="1543"/>
                  </a:cubicBezTo>
                  <a:cubicBezTo>
                    <a:pt x="1206" y="1543"/>
                    <a:pt x="1592" y="1206"/>
                    <a:pt x="1592" y="772"/>
                  </a:cubicBezTo>
                  <a:cubicBezTo>
                    <a:pt x="1592" y="338"/>
                    <a:pt x="1206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6" name="Google Shape;209;p3"/>
            <p:cNvSpPr/>
            <p:nvPr/>
          </p:nvSpPr>
          <p:spPr>
            <a:xfrm>
              <a:off x="987300" y="1445463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13" y="1"/>
                  </a:moveTo>
                  <a:cubicBezTo>
                    <a:pt x="338" y="1"/>
                    <a:pt x="0" y="821"/>
                    <a:pt x="482" y="1303"/>
                  </a:cubicBezTo>
                  <a:cubicBezTo>
                    <a:pt x="640" y="1476"/>
                    <a:pt x="838" y="1551"/>
                    <a:pt x="1033" y="1551"/>
                  </a:cubicBezTo>
                  <a:cubicBezTo>
                    <a:pt x="1438" y="1551"/>
                    <a:pt x="1833" y="1228"/>
                    <a:pt x="1833" y="773"/>
                  </a:cubicBezTo>
                  <a:cubicBezTo>
                    <a:pt x="1833" y="338"/>
                    <a:pt x="1447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7" name="Google Shape;210;p3"/>
            <p:cNvSpPr/>
            <p:nvPr/>
          </p:nvSpPr>
          <p:spPr>
            <a:xfrm>
              <a:off x="987300" y="1597388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13" y="1"/>
                  </a:moveTo>
                  <a:cubicBezTo>
                    <a:pt x="338" y="1"/>
                    <a:pt x="0" y="820"/>
                    <a:pt x="482" y="1303"/>
                  </a:cubicBezTo>
                  <a:cubicBezTo>
                    <a:pt x="640" y="1476"/>
                    <a:pt x="838" y="1551"/>
                    <a:pt x="1033" y="1551"/>
                  </a:cubicBezTo>
                  <a:cubicBezTo>
                    <a:pt x="1438" y="1551"/>
                    <a:pt x="1833" y="1227"/>
                    <a:pt x="1833" y="772"/>
                  </a:cubicBezTo>
                  <a:cubicBezTo>
                    <a:pt x="1833" y="338"/>
                    <a:pt x="1447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8" name="Google Shape;211;p3"/>
            <p:cNvSpPr/>
            <p:nvPr/>
          </p:nvSpPr>
          <p:spPr>
            <a:xfrm>
              <a:off x="987300" y="1749213"/>
              <a:ext cx="45825" cy="38875"/>
            </a:xfrm>
            <a:custGeom>
              <a:avLst/>
              <a:gdLst/>
              <a:ahLst/>
              <a:cxnLst/>
              <a:rect l="l" t="t" r="r" b="b"/>
              <a:pathLst>
                <a:path w="1833" h="1555" extrusionOk="0">
                  <a:moveTo>
                    <a:pt x="1087" y="0"/>
                  </a:moveTo>
                  <a:cubicBezTo>
                    <a:pt x="1062" y="0"/>
                    <a:pt x="1038" y="2"/>
                    <a:pt x="1013" y="4"/>
                  </a:cubicBezTo>
                  <a:cubicBezTo>
                    <a:pt x="338" y="4"/>
                    <a:pt x="0" y="824"/>
                    <a:pt x="482" y="1306"/>
                  </a:cubicBezTo>
                  <a:cubicBezTo>
                    <a:pt x="640" y="1479"/>
                    <a:pt x="838" y="1555"/>
                    <a:pt x="1033" y="1555"/>
                  </a:cubicBezTo>
                  <a:cubicBezTo>
                    <a:pt x="1438" y="1555"/>
                    <a:pt x="1833" y="1231"/>
                    <a:pt x="1833" y="776"/>
                  </a:cubicBezTo>
                  <a:cubicBezTo>
                    <a:pt x="1833" y="367"/>
                    <a:pt x="1490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9" name="Google Shape;212;p3"/>
            <p:cNvSpPr/>
            <p:nvPr/>
          </p:nvSpPr>
          <p:spPr>
            <a:xfrm>
              <a:off x="64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9" y="0"/>
                    <a:pt x="1" y="820"/>
                    <a:pt x="483" y="1302"/>
                  </a:cubicBezTo>
                  <a:cubicBezTo>
                    <a:pt x="640" y="1475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0" name="Google Shape;213;p3"/>
            <p:cNvSpPr/>
            <p:nvPr/>
          </p:nvSpPr>
          <p:spPr>
            <a:xfrm>
              <a:off x="64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9" y="1"/>
                    <a:pt x="1" y="821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8"/>
                    <a:pt x="1834" y="773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1" name="Google Shape;214;p3"/>
            <p:cNvSpPr/>
            <p:nvPr/>
          </p:nvSpPr>
          <p:spPr>
            <a:xfrm>
              <a:off x="64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9" y="1"/>
                    <a:pt x="1" y="820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2" name="Google Shape;215;p3"/>
            <p:cNvSpPr/>
            <p:nvPr/>
          </p:nvSpPr>
          <p:spPr>
            <a:xfrm>
              <a:off x="64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9" y="4"/>
                    <a:pt x="1" y="824"/>
                    <a:pt x="483" y="1306"/>
                  </a:cubicBezTo>
                  <a:cubicBezTo>
                    <a:pt x="640" y="1479"/>
                    <a:pt x="838" y="1555"/>
                    <a:pt x="1034" y="1555"/>
                  </a:cubicBezTo>
                  <a:cubicBezTo>
                    <a:pt x="1439" y="1555"/>
                    <a:pt x="1834" y="1231"/>
                    <a:pt x="1834" y="776"/>
                  </a:cubicBezTo>
                  <a:cubicBezTo>
                    <a:pt x="1834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3" name="Google Shape;216;p3"/>
            <p:cNvSpPr/>
            <p:nvPr/>
          </p:nvSpPr>
          <p:spPr>
            <a:xfrm>
              <a:off x="47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8" y="0"/>
                    <a:pt x="1" y="820"/>
                    <a:pt x="483" y="1302"/>
                  </a:cubicBezTo>
                  <a:cubicBezTo>
                    <a:pt x="640" y="1475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4" name="Google Shape;217;p3"/>
            <p:cNvSpPr/>
            <p:nvPr/>
          </p:nvSpPr>
          <p:spPr>
            <a:xfrm>
              <a:off x="47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483" y="1303"/>
                  </a:cubicBezTo>
                  <a:cubicBezTo>
                    <a:pt x="656" y="1476"/>
                    <a:pt x="860" y="1551"/>
                    <a:pt x="1055" y="1551"/>
                  </a:cubicBezTo>
                  <a:cubicBezTo>
                    <a:pt x="1461" y="1551"/>
                    <a:pt x="1834" y="1228"/>
                    <a:pt x="1834" y="773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5" name="Google Shape;218;p3"/>
            <p:cNvSpPr/>
            <p:nvPr/>
          </p:nvSpPr>
          <p:spPr>
            <a:xfrm>
              <a:off x="47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0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6" name="Google Shape;219;p3"/>
            <p:cNvSpPr/>
            <p:nvPr/>
          </p:nvSpPr>
          <p:spPr>
            <a:xfrm>
              <a:off x="47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8" y="4"/>
                    <a:pt x="1" y="824"/>
                    <a:pt x="483" y="1306"/>
                  </a:cubicBezTo>
                  <a:cubicBezTo>
                    <a:pt x="656" y="1479"/>
                    <a:pt x="860" y="1555"/>
                    <a:pt x="1055" y="1555"/>
                  </a:cubicBezTo>
                  <a:cubicBezTo>
                    <a:pt x="1461" y="1555"/>
                    <a:pt x="1834" y="1231"/>
                    <a:pt x="1834" y="776"/>
                  </a:cubicBezTo>
                  <a:cubicBezTo>
                    <a:pt x="1834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7" name="Google Shape;220;p3"/>
            <p:cNvSpPr/>
            <p:nvPr/>
          </p:nvSpPr>
          <p:spPr>
            <a:xfrm>
              <a:off x="30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8" y="0"/>
                    <a:pt x="1" y="820"/>
                    <a:pt x="483" y="1302"/>
                  </a:cubicBezTo>
                  <a:cubicBezTo>
                    <a:pt x="656" y="1475"/>
                    <a:pt x="859" y="1551"/>
                    <a:pt x="1055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8" name="Google Shape;221;p3"/>
            <p:cNvSpPr/>
            <p:nvPr/>
          </p:nvSpPr>
          <p:spPr>
            <a:xfrm>
              <a:off x="30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483" y="1303"/>
                  </a:cubicBezTo>
                  <a:cubicBezTo>
                    <a:pt x="656" y="1476"/>
                    <a:pt x="859" y="1551"/>
                    <a:pt x="1055" y="1551"/>
                  </a:cubicBezTo>
                  <a:cubicBezTo>
                    <a:pt x="1461" y="1551"/>
                    <a:pt x="1833" y="1228"/>
                    <a:pt x="1833" y="773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9" name="Google Shape;222;p3"/>
            <p:cNvSpPr/>
            <p:nvPr/>
          </p:nvSpPr>
          <p:spPr>
            <a:xfrm>
              <a:off x="30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0"/>
                    <a:pt x="483" y="1303"/>
                  </a:cubicBezTo>
                  <a:cubicBezTo>
                    <a:pt x="656" y="1476"/>
                    <a:pt x="859" y="1551"/>
                    <a:pt x="1055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0" name="Google Shape;223;p3"/>
            <p:cNvSpPr/>
            <p:nvPr/>
          </p:nvSpPr>
          <p:spPr>
            <a:xfrm>
              <a:off x="30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8" y="4"/>
                    <a:pt x="1" y="824"/>
                    <a:pt x="483" y="1306"/>
                  </a:cubicBezTo>
                  <a:cubicBezTo>
                    <a:pt x="656" y="1479"/>
                    <a:pt x="859" y="1555"/>
                    <a:pt x="1055" y="1555"/>
                  </a:cubicBezTo>
                  <a:cubicBezTo>
                    <a:pt x="1461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1" name="Google Shape;224;p3"/>
            <p:cNvSpPr/>
            <p:nvPr/>
          </p:nvSpPr>
          <p:spPr>
            <a:xfrm>
              <a:off x="13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87" y="0"/>
                    <a:pt x="1" y="820"/>
                    <a:pt x="531" y="1302"/>
                  </a:cubicBezTo>
                  <a:cubicBezTo>
                    <a:pt x="688" y="1475"/>
                    <a:pt x="881" y="1551"/>
                    <a:pt x="1070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2" name="Google Shape;225;p3"/>
            <p:cNvSpPr/>
            <p:nvPr/>
          </p:nvSpPr>
          <p:spPr>
            <a:xfrm>
              <a:off x="13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531" y="1303"/>
                  </a:cubicBezTo>
                  <a:cubicBezTo>
                    <a:pt x="688" y="1476"/>
                    <a:pt x="881" y="1551"/>
                    <a:pt x="1070" y="1551"/>
                  </a:cubicBezTo>
                  <a:cubicBezTo>
                    <a:pt x="1461" y="1551"/>
                    <a:pt x="1833" y="1228"/>
                    <a:pt x="1833" y="773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3" name="Google Shape;226;p3"/>
            <p:cNvSpPr/>
            <p:nvPr/>
          </p:nvSpPr>
          <p:spPr>
            <a:xfrm>
              <a:off x="13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87" y="1"/>
                    <a:pt x="1" y="820"/>
                    <a:pt x="531" y="1303"/>
                  </a:cubicBezTo>
                  <a:cubicBezTo>
                    <a:pt x="688" y="1476"/>
                    <a:pt x="881" y="1551"/>
                    <a:pt x="1070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4" name="Google Shape;227;p3"/>
            <p:cNvSpPr/>
            <p:nvPr/>
          </p:nvSpPr>
          <p:spPr>
            <a:xfrm>
              <a:off x="13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6" y="2"/>
                    <a:pt x="1062" y="4"/>
                  </a:cubicBezTo>
                  <a:cubicBezTo>
                    <a:pt x="338" y="4"/>
                    <a:pt x="1" y="824"/>
                    <a:pt x="531" y="1306"/>
                  </a:cubicBezTo>
                  <a:cubicBezTo>
                    <a:pt x="688" y="1479"/>
                    <a:pt x="881" y="1555"/>
                    <a:pt x="1070" y="1555"/>
                  </a:cubicBezTo>
                  <a:cubicBezTo>
                    <a:pt x="1461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5" name="Google Shape;228;p3"/>
            <p:cNvSpPr/>
            <p:nvPr/>
          </p:nvSpPr>
          <p:spPr>
            <a:xfrm>
              <a:off x="993325" y="1089788"/>
              <a:ext cx="133850" cy="18125"/>
            </a:xfrm>
            <a:custGeom>
              <a:avLst/>
              <a:gdLst/>
              <a:ahLst/>
              <a:cxnLst/>
              <a:rect l="l" t="t" r="r" b="b"/>
              <a:pathLst>
                <a:path w="5354" h="725" extrusionOk="0">
                  <a:moveTo>
                    <a:pt x="0" y="1"/>
                  </a:moveTo>
                  <a:lnTo>
                    <a:pt x="0" y="724"/>
                  </a:lnTo>
                  <a:lnTo>
                    <a:pt x="5354" y="724"/>
                  </a:lnTo>
                  <a:lnTo>
                    <a:pt x="53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6" name="Google Shape;229;p3"/>
            <p:cNvSpPr/>
            <p:nvPr/>
          </p:nvSpPr>
          <p:spPr>
            <a:xfrm>
              <a:off x="49275" y="1089788"/>
              <a:ext cx="133850" cy="18125"/>
            </a:xfrm>
            <a:custGeom>
              <a:avLst/>
              <a:gdLst/>
              <a:ahLst/>
              <a:cxnLst/>
              <a:rect l="l" t="t" r="r" b="b"/>
              <a:pathLst>
                <a:path w="5354" h="725" extrusionOk="0">
                  <a:moveTo>
                    <a:pt x="0" y="1"/>
                  </a:moveTo>
                  <a:lnTo>
                    <a:pt x="0" y="724"/>
                  </a:lnTo>
                  <a:lnTo>
                    <a:pt x="5353" y="724"/>
                  </a:lnTo>
                  <a:lnTo>
                    <a:pt x="53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4" name="Google Shape;231;p4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25" name="Google Shape;232;p4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26" name="Google Shape;233;p4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50" name="Google Shape;234;p4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8827" name="Google Shape;235;p4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8" name="Google Shape;236;p4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9" name="Google Shape;237;p4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0" name="Google Shape;238;p4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1" name="Google Shape;239;p4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2" name="Google Shape;240;p4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33" name="Google Shape;241;p4"/>
          <p:cNvSpPr txBox="1">
            <a:spLocks noGrp="1"/>
          </p:cNvSpPr>
          <p:nvPr>
            <p:ph type="body" idx="1"/>
          </p:nvPr>
        </p:nvSpPr>
        <p:spPr>
          <a:xfrm>
            <a:off x="720000" y="1381075"/>
            <a:ext cx="7704000" cy="24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48834" name="Google Shape;242;p4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423" name="Google Shape;244;p5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424" name="Google Shape;245;p5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425" name="Google Shape;246;p5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52" name="Google Shape;247;p5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426" name="Google Shape;248;p5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7" name="Google Shape;249;p5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8" name="Google Shape;250;p5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29" name="Google Shape;251;p5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30" name="Google Shape;252;p5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31" name="Google Shape;253;p5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432" name="Google Shape;254;p5"/>
          <p:cNvSpPr txBox="1">
            <a:spLocks noGrp="1"/>
          </p:cNvSpPr>
          <p:nvPr>
            <p:ph type="subTitle" idx="1"/>
          </p:nvPr>
        </p:nvSpPr>
        <p:spPr>
          <a:xfrm>
            <a:off x="1360200" y="2765225"/>
            <a:ext cx="2768700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1049433" name="Google Shape;255;p5"/>
          <p:cNvSpPr txBox="1">
            <a:spLocks noGrp="1"/>
          </p:cNvSpPr>
          <p:nvPr>
            <p:ph type="subTitle" idx="2"/>
          </p:nvPr>
        </p:nvSpPr>
        <p:spPr>
          <a:xfrm>
            <a:off x="5015075" y="2765225"/>
            <a:ext cx="2768700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1049434" name="Google Shape;256;p5"/>
          <p:cNvSpPr txBox="1">
            <a:spLocks noGrp="1"/>
          </p:cNvSpPr>
          <p:nvPr>
            <p:ph type="subTitle" idx="3"/>
          </p:nvPr>
        </p:nvSpPr>
        <p:spPr>
          <a:xfrm>
            <a:off x="1360200" y="3143800"/>
            <a:ext cx="2768700" cy="9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049435" name="Google Shape;257;p5"/>
          <p:cNvSpPr txBox="1">
            <a:spLocks noGrp="1"/>
          </p:cNvSpPr>
          <p:nvPr>
            <p:ph type="subTitle" idx="4"/>
          </p:nvPr>
        </p:nvSpPr>
        <p:spPr>
          <a:xfrm>
            <a:off x="5015075" y="3143800"/>
            <a:ext cx="2768700" cy="9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grpSp>
        <p:nvGrpSpPr>
          <p:cNvPr id="153" name="Google Shape;258;p5"/>
          <p:cNvGrpSpPr/>
          <p:nvPr/>
        </p:nvGrpSpPr>
        <p:grpSpPr>
          <a:xfrm>
            <a:off x="8020975" y="2170350"/>
            <a:ext cx="974075" cy="2601050"/>
            <a:chOff x="8020975" y="2170350"/>
            <a:chExt cx="974075" cy="2601050"/>
          </a:xfrm>
        </p:grpSpPr>
        <p:sp>
          <p:nvSpPr>
            <p:cNvPr id="1049436" name="Google Shape;259;p5"/>
            <p:cNvSpPr/>
            <p:nvPr/>
          </p:nvSpPr>
          <p:spPr>
            <a:xfrm>
              <a:off x="8194424" y="4665200"/>
              <a:ext cx="732600" cy="106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" name="Google Shape;260;p5"/>
            <p:cNvGrpSpPr/>
            <p:nvPr/>
          </p:nvGrpSpPr>
          <p:grpSpPr>
            <a:xfrm>
              <a:off x="8020975" y="2170350"/>
              <a:ext cx="974075" cy="2541375"/>
              <a:chOff x="8020975" y="2170350"/>
              <a:chExt cx="974075" cy="2541375"/>
            </a:xfrm>
          </p:grpSpPr>
          <p:sp>
            <p:nvSpPr>
              <p:cNvPr id="1049437" name="Google Shape;261;p5"/>
              <p:cNvSpPr/>
              <p:nvPr/>
            </p:nvSpPr>
            <p:spPr>
              <a:xfrm>
                <a:off x="8268125" y="4072150"/>
                <a:ext cx="588750" cy="639575"/>
              </a:xfrm>
              <a:custGeom>
                <a:avLst/>
                <a:gdLst/>
                <a:ahLst/>
                <a:cxnLst/>
                <a:rect l="l" t="t" r="r" b="b"/>
                <a:pathLst>
                  <a:path w="23550" h="25583" extrusionOk="0">
                    <a:moveTo>
                      <a:pt x="20335" y="0"/>
                    </a:moveTo>
                    <a:cubicBezTo>
                      <a:pt x="20207" y="0"/>
                      <a:pt x="20076" y="6"/>
                      <a:pt x="19941" y="16"/>
                    </a:cubicBezTo>
                    <a:cubicBezTo>
                      <a:pt x="19253" y="37"/>
                      <a:pt x="18543" y="120"/>
                      <a:pt x="17855" y="120"/>
                    </a:cubicBezTo>
                    <a:lnTo>
                      <a:pt x="5632" y="120"/>
                    </a:lnTo>
                    <a:cubicBezTo>
                      <a:pt x="5236" y="120"/>
                      <a:pt x="4652" y="162"/>
                      <a:pt x="4256" y="162"/>
                    </a:cubicBezTo>
                    <a:lnTo>
                      <a:pt x="3714" y="162"/>
                    </a:lnTo>
                    <a:cubicBezTo>
                      <a:pt x="3332" y="132"/>
                      <a:pt x="2950" y="112"/>
                      <a:pt x="2560" y="112"/>
                    </a:cubicBezTo>
                    <a:cubicBezTo>
                      <a:pt x="2417" y="112"/>
                      <a:pt x="2274" y="115"/>
                      <a:pt x="2128" y="120"/>
                    </a:cubicBezTo>
                    <a:cubicBezTo>
                      <a:pt x="1398" y="162"/>
                      <a:pt x="731" y="350"/>
                      <a:pt x="376" y="1080"/>
                    </a:cubicBezTo>
                    <a:cubicBezTo>
                      <a:pt x="1" y="1831"/>
                      <a:pt x="189" y="3103"/>
                      <a:pt x="168" y="3916"/>
                    </a:cubicBezTo>
                    <a:cubicBezTo>
                      <a:pt x="168" y="4813"/>
                      <a:pt x="168" y="5731"/>
                      <a:pt x="189" y="6649"/>
                    </a:cubicBezTo>
                    <a:cubicBezTo>
                      <a:pt x="209" y="6774"/>
                      <a:pt x="189" y="6899"/>
                      <a:pt x="209" y="7024"/>
                    </a:cubicBezTo>
                    <a:cubicBezTo>
                      <a:pt x="230" y="7129"/>
                      <a:pt x="230" y="7233"/>
                      <a:pt x="230" y="7337"/>
                    </a:cubicBezTo>
                    <a:cubicBezTo>
                      <a:pt x="355" y="10132"/>
                      <a:pt x="710" y="12927"/>
                      <a:pt x="1294" y="15659"/>
                    </a:cubicBezTo>
                    <a:cubicBezTo>
                      <a:pt x="1586" y="17286"/>
                      <a:pt x="2066" y="18850"/>
                      <a:pt x="2733" y="20352"/>
                    </a:cubicBezTo>
                    <a:cubicBezTo>
                      <a:pt x="3130" y="21228"/>
                      <a:pt x="3651" y="22042"/>
                      <a:pt x="4256" y="22751"/>
                    </a:cubicBezTo>
                    <a:cubicBezTo>
                      <a:pt x="5048" y="23689"/>
                      <a:pt x="6070" y="24399"/>
                      <a:pt x="7218" y="24795"/>
                    </a:cubicBezTo>
                    <a:cubicBezTo>
                      <a:pt x="7718" y="24983"/>
                      <a:pt x="8115" y="25233"/>
                      <a:pt x="8636" y="25316"/>
                    </a:cubicBezTo>
                    <a:cubicBezTo>
                      <a:pt x="9283" y="25462"/>
                      <a:pt x="9950" y="25525"/>
                      <a:pt x="10638" y="25567"/>
                    </a:cubicBezTo>
                    <a:cubicBezTo>
                      <a:pt x="10994" y="25577"/>
                      <a:pt x="11350" y="25583"/>
                      <a:pt x="11706" y="25583"/>
                    </a:cubicBezTo>
                    <a:cubicBezTo>
                      <a:pt x="12728" y="25583"/>
                      <a:pt x="13753" y="25540"/>
                      <a:pt x="14789" y="25462"/>
                    </a:cubicBezTo>
                    <a:cubicBezTo>
                      <a:pt x="16270" y="25358"/>
                      <a:pt x="17417" y="25129"/>
                      <a:pt x="18564" y="24148"/>
                    </a:cubicBezTo>
                    <a:cubicBezTo>
                      <a:pt x="19148" y="23627"/>
                      <a:pt x="19503" y="23043"/>
                      <a:pt x="19920" y="22542"/>
                    </a:cubicBezTo>
                    <a:cubicBezTo>
                      <a:pt x="20629" y="21583"/>
                      <a:pt x="21192" y="20540"/>
                      <a:pt x="21609" y="19414"/>
                    </a:cubicBezTo>
                    <a:cubicBezTo>
                      <a:pt x="22444" y="17224"/>
                      <a:pt x="22840" y="14867"/>
                      <a:pt x="23049" y="12531"/>
                    </a:cubicBezTo>
                    <a:cubicBezTo>
                      <a:pt x="23215" y="10674"/>
                      <a:pt x="23299" y="8818"/>
                      <a:pt x="23278" y="6941"/>
                    </a:cubicBezTo>
                    <a:cubicBezTo>
                      <a:pt x="23278" y="6837"/>
                      <a:pt x="23278" y="6691"/>
                      <a:pt x="23299" y="6565"/>
                    </a:cubicBezTo>
                    <a:cubicBezTo>
                      <a:pt x="23278" y="5835"/>
                      <a:pt x="23257" y="5126"/>
                      <a:pt x="23215" y="4417"/>
                    </a:cubicBezTo>
                    <a:cubicBezTo>
                      <a:pt x="23132" y="2853"/>
                      <a:pt x="23549" y="558"/>
                      <a:pt x="21693" y="141"/>
                    </a:cubicBezTo>
                    <a:cubicBezTo>
                      <a:pt x="21380" y="58"/>
                      <a:pt x="21046" y="16"/>
                      <a:pt x="20713" y="16"/>
                    </a:cubicBezTo>
                    <a:cubicBezTo>
                      <a:pt x="20587" y="6"/>
                      <a:pt x="20462" y="0"/>
                      <a:pt x="203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38" name="Google Shape;262;p5"/>
              <p:cNvSpPr/>
              <p:nvPr/>
            </p:nvSpPr>
            <p:spPr>
              <a:xfrm>
                <a:off x="8237375" y="4072425"/>
                <a:ext cx="642425" cy="206750"/>
              </a:xfrm>
              <a:custGeom>
                <a:avLst/>
                <a:gdLst/>
                <a:ahLst/>
                <a:cxnLst/>
                <a:rect l="l" t="t" r="r" b="b"/>
                <a:pathLst>
                  <a:path w="25697" h="8270" extrusionOk="0">
                    <a:moveTo>
                      <a:pt x="22248" y="0"/>
                    </a:moveTo>
                    <a:cubicBezTo>
                      <a:pt x="22153" y="0"/>
                      <a:pt x="22058" y="2"/>
                      <a:pt x="21963" y="5"/>
                    </a:cubicBezTo>
                    <a:lnTo>
                      <a:pt x="21943" y="5"/>
                    </a:lnTo>
                    <a:cubicBezTo>
                      <a:pt x="21671" y="26"/>
                      <a:pt x="21421" y="26"/>
                      <a:pt x="21150" y="47"/>
                    </a:cubicBezTo>
                    <a:cubicBezTo>
                      <a:pt x="20608" y="89"/>
                      <a:pt x="20065" y="130"/>
                      <a:pt x="19523" y="130"/>
                    </a:cubicBezTo>
                    <a:lnTo>
                      <a:pt x="6278" y="130"/>
                    </a:lnTo>
                    <a:cubicBezTo>
                      <a:pt x="5903" y="130"/>
                      <a:pt x="5382" y="172"/>
                      <a:pt x="4964" y="172"/>
                    </a:cubicBezTo>
                    <a:lnTo>
                      <a:pt x="4798" y="172"/>
                    </a:lnTo>
                    <a:cubicBezTo>
                      <a:pt x="4718" y="176"/>
                      <a:pt x="4635" y="178"/>
                      <a:pt x="4550" y="178"/>
                    </a:cubicBezTo>
                    <a:cubicBezTo>
                      <a:pt x="4188" y="178"/>
                      <a:pt x="3780" y="147"/>
                      <a:pt x="3358" y="130"/>
                    </a:cubicBezTo>
                    <a:cubicBezTo>
                      <a:pt x="3201" y="124"/>
                      <a:pt x="3042" y="120"/>
                      <a:pt x="2884" y="120"/>
                    </a:cubicBezTo>
                    <a:cubicBezTo>
                      <a:pt x="1949" y="120"/>
                      <a:pt x="1033" y="269"/>
                      <a:pt x="605" y="1090"/>
                    </a:cubicBezTo>
                    <a:cubicBezTo>
                      <a:pt x="209" y="1841"/>
                      <a:pt x="397" y="3113"/>
                      <a:pt x="376" y="3926"/>
                    </a:cubicBezTo>
                    <a:cubicBezTo>
                      <a:pt x="376" y="4844"/>
                      <a:pt x="0" y="6429"/>
                      <a:pt x="1043" y="6867"/>
                    </a:cubicBezTo>
                    <a:cubicBezTo>
                      <a:pt x="1189" y="6909"/>
                      <a:pt x="1314" y="6972"/>
                      <a:pt x="1439" y="7013"/>
                    </a:cubicBezTo>
                    <a:cubicBezTo>
                      <a:pt x="2691" y="7472"/>
                      <a:pt x="4130" y="7639"/>
                      <a:pt x="5402" y="7827"/>
                    </a:cubicBezTo>
                    <a:cubicBezTo>
                      <a:pt x="7694" y="8125"/>
                      <a:pt x="9998" y="8270"/>
                      <a:pt x="12304" y="8270"/>
                    </a:cubicBezTo>
                    <a:cubicBezTo>
                      <a:pt x="13062" y="8270"/>
                      <a:pt x="13821" y="8254"/>
                      <a:pt x="14580" y="8223"/>
                    </a:cubicBezTo>
                    <a:cubicBezTo>
                      <a:pt x="15977" y="8181"/>
                      <a:pt x="17396" y="8077"/>
                      <a:pt x="18772" y="7910"/>
                    </a:cubicBezTo>
                    <a:cubicBezTo>
                      <a:pt x="20086" y="7764"/>
                      <a:pt x="21379" y="7576"/>
                      <a:pt x="22652" y="7305"/>
                    </a:cubicBezTo>
                    <a:cubicBezTo>
                      <a:pt x="23257" y="7201"/>
                      <a:pt x="23924" y="7159"/>
                      <a:pt x="24508" y="6930"/>
                    </a:cubicBezTo>
                    <a:cubicBezTo>
                      <a:pt x="24571" y="6930"/>
                      <a:pt x="24612" y="6909"/>
                      <a:pt x="24654" y="6888"/>
                    </a:cubicBezTo>
                    <a:cubicBezTo>
                      <a:pt x="24883" y="6805"/>
                      <a:pt x="25071" y="6638"/>
                      <a:pt x="25217" y="6450"/>
                    </a:cubicBezTo>
                    <a:cubicBezTo>
                      <a:pt x="25572" y="5908"/>
                      <a:pt x="25363" y="5136"/>
                      <a:pt x="25342" y="4406"/>
                    </a:cubicBezTo>
                    <a:cubicBezTo>
                      <a:pt x="25238" y="2863"/>
                      <a:pt x="25697" y="568"/>
                      <a:pt x="23695" y="151"/>
                    </a:cubicBezTo>
                    <a:cubicBezTo>
                      <a:pt x="23223" y="46"/>
                      <a:pt x="22736" y="0"/>
                      <a:pt x="222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39" name="Google Shape;263;p5"/>
              <p:cNvSpPr/>
              <p:nvPr/>
            </p:nvSpPr>
            <p:spPr>
              <a:xfrm>
                <a:off x="8676425" y="4078800"/>
                <a:ext cx="4487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1795" h="793" extrusionOk="0">
                    <a:moveTo>
                      <a:pt x="1294" y="0"/>
                    </a:moveTo>
                    <a:cubicBezTo>
                      <a:pt x="1210" y="0"/>
                      <a:pt x="1127" y="21"/>
                      <a:pt x="1043" y="21"/>
                    </a:cubicBezTo>
                    <a:lnTo>
                      <a:pt x="772" y="42"/>
                    </a:lnTo>
                    <a:cubicBezTo>
                      <a:pt x="668" y="63"/>
                      <a:pt x="564" y="63"/>
                      <a:pt x="459" y="84"/>
                    </a:cubicBezTo>
                    <a:cubicBezTo>
                      <a:pt x="355" y="105"/>
                      <a:pt x="251" y="167"/>
                      <a:pt x="167" y="209"/>
                    </a:cubicBezTo>
                    <a:cubicBezTo>
                      <a:pt x="63" y="272"/>
                      <a:pt x="0" y="376"/>
                      <a:pt x="21" y="501"/>
                    </a:cubicBezTo>
                    <a:cubicBezTo>
                      <a:pt x="42" y="605"/>
                      <a:pt x="126" y="689"/>
                      <a:pt x="230" y="730"/>
                    </a:cubicBezTo>
                    <a:lnTo>
                      <a:pt x="209" y="730"/>
                    </a:lnTo>
                    <a:cubicBezTo>
                      <a:pt x="313" y="772"/>
                      <a:pt x="418" y="793"/>
                      <a:pt x="543" y="793"/>
                    </a:cubicBezTo>
                    <a:cubicBezTo>
                      <a:pt x="626" y="793"/>
                      <a:pt x="710" y="793"/>
                      <a:pt x="793" y="772"/>
                    </a:cubicBezTo>
                    <a:lnTo>
                      <a:pt x="1064" y="751"/>
                    </a:lnTo>
                    <a:cubicBezTo>
                      <a:pt x="1168" y="751"/>
                      <a:pt x="1294" y="730"/>
                      <a:pt x="1398" y="710"/>
                    </a:cubicBezTo>
                    <a:cubicBezTo>
                      <a:pt x="1794" y="605"/>
                      <a:pt x="1711" y="0"/>
                      <a:pt x="1294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0" name="Google Shape;264;p5"/>
              <p:cNvSpPr/>
              <p:nvPr/>
            </p:nvSpPr>
            <p:spPr>
              <a:xfrm>
                <a:off x="8283250" y="4052200"/>
                <a:ext cx="5574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22298" h="3380" extrusionOk="0">
                    <a:moveTo>
                      <a:pt x="11160" y="1"/>
                    </a:moveTo>
                    <a:cubicBezTo>
                      <a:pt x="5007" y="1"/>
                      <a:pt x="1" y="752"/>
                      <a:pt x="1" y="1690"/>
                    </a:cubicBezTo>
                    <a:cubicBezTo>
                      <a:pt x="1" y="2629"/>
                      <a:pt x="5007" y="3380"/>
                      <a:pt x="11160" y="3380"/>
                    </a:cubicBezTo>
                    <a:cubicBezTo>
                      <a:pt x="17313" y="3380"/>
                      <a:pt x="22298" y="2629"/>
                      <a:pt x="22298" y="1690"/>
                    </a:cubicBezTo>
                    <a:cubicBezTo>
                      <a:pt x="22298" y="752"/>
                      <a:pt x="17313" y="1"/>
                      <a:pt x="11160" y="1"/>
                    </a:cubicBezTo>
                    <a:close/>
                  </a:path>
                </a:pathLst>
              </a:custGeom>
              <a:solidFill>
                <a:srgbClr val="9965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1" name="Google Shape;265;p5"/>
              <p:cNvSpPr/>
              <p:nvPr/>
            </p:nvSpPr>
            <p:spPr>
              <a:xfrm>
                <a:off x="8283250" y="4051675"/>
                <a:ext cx="5574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22298" h="3380" extrusionOk="0">
                    <a:moveTo>
                      <a:pt x="10555" y="1"/>
                    </a:moveTo>
                    <a:cubicBezTo>
                      <a:pt x="10200" y="1"/>
                      <a:pt x="9866" y="22"/>
                      <a:pt x="9533" y="22"/>
                    </a:cubicBezTo>
                    <a:lnTo>
                      <a:pt x="9366" y="22"/>
                    </a:lnTo>
                    <a:cubicBezTo>
                      <a:pt x="9011" y="22"/>
                      <a:pt x="8636" y="43"/>
                      <a:pt x="8323" y="43"/>
                    </a:cubicBezTo>
                    <a:cubicBezTo>
                      <a:pt x="7989" y="63"/>
                      <a:pt x="7656" y="84"/>
                      <a:pt x="7343" y="105"/>
                    </a:cubicBezTo>
                    <a:cubicBezTo>
                      <a:pt x="6926" y="126"/>
                      <a:pt x="6508" y="147"/>
                      <a:pt x="6112" y="168"/>
                    </a:cubicBezTo>
                    <a:cubicBezTo>
                      <a:pt x="2483" y="460"/>
                      <a:pt x="1" y="1044"/>
                      <a:pt x="1" y="1690"/>
                    </a:cubicBezTo>
                    <a:cubicBezTo>
                      <a:pt x="1" y="2399"/>
                      <a:pt x="2754" y="3004"/>
                      <a:pt x="6696" y="3255"/>
                    </a:cubicBezTo>
                    <a:cubicBezTo>
                      <a:pt x="7092" y="3296"/>
                      <a:pt x="7510" y="3317"/>
                      <a:pt x="7948" y="3338"/>
                    </a:cubicBezTo>
                    <a:lnTo>
                      <a:pt x="8907" y="3359"/>
                    </a:lnTo>
                    <a:lnTo>
                      <a:pt x="9741" y="3380"/>
                    </a:lnTo>
                    <a:lnTo>
                      <a:pt x="13266" y="3380"/>
                    </a:lnTo>
                    <a:cubicBezTo>
                      <a:pt x="18397" y="3234"/>
                      <a:pt x="22298" y="2545"/>
                      <a:pt x="22298" y="1711"/>
                    </a:cubicBezTo>
                    <a:cubicBezTo>
                      <a:pt x="22298" y="898"/>
                      <a:pt x="18460" y="209"/>
                      <a:pt x="13371" y="43"/>
                    </a:cubicBezTo>
                    <a:lnTo>
                      <a:pt x="12891" y="22"/>
                    </a:lnTo>
                    <a:lnTo>
                      <a:pt x="12223" y="1"/>
                    </a:lnTo>
                    <a:close/>
                  </a:path>
                </a:pathLst>
              </a:custGeom>
              <a:solidFill>
                <a:srgbClr val="754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2" name="Google Shape;266;p5"/>
              <p:cNvSpPr/>
              <p:nvPr/>
            </p:nvSpPr>
            <p:spPr>
              <a:xfrm>
                <a:off x="8258750" y="4054425"/>
                <a:ext cx="6033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24133" h="3187" extrusionOk="0">
                    <a:moveTo>
                      <a:pt x="13099" y="0"/>
                    </a:moveTo>
                    <a:cubicBezTo>
                      <a:pt x="13083" y="0"/>
                      <a:pt x="13068" y="6"/>
                      <a:pt x="13057" y="16"/>
                    </a:cubicBezTo>
                    <a:lnTo>
                      <a:pt x="9532" y="16"/>
                    </a:lnTo>
                    <a:cubicBezTo>
                      <a:pt x="9345" y="37"/>
                      <a:pt x="9178" y="37"/>
                      <a:pt x="9011" y="37"/>
                    </a:cubicBezTo>
                    <a:lnTo>
                      <a:pt x="8656" y="37"/>
                    </a:lnTo>
                    <a:lnTo>
                      <a:pt x="8427" y="58"/>
                    </a:lnTo>
                    <a:lnTo>
                      <a:pt x="7885" y="58"/>
                    </a:lnTo>
                    <a:cubicBezTo>
                      <a:pt x="7676" y="58"/>
                      <a:pt x="7447" y="79"/>
                      <a:pt x="7238" y="99"/>
                    </a:cubicBezTo>
                    <a:lnTo>
                      <a:pt x="6612" y="99"/>
                    </a:lnTo>
                    <a:lnTo>
                      <a:pt x="5757" y="162"/>
                    </a:lnTo>
                    <a:lnTo>
                      <a:pt x="5590" y="183"/>
                    </a:lnTo>
                    <a:lnTo>
                      <a:pt x="5444" y="183"/>
                    </a:lnTo>
                    <a:cubicBezTo>
                      <a:pt x="4422" y="287"/>
                      <a:pt x="3525" y="391"/>
                      <a:pt x="2754" y="537"/>
                    </a:cubicBezTo>
                    <a:lnTo>
                      <a:pt x="2608" y="558"/>
                    </a:lnTo>
                    <a:lnTo>
                      <a:pt x="2441" y="579"/>
                    </a:lnTo>
                    <a:cubicBezTo>
                      <a:pt x="918" y="871"/>
                      <a:pt x="0" y="1226"/>
                      <a:pt x="0" y="1622"/>
                    </a:cubicBezTo>
                    <a:cubicBezTo>
                      <a:pt x="0" y="2060"/>
                      <a:pt x="1252" y="2477"/>
                      <a:pt x="3296" y="2769"/>
                    </a:cubicBezTo>
                    <a:lnTo>
                      <a:pt x="3484" y="2811"/>
                    </a:lnTo>
                    <a:lnTo>
                      <a:pt x="3651" y="2832"/>
                    </a:lnTo>
                    <a:cubicBezTo>
                      <a:pt x="3901" y="2853"/>
                      <a:pt x="4151" y="2894"/>
                      <a:pt x="4401" y="2915"/>
                    </a:cubicBezTo>
                    <a:cubicBezTo>
                      <a:pt x="4568" y="2936"/>
                      <a:pt x="4735" y="2957"/>
                      <a:pt x="4902" y="2978"/>
                    </a:cubicBezTo>
                    <a:cubicBezTo>
                      <a:pt x="5403" y="3019"/>
                      <a:pt x="5945" y="3082"/>
                      <a:pt x="6508" y="3124"/>
                    </a:cubicBezTo>
                    <a:lnTo>
                      <a:pt x="6842" y="3124"/>
                    </a:lnTo>
                    <a:lnTo>
                      <a:pt x="7238" y="3145"/>
                    </a:lnTo>
                    <a:cubicBezTo>
                      <a:pt x="7280" y="3155"/>
                      <a:pt x="7332" y="3155"/>
                      <a:pt x="7381" y="3155"/>
                    </a:cubicBezTo>
                    <a:cubicBezTo>
                      <a:pt x="7431" y="3155"/>
                      <a:pt x="7478" y="3155"/>
                      <a:pt x="7509" y="3165"/>
                    </a:cubicBezTo>
                    <a:cubicBezTo>
                      <a:pt x="7551" y="3186"/>
                      <a:pt x="7614" y="3186"/>
                      <a:pt x="7676" y="3186"/>
                    </a:cubicBezTo>
                    <a:lnTo>
                      <a:pt x="14517" y="3186"/>
                    </a:lnTo>
                    <a:cubicBezTo>
                      <a:pt x="14726" y="3186"/>
                      <a:pt x="14955" y="3165"/>
                      <a:pt x="15164" y="3165"/>
                    </a:cubicBezTo>
                    <a:lnTo>
                      <a:pt x="15665" y="3165"/>
                    </a:lnTo>
                    <a:cubicBezTo>
                      <a:pt x="16144" y="3145"/>
                      <a:pt x="16582" y="3124"/>
                      <a:pt x="17020" y="3103"/>
                    </a:cubicBezTo>
                    <a:lnTo>
                      <a:pt x="17145" y="3103"/>
                    </a:lnTo>
                    <a:lnTo>
                      <a:pt x="17312" y="3082"/>
                    </a:lnTo>
                    <a:lnTo>
                      <a:pt x="17855" y="3082"/>
                    </a:lnTo>
                    <a:cubicBezTo>
                      <a:pt x="19169" y="2999"/>
                      <a:pt x="20483" y="2832"/>
                      <a:pt x="21776" y="2602"/>
                    </a:cubicBezTo>
                    <a:cubicBezTo>
                      <a:pt x="21818" y="2602"/>
                      <a:pt x="21880" y="2581"/>
                      <a:pt x="21943" y="2581"/>
                    </a:cubicBezTo>
                    <a:lnTo>
                      <a:pt x="22110" y="2540"/>
                    </a:lnTo>
                    <a:cubicBezTo>
                      <a:pt x="23403" y="2269"/>
                      <a:pt x="24133" y="1956"/>
                      <a:pt x="24133" y="1601"/>
                    </a:cubicBezTo>
                    <a:cubicBezTo>
                      <a:pt x="24133" y="1288"/>
                      <a:pt x="23570" y="1017"/>
                      <a:pt x="22527" y="725"/>
                    </a:cubicBezTo>
                    <a:lnTo>
                      <a:pt x="22381" y="683"/>
                    </a:lnTo>
                    <a:cubicBezTo>
                      <a:pt x="22318" y="663"/>
                      <a:pt x="22276" y="663"/>
                      <a:pt x="22214" y="642"/>
                    </a:cubicBezTo>
                    <a:cubicBezTo>
                      <a:pt x="21004" y="391"/>
                      <a:pt x="19753" y="225"/>
                      <a:pt x="18501" y="120"/>
                    </a:cubicBezTo>
                    <a:lnTo>
                      <a:pt x="18355" y="99"/>
                    </a:lnTo>
                    <a:lnTo>
                      <a:pt x="17813" y="99"/>
                    </a:lnTo>
                    <a:cubicBezTo>
                      <a:pt x="17802" y="110"/>
                      <a:pt x="17787" y="115"/>
                      <a:pt x="17769" y="115"/>
                    </a:cubicBezTo>
                    <a:cubicBezTo>
                      <a:pt x="17750" y="115"/>
                      <a:pt x="17729" y="110"/>
                      <a:pt x="17709" y="99"/>
                    </a:cubicBezTo>
                    <a:lnTo>
                      <a:pt x="17396" y="99"/>
                    </a:lnTo>
                    <a:cubicBezTo>
                      <a:pt x="16916" y="79"/>
                      <a:pt x="16395" y="58"/>
                      <a:pt x="15873" y="16"/>
                    </a:cubicBezTo>
                    <a:lnTo>
                      <a:pt x="13183" y="16"/>
                    </a:lnTo>
                    <a:cubicBezTo>
                      <a:pt x="13172" y="6"/>
                      <a:pt x="13167" y="0"/>
                      <a:pt x="13162" y="0"/>
                    </a:cubicBezTo>
                    <a:cubicBezTo>
                      <a:pt x="13156" y="0"/>
                      <a:pt x="13151" y="6"/>
                      <a:pt x="13141" y="16"/>
                    </a:cubicBezTo>
                    <a:cubicBezTo>
                      <a:pt x="13130" y="6"/>
                      <a:pt x="13115" y="0"/>
                      <a:pt x="13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3" name="Google Shape;267;p5"/>
              <p:cNvSpPr/>
              <p:nvPr/>
            </p:nvSpPr>
            <p:spPr>
              <a:xfrm>
                <a:off x="8336450" y="4072825"/>
                <a:ext cx="543350" cy="63890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25556" extrusionOk="0">
                    <a:moveTo>
                      <a:pt x="17708" y="1"/>
                    </a:moveTo>
                    <a:cubicBezTo>
                      <a:pt x="17542" y="1"/>
                      <a:pt x="17375" y="10"/>
                      <a:pt x="17208" y="10"/>
                    </a:cubicBezTo>
                    <a:cubicBezTo>
                      <a:pt x="17208" y="31"/>
                      <a:pt x="17187" y="31"/>
                      <a:pt x="17187" y="52"/>
                    </a:cubicBezTo>
                    <a:cubicBezTo>
                      <a:pt x="16791" y="823"/>
                      <a:pt x="16645" y="1637"/>
                      <a:pt x="16457" y="2638"/>
                    </a:cubicBezTo>
                    <a:cubicBezTo>
                      <a:pt x="16123" y="4453"/>
                      <a:pt x="15560" y="6205"/>
                      <a:pt x="14809" y="7894"/>
                    </a:cubicBezTo>
                    <a:cubicBezTo>
                      <a:pt x="13745" y="10272"/>
                      <a:pt x="12265" y="12441"/>
                      <a:pt x="10450" y="14318"/>
                    </a:cubicBezTo>
                    <a:cubicBezTo>
                      <a:pt x="7592" y="17238"/>
                      <a:pt x="3963" y="19303"/>
                      <a:pt x="0" y="20325"/>
                    </a:cubicBezTo>
                    <a:cubicBezTo>
                      <a:pt x="397" y="21201"/>
                      <a:pt x="918" y="22015"/>
                      <a:pt x="1523" y="22724"/>
                    </a:cubicBezTo>
                    <a:cubicBezTo>
                      <a:pt x="2315" y="23662"/>
                      <a:pt x="3337" y="24372"/>
                      <a:pt x="4485" y="24768"/>
                    </a:cubicBezTo>
                    <a:cubicBezTo>
                      <a:pt x="4985" y="24956"/>
                      <a:pt x="5382" y="25206"/>
                      <a:pt x="5903" y="25289"/>
                    </a:cubicBezTo>
                    <a:cubicBezTo>
                      <a:pt x="6550" y="25435"/>
                      <a:pt x="7217" y="25498"/>
                      <a:pt x="7905" y="25540"/>
                    </a:cubicBezTo>
                    <a:cubicBezTo>
                      <a:pt x="8261" y="25550"/>
                      <a:pt x="8617" y="25556"/>
                      <a:pt x="8973" y="25556"/>
                    </a:cubicBezTo>
                    <a:cubicBezTo>
                      <a:pt x="9995" y="25556"/>
                      <a:pt x="11020" y="25513"/>
                      <a:pt x="12056" y="25435"/>
                    </a:cubicBezTo>
                    <a:cubicBezTo>
                      <a:pt x="13537" y="25331"/>
                      <a:pt x="14684" y="25102"/>
                      <a:pt x="15831" y="24121"/>
                    </a:cubicBezTo>
                    <a:cubicBezTo>
                      <a:pt x="16415" y="23600"/>
                      <a:pt x="16770" y="23016"/>
                      <a:pt x="17187" y="22515"/>
                    </a:cubicBezTo>
                    <a:cubicBezTo>
                      <a:pt x="17896" y="21556"/>
                      <a:pt x="18459" y="20513"/>
                      <a:pt x="18876" y="19387"/>
                    </a:cubicBezTo>
                    <a:cubicBezTo>
                      <a:pt x="19711" y="17176"/>
                      <a:pt x="20107" y="14840"/>
                      <a:pt x="20316" y="12483"/>
                    </a:cubicBezTo>
                    <a:cubicBezTo>
                      <a:pt x="20482" y="10647"/>
                      <a:pt x="20566" y="8770"/>
                      <a:pt x="20545" y="6914"/>
                    </a:cubicBezTo>
                    <a:cubicBezTo>
                      <a:pt x="20608" y="6914"/>
                      <a:pt x="20649" y="6893"/>
                      <a:pt x="20691" y="6872"/>
                    </a:cubicBezTo>
                    <a:cubicBezTo>
                      <a:pt x="20920" y="6789"/>
                      <a:pt x="21108" y="6622"/>
                      <a:pt x="21254" y="6434"/>
                    </a:cubicBezTo>
                    <a:cubicBezTo>
                      <a:pt x="21609" y="5892"/>
                      <a:pt x="21400" y="5120"/>
                      <a:pt x="21358" y="4411"/>
                    </a:cubicBezTo>
                    <a:cubicBezTo>
                      <a:pt x="21275" y="2847"/>
                      <a:pt x="21734" y="573"/>
                      <a:pt x="19732" y="135"/>
                    </a:cubicBezTo>
                    <a:cubicBezTo>
                      <a:pt x="19245" y="48"/>
                      <a:pt x="18758" y="5"/>
                      <a:pt x="18272" y="5"/>
                    </a:cubicBezTo>
                    <a:cubicBezTo>
                      <a:pt x="18174" y="5"/>
                      <a:pt x="18077" y="7"/>
                      <a:pt x="17980" y="10"/>
                    </a:cubicBezTo>
                    <a:lnTo>
                      <a:pt x="17959" y="10"/>
                    </a:lnTo>
                    <a:cubicBezTo>
                      <a:pt x="17875" y="3"/>
                      <a:pt x="17792" y="1"/>
                      <a:pt x="177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4" name="Google Shape;268;p5"/>
              <p:cNvSpPr/>
              <p:nvPr/>
            </p:nvSpPr>
            <p:spPr>
              <a:xfrm>
                <a:off x="8435125" y="4665425"/>
                <a:ext cx="277825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1038" extrusionOk="0">
                    <a:moveTo>
                      <a:pt x="10925" y="0"/>
                    </a:moveTo>
                    <a:cubicBezTo>
                      <a:pt x="10716" y="0"/>
                      <a:pt x="10508" y="63"/>
                      <a:pt x="10299" y="146"/>
                    </a:cubicBezTo>
                    <a:cubicBezTo>
                      <a:pt x="10090" y="209"/>
                      <a:pt x="9882" y="250"/>
                      <a:pt x="9673" y="292"/>
                    </a:cubicBezTo>
                    <a:cubicBezTo>
                      <a:pt x="9214" y="396"/>
                      <a:pt x="8776" y="480"/>
                      <a:pt x="8318" y="542"/>
                    </a:cubicBezTo>
                    <a:cubicBezTo>
                      <a:pt x="7661" y="603"/>
                      <a:pt x="7004" y="642"/>
                      <a:pt x="6348" y="642"/>
                    </a:cubicBezTo>
                    <a:cubicBezTo>
                      <a:pt x="6108" y="642"/>
                      <a:pt x="5867" y="637"/>
                      <a:pt x="5627" y="626"/>
                    </a:cubicBezTo>
                    <a:cubicBezTo>
                      <a:pt x="4730" y="605"/>
                      <a:pt x="3854" y="542"/>
                      <a:pt x="2957" y="459"/>
                    </a:cubicBezTo>
                    <a:cubicBezTo>
                      <a:pt x="2019" y="376"/>
                      <a:pt x="1059" y="355"/>
                      <a:pt x="141" y="209"/>
                    </a:cubicBezTo>
                    <a:cubicBezTo>
                      <a:pt x="134" y="207"/>
                      <a:pt x="128" y="207"/>
                      <a:pt x="122" y="207"/>
                    </a:cubicBezTo>
                    <a:cubicBezTo>
                      <a:pt x="32" y="207"/>
                      <a:pt x="1" y="337"/>
                      <a:pt x="79" y="376"/>
                    </a:cubicBezTo>
                    <a:lnTo>
                      <a:pt x="100" y="355"/>
                    </a:lnTo>
                    <a:cubicBezTo>
                      <a:pt x="997" y="605"/>
                      <a:pt x="1914" y="772"/>
                      <a:pt x="2853" y="834"/>
                    </a:cubicBezTo>
                    <a:cubicBezTo>
                      <a:pt x="3791" y="939"/>
                      <a:pt x="4730" y="1001"/>
                      <a:pt x="5689" y="1022"/>
                    </a:cubicBezTo>
                    <a:cubicBezTo>
                      <a:pt x="5919" y="1033"/>
                      <a:pt x="6151" y="1038"/>
                      <a:pt x="6384" y="1038"/>
                    </a:cubicBezTo>
                    <a:cubicBezTo>
                      <a:pt x="7084" y="1038"/>
                      <a:pt x="7796" y="991"/>
                      <a:pt x="8484" y="897"/>
                    </a:cubicBezTo>
                    <a:cubicBezTo>
                      <a:pt x="8943" y="855"/>
                      <a:pt x="9381" y="772"/>
                      <a:pt x="9840" y="668"/>
                    </a:cubicBezTo>
                    <a:cubicBezTo>
                      <a:pt x="10216" y="584"/>
                      <a:pt x="10737" y="522"/>
                      <a:pt x="11029" y="250"/>
                    </a:cubicBezTo>
                    <a:cubicBezTo>
                      <a:pt x="11112" y="146"/>
                      <a:pt x="11050" y="0"/>
                      <a:pt x="109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5" name="Google Shape;269;p5"/>
              <p:cNvSpPr/>
              <p:nvPr/>
            </p:nvSpPr>
            <p:spPr>
              <a:xfrm>
                <a:off x="8300475" y="4293100"/>
                <a:ext cx="21400" cy="7892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3157" extrusionOk="0">
                    <a:moveTo>
                      <a:pt x="459" y="1"/>
                    </a:moveTo>
                    <a:cubicBezTo>
                      <a:pt x="407" y="1"/>
                      <a:pt x="355" y="22"/>
                      <a:pt x="313" y="63"/>
                    </a:cubicBezTo>
                    <a:lnTo>
                      <a:pt x="271" y="63"/>
                    </a:lnTo>
                    <a:cubicBezTo>
                      <a:pt x="167" y="147"/>
                      <a:pt x="84" y="272"/>
                      <a:pt x="42" y="418"/>
                    </a:cubicBezTo>
                    <a:cubicBezTo>
                      <a:pt x="21" y="564"/>
                      <a:pt x="0" y="710"/>
                      <a:pt x="21" y="877"/>
                    </a:cubicBezTo>
                    <a:lnTo>
                      <a:pt x="21" y="1628"/>
                    </a:lnTo>
                    <a:cubicBezTo>
                      <a:pt x="21" y="1878"/>
                      <a:pt x="42" y="2149"/>
                      <a:pt x="104" y="2420"/>
                    </a:cubicBezTo>
                    <a:cubicBezTo>
                      <a:pt x="125" y="2525"/>
                      <a:pt x="167" y="2650"/>
                      <a:pt x="209" y="2775"/>
                    </a:cubicBezTo>
                    <a:cubicBezTo>
                      <a:pt x="250" y="2900"/>
                      <a:pt x="271" y="3067"/>
                      <a:pt x="417" y="3129"/>
                    </a:cubicBezTo>
                    <a:cubicBezTo>
                      <a:pt x="452" y="3147"/>
                      <a:pt x="490" y="3157"/>
                      <a:pt x="527" y="3157"/>
                    </a:cubicBezTo>
                    <a:cubicBezTo>
                      <a:pt x="580" y="3157"/>
                      <a:pt x="631" y="3137"/>
                      <a:pt x="668" y="3088"/>
                    </a:cubicBezTo>
                    <a:cubicBezTo>
                      <a:pt x="793" y="3004"/>
                      <a:pt x="772" y="2879"/>
                      <a:pt x="793" y="2733"/>
                    </a:cubicBezTo>
                    <a:cubicBezTo>
                      <a:pt x="814" y="2608"/>
                      <a:pt x="834" y="2483"/>
                      <a:pt x="834" y="2358"/>
                    </a:cubicBezTo>
                    <a:cubicBezTo>
                      <a:pt x="855" y="2107"/>
                      <a:pt x="855" y="1836"/>
                      <a:pt x="834" y="1586"/>
                    </a:cubicBezTo>
                    <a:cubicBezTo>
                      <a:pt x="814" y="1315"/>
                      <a:pt x="814" y="1085"/>
                      <a:pt x="814" y="835"/>
                    </a:cubicBezTo>
                    <a:cubicBezTo>
                      <a:pt x="834" y="689"/>
                      <a:pt x="834" y="543"/>
                      <a:pt x="793" y="418"/>
                    </a:cubicBezTo>
                    <a:cubicBezTo>
                      <a:pt x="772" y="293"/>
                      <a:pt x="688" y="168"/>
                      <a:pt x="605" y="63"/>
                    </a:cubicBezTo>
                    <a:cubicBezTo>
                      <a:pt x="563" y="22"/>
                      <a:pt x="511" y="1"/>
                      <a:pt x="4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6" name="Google Shape;270;p5"/>
              <p:cNvSpPr/>
              <p:nvPr/>
            </p:nvSpPr>
            <p:spPr>
              <a:xfrm>
                <a:off x="8306200" y="4392250"/>
                <a:ext cx="72500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7728" extrusionOk="0">
                    <a:moveTo>
                      <a:pt x="530" y="1"/>
                    </a:moveTo>
                    <a:cubicBezTo>
                      <a:pt x="432" y="1"/>
                      <a:pt x="331" y="48"/>
                      <a:pt x="272" y="144"/>
                    </a:cubicBezTo>
                    <a:lnTo>
                      <a:pt x="293" y="144"/>
                    </a:lnTo>
                    <a:cubicBezTo>
                      <a:pt x="1" y="707"/>
                      <a:pt x="293" y="1541"/>
                      <a:pt x="376" y="2125"/>
                    </a:cubicBezTo>
                    <a:cubicBezTo>
                      <a:pt x="522" y="2793"/>
                      <a:pt x="668" y="3481"/>
                      <a:pt x="877" y="4148"/>
                    </a:cubicBezTo>
                    <a:cubicBezTo>
                      <a:pt x="1064" y="4795"/>
                      <a:pt x="1294" y="5421"/>
                      <a:pt x="1544" y="6046"/>
                    </a:cubicBezTo>
                    <a:cubicBezTo>
                      <a:pt x="1815" y="6672"/>
                      <a:pt x="2045" y="7298"/>
                      <a:pt x="2629" y="7715"/>
                    </a:cubicBezTo>
                    <a:cubicBezTo>
                      <a:pt x="2650" y="7724"/>
                      <a:pt x="2673" y="7728"/>
                      <a:pt x="2696" y="7728"/>
                    </a:cubicBezTo>
                    <a:cubicBezTo>
                      <a:pt x="2786" y="7728"/>
                      <a:pt x="2879" y="7664"/>
                      <a:pt x="2879" y="7548"/>
                    </a:cubicBezTo>
                    <a:cubicBezTo>
                      <a:pt x="2900" y="6902"/>
                      <a:pt x="2629" y="6338"/>
                      <a:pt x="2378" y="5754"/>
                    </a:cubicBezTo>
                    <a:cubicBezTo>
                      <a:pt x="2149" y="5170"/>
                      <a:pt x="1919" y="4482"/>
                      <a:pt x="1732" y="3836"/>
                    </a:cubicBezTo>
                    <a:cubicBezTo>
                      <a:pt x="1523" y="3189"/>
                      <a:pt x="1377" y="2584"/>
                      <a:pt x="1231" y="1938"/>
                    </a:cubicBezTo>
                    <a:cubicBezTo>
                      <a:pt x="1169" y="1625"/>
                      <a:pt x="1106" y="1312"/>
                      <a:pt x="1064" y="999"/>
                    </a:cubicBezTo>
                    <a:cubicBezTo>
                      <a:pt x="1043" y="686"/>
                      <a:pt x="939" y="352"/>
                      <a:pt x="731" y="81"/>
                    </a:cubicBezTo>
                    <a:cubicBezTo>
                      <a:pt x="677" y="28"/>
                      <a:pt x="604" y="1"/>
                      <a:pt x="5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7" name="Google Shape;271;p5"/>
              <p:cNvSpPr/>
              <p:nvPr/>
            </p:nvSpPr>
            <p:spPr>
              <a:xfrm>
                <a:off x="8020975" y="3064075"/>
                <a:ext cx="492775" cy="1072100"/>
              </a:xfrm>
              <a:custGeom>
                <a:avLst/>
                <a:gdLst/>
                <a:ahLst/>
                <a:cxnLst/>
                <a:rect l="l" t="t" r="r" b="b"/>
                <a:pathLst>
                  <a:path w="19711" h="42884" extrusionOk="0">
                    <a:moveTo>
                      <a:pt x="981" y="1"/>
                    </a:moveTo>
                    <a:lnTo>
                      <a:pt x="981" y="1"/>
                    </a:lnTo>
                    <a:cubicBezTo>
                      <a:pt x="0" y="5737"/>
                      <a:pt x="2420" y="11514"/>
                      <a:pt x="5340" y="16582"/>
                    </a:cubicBezTo>
                    <a:cubicBezTo>
                      <a:pt x="8260" y="21630"/>
                      <a:pt x="11785" y="26469"/>
                      <a:pt x="13328" y="32100"/>
                    </a:cubicBezTo>
                    <a:cubicBezTo>
                      <a:pt x="13412" y="32455"/>
                      <a:pt x="13516" y="32810"/>
                      <a:pt x="13600" y="33185"/>
                    </a:cubicBezTo>
                    <a:cubicBezTo>
                      <a:pt x="13620" y="33310"/>
                      <a:pt x="13641" y="33435"/>
                      <a:pt x="13683" y="33581"/>
                    </a:cubicBezTo>
                    <a:cubicBezTo>
                      <a:pt x="13725" y="33706"/>
                      <a:pt x="13746" y="33852"/>
                      <a:pt x="13787" y="33998"/>
                    </a:cubicBezTo>
                    <a:cubicBezTo>
                      <a:pt x="13975" y="34854"/>
                      <a:pt x="14142" y="35709"/>
                      <a:pt x="14309" y="36585"/>
                    </a:cubicBezTo>
                    <a:cubicBezTo>
                      <a:pt x="14330" y="36647"/>
                      <a:pt x="14350" y="36731"/>
                      <a:pt x="14371" y="36793"/>
                    </a:cubicBezTo>
                    <a:cubicBezTo>
                      <a:pt x="14580" y="37836"/>
                      <a:pt x="14809" y="38858"/>
                      <a:pt x="15101" y="39859"/>
                    </a:cubicBezTo>
                    <a:cubicBezTo>
                      <a:pt x="15143" y="39964"/>
                      <a:pt x="15164" y="40068"/>
                      <a:pt x="15206" y="40172"/>
                    </a:cubicBezTo>
                    <a:cubicBezTo>
                      <a:pt x="15226" y="40235"/>
                      <a:pt x="15247" y="40297"/>
                      <a:pt x="15268" y="40360"/>
                    </a:cubicBezTo>
                    <a:cubicBezTo>
                      <a:pt x="15372" y="40694"/>
                      <a:pt x="15477" y="41007"/>
                      <a:pt x="15602" y="41340"/>
                    </a:cubicBezTo>
                    <a:cubicBezTo>
                      <a:pt x="15727" y="41695"/>
                      <a:pt x="15936" y="42237"/>
                      <a:pt x="16186" y="42821"/>
                    </a:cubicBezTo>
                    <a:lnTo>
                      <a:pt x="16353" y="42821"/>
                    </a:lnTo>
                    <a:lnTo>
                      <a:pt x="16770" y="42842"/>
                    </a:lnTo>
                    <a:cubicBezTo>
                      <a:pt x="16812" y="42852"/>
                      <a:pt x="16859" y="42852"/>
                      <a:pt x="16903" y="42852"/>
                    </a:cubicBezTo>
                    <a:cubicBezTo>
                      <a:pt x="16947" y="42852"/>
                      <a:pt x="16989" y="42852"/>
                      <a:pt x="17020" y="42863"/>
                    </a:cubicBezTo>
                    <a:cubicBezTo>
                      <a:pt x="17083" y="42884"/>
                      <a:pt x="17125" y="42884"/>
                      <a:pt x="17187" y="42884"/>
                    </a:cubicBezTo>
                    <a:lnTo>
                      <a:pt x="19690" y="42884"/>
                    </a:lnTo>
                    <a:cubicBezTo>
                      <a:pt x="19711" y="42717"/>
                      <a:pt x="19690" y="42550"/>
                      <a:pt x="19690" y="42383"/>
                    </a:cubicBezTo>
                    <a:cubicBezTo>
                      <a:pt x="19607" y="41465"/>
                      <a:pt x="19481" y="40548"/>
                      <a:pt x="19294" y="39630"/>
                    </a:cubicBezTo>
                    <a:cubicBezTo>
                      <a:pt x="19023" y="38274"/>
                      <a:pt x="18668" y="36939"/>
                      <a:pt x="18230" y="35625"/>
                    </a:cubicBezTo>
                    <a:cubicBezTo>
                      <a:pt x="18167" y="35417"/>
                      <a:pt x="18105" y="35208"/>
                      <a:pt x="18042" y="35000"/>
                    </a:cubicBezTo>
                    <a:cubicBezTo>
                      <a:pt x="17980" y="34812"/>
                      <a:pt x="17917" y="34603"/>
                      <a:pt x="17834" y="34395"/>
                    </a:cubicBezTo>
                    <a:lnTo>
                      <a:pt x="17792" y="34270"/>
                    </a:lnTo>
                    <a:cubicBezTo>
                      <a:pt x="17604" y="33727"/>
                      <a:pt x="17417" y="33206"/>
                      <a:pt x="17229" y="32684"/>
                    </a:cubicBezTo>
                    <a:lnTo>
                      <a:pt x="17125" y="32372"/>
                    </a:lnTo>
                    <a:cubicBezTo>
                      <a:pt x="16540" y="30766"/>
                      <a:pt x="15956" y="29180"/>
                      <a:pt x="15331" y="27595"/>
                    </a:cubicBezTo>
                    <a:cubicBezTo>
                      <a:pt x="15289" y="27491"/>
                      <a:pt x="15247" y="27366"/>
                      <a:pt x="15206" y="27261"/>
                    </a:cubicBezTo>
                    <a:cubicBezTo>
                      <a:pt x="15164" y="27178"/>
                      <a:pt x="15122" y="27074"/>
                      <a:pt x="15080" y="26990"/>
                    </a:cubicBezTo>
                    <a:cubicBezTo>
                      <a:pt x="14580" y="25718"/>
                      <a:pt x="14058" y="24467"/>
                      <a:pt x="13516" y="23236"/>
                    </a:cubicBezTo>
                    <a:cubicBezTo>
                      <a:pt x="13391" y="22965"/>
                      <a:pt x="13266" y="22715"/>
                      <a:pt x="13162" y="22485"/>
                    </a:cubicBezTo>
                    <a:cubicBezTo>
                      <a:pt x="13078" y="22256"/>
                      <a:pt x="12974" y="22026"/>
                      <a:pt x="12849" y="21797"/>
                    </a:cubicBezTo>
                    <a:cubicBezTo>
                      <a:pt x="12724" y="21526"/>
                      <a:pt x="12598" y="21234"/>
                      <a:pt x="12473" y="20983"/>
                    </a:cubicBezTo>
                    <a:cubicBezTo>
                      <a:pt x="12369" y="20775"/>
                      <a:pt x="12265" y="20566"/>
                      <a:pt x="12181" y="20399"/>
                    </a:cubicBezTo>
                    <a:cubicBezTo>
                      <a:pt x="12098" y="20212"/>
                      <a:pt x="12014" y="20024"/>
                      <a:pt x="11910" y="19857"/>
                    </a:cubicBezTo>
                    <a:cubicBezTo>
                      <a:pt x="11389" y="18793"/>
                      <a:pt x="10825" y="17750"/>
                      <a:pt x="10221" y="16728"/>
                    </a:cubicBezTo>
                    <a:cubicBezTo>
                      <a:pt x="7009" y="11201"/>
                      <a:pt x="2795" y="6133"/>
                      <a:pt x="9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8" name="Google Shape;272;p5"/>
              <p:cNvSpPr/>
              <p:nvPr/>
            </p:nvSpPr>
            <p:spPr>
              <a:xfrm>
                <a:off x="8144025" y="2627125"/>
                <a:ext cx="367125" cy="1509050"/>
              </a:xfrm>
              <a:custGeom>
                <a:avLst/>
                <a:gdLst/>
                <a:ahLst/>
                <a:cxnLst/>
                <a:rect l="l" t="t" r="r" b="b"/>
                <a:pathLst>
                  <a:path w="14685" h="60362" extrusionOk="0">
                    <a:moveTo>
                      <a:pt x="84" y="0"/>
                    </a:moveTo>
                    <a:cubicBezTo>
                      <a:pt x="1336" y="2920"/>
                      <a:pt x="1" y="5903"/>
                      <a:pt x="63" y="8969"/>
                    </a:cubicBezTo>
                    <a:cubicBezTo>
                      <a:pt x="105" y="11847"/>
                      <a:pt x="627" y="14705"/>
                      <a:pt x="1211" y="17520"/>
                    </a:cubicBezTo>
                    <a:cubicBezTo>
                      <a:pt x="1899" y="20858"/>
                      <a:pt x="3442" y="23945"/>
                      <a:pt x="4569" y="27157"/>
                    </a:cubicBezTo>
                    <a:cubicBezTo>
                      <a:pt x="5570" y="30118"/>
                      <a:pt x="6237" y="33164"/>
                      <a:pt x="6905" y="36209"/>
                    </a:cubicBezTo>
                    <a:lnTo>
                      <a:pt x="7134" y="37252"/>
                    </a:lnTo>
                    <a:cubicBezTo>
                      <a:pt x="7176" y="37460"/>
                      <a:pt x="7218" y="37648"/>
                      <a:pt x="7259" y="37857"/>
                    </a:cubicBezTo>
                    <a:cubicBezTo>
                      <a:pt x="7322" y="38086"/>
                      <a:pt x="7364" y="38295"/>
                      <a:pt x="7405" y="38503"/>
                    </a:cubicBezTo>
                    <a:cubicBezTo>
                      <a:pt x="8594" y="43989"/>
                      <a:pt x="9804" y="49495"/>
                      <a:pt x="11014" y="55001"/>
                    </a:cubicBezTo>
                    <a:lnTo>
                      <a:pt x="11222" y="55961"/>
                    </a:lnTo>
                    <a:cubicBezTo>
                      <a:pt x="11306" y="56357"/>
                      <a:pt x="11389" y="56753"/>
                      <a:pt x="11472" y="57150"/>
                    </a:cubicBezTo>
                    <a:cubicBezTo>
                      <a:pt x="11493" y="57191"/>
                      <a:pt x="11493" y="57212"/>
                      <a:pt x="11493" y="57233"/>
                    </a:cubicBezTo>
                    <a:cubicBezTo>
                      <a:pt x="11598" y="57692"/>
                      <a:pt x="11681" y="58130"/>
                      <a:pt x="11785" y="58568"/>
                    </a:cubicBezTo>
                    <a:cubicBezTo>
                      <a:pt x="11910" y="59173"/>
                      <a:pt x="12077" y="59778"/>
                      <a:pt x="12265" y="60362"/>
                    </a:cubicBezTo>
                    <a:lnTo>
                      <a:pt x="14685" y="60362"/>
                    </a:lnTo>
                    <a:cubicBezTo>
                      <a:pt x="14685" y="59235"/>
                      <a:pt x="14539" y="58109"/>
                      <a:pt x="14267" y="57025"/>
                    </a:cubicBezTo>
                    <a:cubicBezTo>
                      <a:pt x="14121" y="56357"/>
                      <a:pt x="13955" y="55711"/>
                      <a:pt x="13767" y="55064"/>
                    </a:cubicBezTo>
                    <a:cubicBezTo>
                      <a:pt x="13621" y="54522"/>
                      <a:pt x="13475" y="54000"/>
                      <a:pt x="13350" y="53479"/>
                    </a:cubicBezTo>
                    <a:cubicBezTo>
                      <a:pt x="13287" y="53228"/>
                      <a:pt x="13225" y="52978"/>
                      <a:pt x="13141" y="52707"/>
                    </a:cubicBezTo>
                    <a:cubicBezTo>
                      <a:pt x="13058" y="52415"/>
                      <a:pt x="12995" y="52123"/>
                      <a:pt x="12933" y="51831"/>
                    </a:cubicBezTo>
                    <a:cubicBezTo>
                      <a:pt x="12912" y="51768"/>
                      <a:pt x="12891" y="51706"/>
                      <a:pt x="12870" y="51643"/>
                    </a:cubicBezTo>
                    <a:cubicBezTo>
                      <a:pt x="12724" y="51122"/>
                      <a:pt x="12599" y="50580"/>
                      <a:pt x="12474" y="50037"/>
                    </a:cubicBezTo>
                    <a:cubicBezTo>
                      <a:pt x="11222" y="45073"/>
                      <a:pt x="10117" y="40088"/>
                      <a:pt x="9157" y="35062"/>
                    </a:cubicBezTo>
                    <a:cubicBezTo>
                      <a:pt x="9136" y="34957"/>
                      <a:pt x="9116" y="34832"/>
                      <a:pt x="9095" y="34749"/>
                    </a:cubicBezTo>
                    <a:cubicBezTo>
                      <a:pt x="9074" y="34665"/>
                      <a:pt x="9053" y="34582"/>
                      <a:pt x="9053" y="34498"/>
                    </a:cubicBezTo>
                    <a:cubicBezTo>
                      <a:pt x="8427" y="31266"/>
                      <a:pt x="7885" y="28033"/>
                      <a:pt x="7384" y="24800"/>
                    </a:cubicBezTo>
                    <a:cubicBezTo>
                      <a:pt x="6967" y="22005"/>
                      <a:pt x="6592" y="19189"/>
                      <a:pt x="5674" y="16519"/>
                    </a:cubicBezTo>
                    <a:cubicBezTo>
                      <a:pt x="5319" y="15518"/>
                      <a:pt x="4902" y="14538"/>
                      <a:pt x="4506" y="13578"/>
                    </a:cubicBezTo>
                    <a:cubicBezTo>
                      <a:pt x="4443" y="13432"/>
                      <a:pt x="4402" y="13307"/>
                      <a:pt x="4339" y="13182"/>
                    </a:cubicBezTo>
                    <a:cubicBezTo>
                      <a:pt x="4297" y="13057"/>
                      <a:pt x="4235" y="12911"/>
                      <a:pt x="4193" y="12786"/>
                    </a:cubicBezTo>
                    <a:cubicBezTo>
                      <a:pt x="3651" y="11534"/>
                      <a:pt x="3192" y="10220"/>
                      <a:pt x="2879" y="8885"/>
                    </a:cubicBezTo>
                    <a:cubicBezTo>
                      <a:pt x="2191" y="5799"/>
                      <a:pt x="1398" y="2920"/>
                      <a:pt x="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49" name="Google Shape;273;p5"/>
              <p:cNvSpPr/>
              <p:nvPr/>
            </p:nvSpPr>
            <p:spPr>
              <a:xfrm>
                <a:off x="8251975" y="2753825"/>
                <a:ext cx="308725" cy="1382875"/>
              </a:xfrm>
              <a:custGeom>
                <a:avLst/>
                <a:gdLst/>
                <a:ahLst/>
                <a:cxnLst/>
                <a:rect l="l" t="t" r="r" b="b"/>
                <a:pathLst>
                  <a:path w="12349" h="55315" extrusionOk="0">
                    <a:moveTo>
                      <a:pt x="1273" y="1"/>
                    </a:moveTo>
                    <a:cubicBezTo>
                      <a:pt x="960" y="939"/>
                      <a:pt x="689" y="1919"/>
                      <a:pt x="501" y="2900"/>
                    </a:cubicBezTo>
                    <a:cubicBezTo>
                      <a:pt x="480" y="3046"/>
                      <a:pt x="438" y="3171"/>
                      <a:pt x="417" y="3296"/>
                    </a:cubicBezTo>
                    <a:cubicBezTo>
                      <a:pt x="397" y="3421"/>
                      <a:pt x="376" y="3546"/>
                      <a:pt x="355" y="3671"/>
                    </a:cubicBezTo>
                    <a:cubicBezTo>
                      <a:pt x="125" y="5027"/>
                      <a:pt x="21" y="6383"/>
                      <a:pt x="21" y="7760"/>
                    </a:cubicBezTo>
                    <a:cubicBezTo>
                      <a:pt x="21" y="7906"/>
                      <a:pt x="0" y="8031"/>
                      <a:pt x="21" y="8177"/>
                    </a:cubicBezTo>
                    <a:cubicBezTo>
                      <a:pt x="42" y="8323"/>
                      <a:pt x="42" y="8469"/>
                      <a:pt x="42" y="8615"/>
                    </a:cubicBezTo>
                    <a:cubicBezTo>
                      <a:pt x="84" y="9720"/>
                      <a:pt x="188" y="10805"/>
                      <a:pt x="397" y="11889"/>
                    </a:cubicBezTo>
                    <a:cubicBezTo>
                      <a:pt x="751" y="13933"/>
                      <a:pt x="1398" y="15894"/>
                      <a:pt x="1773" y="17938"/>
                    </a:cubicBezTo>
                    <a:cubicBezTo>
                      <a:pt x="2420" y="21338"/>
                      <a:pt x="2336" y="24842"/>
                      <a:pt x="2733" y="28304"/>
                    </a:cubicBezTo>
                    <a:cubicBezTo>
                      <a:pt x="2962" y="30265"/>
                      <a:pt x="3317" y="32205"/>
                      <a:pt x="3776" y="34144"/>
                    </a:cubicBezTo>
                    <a:cubicBezTo>
                      <a:pt x="3817" y="34374"/>
                      <a:pt x="3880" y="34582"/>
                      <a:pt x="3942" y="34853"/>
                    </a:cubicBezTo>
                    <a:cubicBezTo>
                      <a:pt x="4005" y="35125"/>
                      <a:pt x="4068" y="35417"/>
                      <a:pt x="4130" y="35667"/>
                    </a:cubicBezTo>
                    <a:cubicBezTo>
                      <a:pt x="4464" y="37043"/>
                      <a:pt x="4839" y="38399"/>
                      <a:pt x="5194" y="39755"/>
                    </a:cubicBezTo>
                    <a:cubicBezTo>
                      <a:pt x="5632" y="41403"/>
                      <a:pt x="6195" y="43113"/>
                      <a:pt x="6737" y="44844"/>
                    </a:cubicBezTo>
                    <a:cubicBezTo>
                      <a:pt x="6821" y="45115"/>
                      <a:pt x="6904" y="45386"/>
                      <a:pt x="6967" y="45637"/>
                    </a:cubicBezTo>
                    <a:cubicBezTo>
                      <a:pt x="7071" y="45970"/>
                      <a:pt x="7175" y="46304"/>
                      <a:pt x="7280" y="46638"/>
                    </a:cubicBezTo>
                    <a:cubicBezTo>
                      <a:pt x="7822" y="48411"/>
                      <a:pt x="8239" y="50225"/>
                      <a:pt x="8531" y="52082"/>
                    </a:cubicBezTo>
                    <a:cubicBezTo>
                      <a:pt x="8573" y="52395"/>
                      <a:pt x="8615" y="52707"/>
                      <a:pt x="8656" y="53020"/>
                    </a:cubicBezTo>
                    <a:cubicBezTo>
                      <a:pt x="8677" y="53271"/>
                      <a:pt x="8698" y="53500"/>
                      <a:pt x="8719" y="53709"/>
                    </a:cubicBezTo>
                    <a:lnTo>
                      <a:pt x="8719" y="53917"/>
                    </a:lnTo>
                    <a:lnTo>
                      <a:pt x="8719" y="54480"/>
                    </a:lnTo>
                    <a:cubicBezTo>
                      <a:pt x="8698" y="54751"/>
                      <a:pt x="8677" y="55023"/>
                      <a:pt x="8677" y="55315"/>
                    </a:cubicBezTo>
                    <a:lnTo>
                      <a:pt x="12223" y="55315"/>
                    </a:lnTo>
                    <a:cubicBezTo>
                      <a:pt x="12265" y="55064"/>
                      <a:pt x="12306" y="54793"/>
                      <a:pt x="12306" y="54543"/>
                    </a:cubicBezTo>
                    <a:cubicBezTo>
                      <a:pt x="12348" y="54042"/>
                      <a:pt x="12348" y="53521"/>
                      <a:pt x="12306" y="53083"/>
                    </a:cubicBezTo>
                    <a:cubicBezTo>
                      <a:pt x="12306" y="52728"/>
                      <a:pt x="12285" y="52353"/>
                      <a:pt x="12244" y="51977"/>
                    </a:cubicBezTo>
                    <a:cubicBezTo>
                      <a:pt x="12160" y="51060"/>
                      <a:pt x="12035" y="50121"/>
                      <a:pt x="11868" y="49203"/>
                    </a:cubicBezTo>
                    <a:cubicBezTo>
                      <a:pt x="11639" y="47973"/>
                      <a:pt x="11326" y="46742"/>
                      <a:pt x="10971" y="45532"/>
                    </a:cubicBezTo>
                    <a:cubicBezTo>
                      <a:pt x="10971" y="45470"/>
                      <a:pt x="10951" y="45407"/>
                      <a:pt x="10930" y="45345"/>
                    </a:cubicBezTo>
                    <a:cubicBezTo>
                      <a:pt x="10492" y="43843"/>
                      <a:pt x="10012" y="42341"/>
                      <a:pt x="9532" y="40860"/>
                    </a:cubicBezTo>
                    <a:cubicBezTo>
                      <a:pt x="9449" y="40610"/>
                      <a:pt x="9365" y="40360"/>
                      <a:pt x="9303" y="40130"/>
                    </a:cubicBezTo>
                    <a:cubicBezTo>
                      <a:pt x="9219" y="39838"/>
                      <a:pt x="9115" y="39546"/>
                      <a:pt x="9032" y="39275"/>
                    </a:cubicBezTo>
                    <a:lnTo>
                      <a:pt x="8990" y="39087"/>
                    </a:lnTo>
                    <a:cubicBezTo>
                      <a:pt x="8927" y="38941"/>
                      <a:pt x="8886" y="38795"/>
                      <a:pt x="8844" y="38629"/>
                    </a:cubicBezTo>
                    <a:cubicBezTo>
                      <a:pt x="8823" y="38587"/>
                      <a:pt x="8802" y="38524"/>
                      <a:pt x="8802" y="38483"/>
                    </a:cubicBezTo>
                    <a:cubicBezTo>
                      <a:pt x="8740" y="38274"/>
                      <a:pt x="8677" y="38065"/>
                      <a:pt x="8615" y="37857"/>
                    </a:cubicBezTo>
                    <a:cubicBezTo>
                      <a:pt x="8031" y="35938"/>
                      <a:pt x="7592" y="33957"/>
                      <a:pt x="7342" y="31933"/>
                    </a:cubicBezTo>
                    <a:cubicBezTo>
                      <a:pt x="7238" y="31057"/>
                      <a:pt x="7175" y="30181"/>
                      <a:pt x="7134" y="29284"/>
                    </a:cubicBezTo>
                    <a:cubicBezTo>
                      <a:pt x="7113" y="28826"/>
                      <a:pt x="7113" y="28408"/>
                      <a:pt x="7092" y="27908"/>
                    </a:cubicBezTo>
                    <a:cubicBezTo>
                      <a:pt x="7071" y="27428"/>
                      <a:pt x="7071" y="26928"/>
                      <a:pt x="7071" y="26448"/>
                    </a:cubicBezTo>
                    <a:cubicBezTo>
                      <a:pt x="7050" y="24091"/>
                      <a:pt x="7050" y="21755"/>
                      <a:pt x="6654" y="19461"/>
                    </a:cubicBezTo>
                    <a:cubicBezTo>
                      <a:pt x="6633" y="19335"/>
                      <a:pt x="6612" y="19231"/>
                      <a:pt x="6591" y="19127"/>
                    </a:cubicBezTo>
                    <a:cubicBezTo>
                      <a:pt x="6570" y="18960"/>
                      <a:pt x="6529" y="18772"/>
                      <a:pt x="6487" y="18605"/>
                    </a:cubicBezTo>
                    <a:cubicBezTo>
                      <a:pt x="6445" y="18355"/>
                      <a:pt x="6383" y="18126"/>
                      <a:pt x="6320" y="17875"/>
                    </a:cubicBezTo>
                    <a:cubicBezTo>
                      <a:pt x="6299" y="17813"/>
                      <a:pt x="6278" y="17729"/>
                      <a:pt x="6258" y="17646"/>
                    </a:cubicBezTo>
                    <a:cubicBezTo>
                      <a:pt x="6195" y="17354"/>
                      <a:pt x="6112" y="17041"/>
                      <a:pt x="6028" y="16791"/>
                    </a:cubicBezTo>
                    <a:cubicBezTo>
                      <a:pt x="5945" y="16541"/>
                      <a:pt x="5882" y="16290"/>
                      <a:pt x="5799" y="16040"/>
                    </a:cubicBezTo>
                    <a:cubicBezTo>
                      <a:pt x="4088" y="10680"/>
                      <a:pt x="1022" y="5590"/>
                      <a:pt x="1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0" name="Google Shape;274;p5"/>
              <p:cNvSpPr/>
              <p:nvPr/>
            </p:nvSpPr>
            <p:spPr>
              <a:xfrm>
                <a:off x="8248850" y="2724625"/>
                <a:ext cx="315500" cy="1412075"/>
              </a:xfrm>
              <a:custGeom>
                <a:avLst/>
                <a:gdLst/>
                <a:ahLst/>
                <a:cxnLst/>
                <a:rect l="l" t="t" r="r" b="b"/>
                <a:pathLst>
                  <a:path w="12620" h="56483" extrusionOk="0">
                    <a:moveTo>
                      <a:pt x="1606" y="1"/>
                    </a:moveTo>
                    <a:lnTo>
                      <a:pt x="1252" y="1043"/>
                    </a:lnTo>
                    <a:cubicBezTo>
                      <a:pt x="1001" y="1815"/>
                      <a:pt x="772" y="2608"/>
                      <a:pt x="584" y="3421"/>
                    </a:cubicBezTo>
                    <a:cubicBezTo>
                      <a:pt x="563" y="3567"/>
                      <a:pt x="522" y="3713"/>
                      <a:pt x="501" y="3859"/>
                    </a:cubicBezTo>
                    <a:cubicBezTo>
                      <a:pt x="459" y="4005"/>
                      <a:pt x="438" y="4109"/>
                      <a:pt x="417" y="4235"/>
                    </a:cubicBezTo>
                    <a:cubicBezTo>
                      <a:pt x="146" y="5632"/>
                      <a:pt x="0" y="7050"/>
                      <a:pt x="0" y="8490"/>
                    </a:cubicBezTo>
                    <a:lnTo>
                      <a:pt x="0" y="8886"/>
                    </a:lnTo>
                    <a:lnTo>
                      <a:pt x="0" y="9303"/>
                    </a:lnTo>
                    <a:cubicBezTo>
                      <a:pt x="21" y="10554"/>
                      <a:pt x="146" y="11806"/>
                      <a:pt x="376" y="13036"/>
                    </a:cubicBezTo>
                    <a:cubicBezTo>
                      <a:pt x="563" y="14079"/>
                      <a:pt x="834" y="15122"/>
                      <a:pt x="1085" y="16144"/>
                    </a:cubicBezTo>
                    <a:cubicBezTo>
                      <a:pt x="1335" y="17104"/>
                      <a:pt x="1564" y="18084"/>
                      <a:pt x="1752" y="19064"/>
                    </a:cubicBezTo>
                    <a:cubicBezTo>
                      <a:pt x="2107" y="21150"/>
                      <a:pt x="2315" y="23236"/>
                      <a:pt x="2399" y="25342"/>
                    </a:cubicBezTo>
                    <a:cubicBezTo>
                      <a:pt x="2482" y="26677"/>
                      <a:pt x="2566" y="28075"/>
                      <a:pt x="2712" y="29430"/>
                    </a:cubicBezTo>
                    <a:cubicBezTo>
                      <a:pt x="2920" y="31182"/>
                      <a:pt x="3212" y="32914"/>
                      <a:pt x="3609" y="34645"/>
                    </a:cubicBezTo>
                    <a:cubicBezTo>
                      <a:pt x="3650" y="34833"/>
                      <a:pt x="3692" y="35041"/>
                      <a:pt x="3734" y="35229"/>
                    </a:cubicBezTo>
                    <a:cubicBezTo>
                      <a:pt x="3734" y="35250"/>
                      <a:pt x="3734" y="35271"/>
                      <a:pt x="3755" y="35312"/>
                    </a:cubicBezTo>
                    <a:cubicBezTo>
                      <a:pt x="3817" y="35542"/>
                      <a:pt x="3859" y="35792"/>
                      <a:pt x="3921" y="36021"/>
                    </a:cubicBezTo>
                    <a:cubicBezTo>
                      <a:pt x="4318" y="37669"/>
                      <a:pt x="4735" y="39296"/>
                      <a:pt x="5173" y="40902"/>
                    </a:cubicBezTo>
                    <a:cubicBezTo>
                      <a:pt x="5527" y="42237"/>
                      <a:pt x="5965" y="43572"/>
                      <a:pt x="6403" y="44990"/>
                    </a:cubicBezTo>
                    <a:cubicBezTo>
                      <a:pt x="6633" y="45720"/>
                      <a:pt x="6862" y="46471"/>
                      <a:pt x="7092" y="47201"/>
                    </a:cubicBezTo>
                    <a:lnTo>
                      <a:pt x="7384" y="48202"/>
                    </a:lnTo>
                    <a:cubicBezTo>
                      <a:pt x="7551" y="48765"/>
                      <a:pt x="7697" y="49349"/>
                      <a:pt x="7843" y="49912"/>
                    </a:cubicBezTo>
                    <a:cubicBezTo>
                      <a:pt x="7843" y="49933"/>
                      <a:pt x="7843" y="49933"/>
                      <a:pt x="7843" y="49933"/>
                    </a:cubicBezTo>
                    <a:cubicBezTo>
                      <a:pt x="8072" y="50809"/>
                      <a:pt x="8260" y="51665"/>
                      <a:pt x="8406" y="52520"/>
                    </a:cubicBezTo>
                    <a:cubicBezTo>
                      <a:pt x="8448" y="52749"/>
                      <a:pt x="8468" y="52958"/>
                      <a:pt x="8510" y="53187"/>
                    </a:cubicBezTo>
                    <a:cubicBezTo>
                      <a:pt x="8552" y="53479"/>
                      <a:pt x="8594" y="53792"/>
                      <a:pt x="8614" y="54063"/>
                    </a:cubicBezTo>
                    <a:cubicBezTo>
                      <a:pt x="8635" y="54355"/>
                      <a:pt x="8656" y="54585"/>
                      <a:pt x="8677" y="54835"/>
                    </a:cubicBezTo>
                    <a:cubicBezTo>
                      <a:pt x="8677" y="54877"/>
                      <a:pt x="8677" y="54939"/>
                      <a:pt x="8677" y="54981"/>
                    </a:cubicBezTo>
                    <a:lnTo>
                      <a:pt x="8677" y="55711"/>
                    </a:lnTo>
                    <a:cubicBezTo>
                      <a:pt x="8677" y="55982"/>
                      <a:pt x="8656" y="56170"/>
                      <a:pt x="8656" y="56420"/>
                    </a:cubicBezTo>
                    <a:lnTo>
                      <a:pt x="8969" y="56420"/>
                    </a:lnTo>
                    <a:lnTo>
                      <a:pt x="8969" y="56107"/>
                    </a:lnTo>
                    <a:cubicBezTo>
                      <a:pt x="8969" y="56003"/>
                      <a:pt x="8969" y="55836"/>
                      <a:pt x="8990" y="55711"/>
                    </a:cubicBezTo>
                    <a:lnTo>
                      <a:pt x="8990" y="55627"/>
                    </a:lnTo>
                    <a:cubicBezTo>
                      <a:pt x="8990" y="55440"/>
                      <a:pt x="8990" y="55252"/>
                      <a:pt x="8990" y="55085"/>
                    </a:cubicBezTo>
                    <a:lnTo>
                      <a:pt x="8990" y="54814"/>
                    </a:lnTo>
                    <a:cubicBezTo>
                      <a:pt x="8969" y="54272"/>
                      <a:pt x="8906" y="53729"/>
                      <a:pt x="8823" y="53166"/>
                    </a:cubicBezTo>
                    <a:cubicBezTo>
                      <a:pt x="8489" y="50914"/>
                      <a:pt x="7843" y="48578"/>
                      <a:pt x="7133" y="46304"/>
                    </a:cubicBezTo>
                    <a:cubicBezTo>
                      <a:pt x="7050" y="46054"/>
                      <a:pt x="6967" y="45762"/>
                      <a:pt x="6862" y="45491"/>
                    </a:cubicBezTo>
                    <a:cubicBezTo>
                      <a:pt x="6800" y="45303"/>
                      <a:pt x="6758" y="45094"/>
                      <a:pt x="6695" y="44907"/>
                    </a:cubicBezTo>
                    <a:cubicBezTo>
                      <a:pt x="6695" y="44865"/>
                      <a:pt x="6675" y="44844"/>
                      <a:pt x="6654" y="44802"/>
                    </a:cubicBezTo>
                    <a:cubicBezTo>
                      <a:pt x="6216" y="43426"/>
                      <a:pt x="5819" y="42112"/>
                      <a:pt x="5465" y="40819"/>
                    </a:cubicBezTo>
                    <a:cubicBezTo>
                      <a:pt x="5194" y="39776"/>
                      <a:pt x="4902" y="38691"/>
                      <a:pt x="4631" y="37627"/>
                    </a:cubicBezTo>
                    <a:lnTo>
                      <a:pt x="4401" y="36710"/>
                    </a:lnTo>
                    <a:cubicBezTo>
                      <a:pt x="4339" y="36459"/>
                      <a:pt x="4276" y="36188"/>
                      <a:pt x="4213" y="35917"/>
                    </a:cubicBezTo>
                    <a:cubicBezTo>
                      <a:pt x="3671" y="33769"/>
                      <a:pt x="3275" y="31600"/>
                      <a:pt x="3025" y="29389"/>
                    </a:cubicBezTo>
                    <a:cubicBezTo>
                      <a:pt x="2858" y="28054"/>
                      <a:pt x="2774" y="26677"/>
                      <a:pt x="2691" y="25342"/>
                    </a:cubicBezTo>
                    <a:cubicBezTo>
                      <a:pt x="2566" y="23257"/>
                      <a:pt x="2441" y="21108"/>
                      <a:pt x="2044" y="19023"/>
                    </a:cubicBezTo>
                    <a:cubicBezTo>
                      <a:pt x="1877" y="18021"/>
                      <a:pt x="1627" y="17041"/>
                      <a:pt x="1377" y="16082"/>
                    </a:cubicBezTo>
                    <a:cubicBezTo>
                      <a:pt x="1126" y="15060"/>
                      <a:pt x="855" y="14017"/>
                      <a:pt x="668" y="12995"/>
                    </a:cubicBezTo>
                    <a:cubicBezTo>
                      <a:pt x="501" y="12035"/>
                      <a:pt x="396" y="11097"/>
                      <a:pt x="334" y="10137"/>
                    </a:cubicBezTo>
                    <a:cubicBezTo>
                      <a:pt x="334" y="9991"/>
                      <a:pt x="334" y="9845"/>
                      <a:pt x="313" y="9678"/>
                    </a:cubicBezTo>
                    <a:cubicBezTo>
                      <a:pt x="313" y="9532"/>
                      <a:pt x="313" y="9386"/>
                      <a:pt x="313" y="9261"/>
                    </a:cubicBezTo>
                    <a:cubicBezTo>
                      <a:pt x="292" y="7926"/>
                      <a:pt x="376" y="6591"/>
                      <a:pt x="584" y="5277"/>
                    </a:cubicBezTo>
                    <a:cubicBezTo>
                      <a:pt x="584" y="5173"/>
                      <a:pt x="605" y="5048"/>
                      <a:pt x="626" y="4923"/>
                    </a:cubicBezTo>
                    <a:lnTo>
                      <a:pt x="688" y="4547"/>
                    </a:lnTo>
                    <a:cubicBezTo>
                      <a:pt x="855" y="3734"/>
                      <a:pt x="1043" y="2941"/>
                      <a:pt x="1272" y="2149"/>
                    </a:cubicBezTo>
                    <a:cubicBezTo>
                      <a:pt x="1356" y="5736"/>
                      <a:pt x="2733" y="9178"/>
                      <a:pt x="4067" y="12536"/>
                    </a:cubicBezTo>
                    <a:cubicBezTo>
                      <a:pt x="4777" y="14288"/>
                      <a:pt x="5486" y="16103"/>
                      <a:pt x="6028" y="17938"/>
                    </a:cubicBezTo>
                    <a:cubicBezTo>
                      <a:pt x="6111" y="18209"/>
                      <a:pt x="6195" y="18480"/>
                      <a:pt x="6257" y="18751"/>
                    </a:cubicBezTo>
                    <a:cubicBezTo>
                      <a:pt x="6341" y="19064"/>
                      <a:pt x="6403" y="19377"/>
                      <a:pt x="6466" y="19690"/>
                    </a:cubicBezTo>
                    <a:cubicBezTo>
                      <a:pt x="6487" y="19690"/>
                      <a:pt x="6487" y="19690"/>
                      <a:pt x="6466" y="19711"/>
                    </a:cubicBezTo>
                    <a:cubicBezTo>
                      <a:pt x="6508" y="19899"/>
                      <a:pt x="6549" y="20086"/>
                      <a:pt x="6591" y="20274"/>
                    </a:cubicBezTo>
                    <a:cubicBezTo>
                      <a:pt x="6612" y="20399"/>
                      <a:pt x="6633" y="20503"/>
                      <a:pt x="6654" y="20608"/>
                    </a:cubicBezTo>
                    <a:cubicBezTo>
                      <a:pt x="6716" y="21067"/>
                      <a:pt x="6779" y="21525"/>
                      <a:pt x="6841" y="21963"/>
                    </a:cubicBezTo>
                    <a:cubicBezTo>
                      <a:pt x="6967" y="23215"/>
                      <a:pt x="7029" y="24445"/>
                      <a:pt x="7050" y="25697"/>
                    </a:cubicBezTo>
                    <a:cubicBezTo>
                      <a:pt x="7050" y="26260"/>
                      <a:pt x="7071" y="26823"/>
                      <a:pt x="7071" y="27366"/>
                    </a:cubicBezTo>
                    <a:lnTo>
                      <a:pt x="7071" y="27574"/>
                    </a:lnTo>
                    <a:cubicBezTo>
                      <a:pt x="7071" y="28054"/>
                      <a:pt x="7071" y="28554"/>
                      <a:pt x="7092" y="29055"/>
                    </a:cubicBezTo>
                    <a:cubicBezTo>
                      <a:pt x="7092" y="30390"/>
                      <a:pt x="7175" y="31746"/>
                      <a:pt x="7321" y="33080"/>
                    </a:cubicBezTo>
                    <a:cubicBezTo>
                      <a:pt x="7613" y="35291"/>
                      <a:pt x="8114" y="37481"/>
                      <a:pt x="8781" y="39609"/>
                    </a:cubicBezTo>
                    <a:cubicBezTo>
                      <a:pt x="8844" y="39817"/>
                      <a:pt x="8906" y="40026"/>
                      <a:pt x="8969" y="40235"/>
                    </a:cubicBezTo>
                    <a:lnTo>
                      <a:pt x="9032" y="40443"/>
                    </a:lnTo>
                    <a:lnTo>
                      <a:pt x="9178" y="40881"/>
                    </a:lnTo>
                    <a:cubicBezTo>
                      <a:pt x="9219" y="41006"/>
                      <a:pt x="9261" y="41152"/>
                      <a:pt x="9282" y="41277"/>
                    </a:cubicBezTo>
                    <a:cubicBezTo>
                      <a:pt x="9365" y="41507"/>
                      <a:pt x="9449" y="41757"/>
                      <a:pt x="9511" y="41987"/>
                    </a:cubicBezTo>
                    <a:cubicBezTo>
                      <a:pt x="9595" y="42237"/>
                      <a:pt x="9657" y="42425"/>
                      <a:pt x="9720" y="42654"/>
                    </a:cubicBezTo>
                    <a:cubicBezTo>
                      <a:pt x="9720" y="42675"/>
                      <a:pt x="9741" y="42696"/>
                      <a:pt x="9762" y="42717"/>
                    </a:cubicBezTo>
                    <a:cubicBezTo>
                      <a:pt x="10158" y="43947"/>
                      <a:pt x="10533" y="45199"/>
                      <a:pt x="10909" y="46450"/>
                    </a:cubicBezTo>
                    <a:cubicBezTo>
                      <a:pt x="10930" y="46513"/>
                      <a:pt x="10950" y="46575"/>
                      <a:pt x="10971" y="46659"/>
                    </a:cubicBezTo>
                    <a:cubicBezTo>
                      <a:pt x="11451" y="48327"/>
                      <a:pt x="11826" y="50017"/>
                      <a:pt x="12098" y="51748"/>
                    </a:cubicBezTo>
                    <a:cubicBezTo>
                      <a:pt x="12139" y="52186"/>
                      <a:pt x="12202" y="52624"/>
                      <a:pt x="12244" y="53062"/>
                    </a:cubicBezTo>
                    <a:lnTo>
                      <a:pt x="12244" y="53104"/>
                    </a:lnTo>
                    <a:cubicBezTo>
                      <a:pt x="12306" y="53959"/>
                      <a:pt x="12327" y="54835"/>
                      <a:pt x="12285" y="55711"/>
                    </a:cubicBezTo>
                    <a:cubicBezTo>
                      <a:pt x="12264" y="55961"/>
                      <a:pt x="12244" y="56232"/>
                      <a:pt x="12181" y="56483"/>
                    </a:cubicBezTo>
                    <a:lnTo>
                      <a:pt x="12515" y="56483"/>
                    </a:lnTo>
                    <a:cubicBezTo>
                      <a:pt x="12536" y="56378"/>
                      <a:pt x="12556" y="56253"/>
                      <a:pt x="12556" y="56149"/>
                    </a:cubicBezTo>
                    <a:cubicBezTo>
                      <a:pt x="12577" y="55982"/>
                      <a:pt x="12598" y="55857"/>
                      <a:pt x="12598" y="55711"/>
                    </a:cubicBezTo>
                    <a:cubicBezTo>
                      <a:pt x="12619" y="55419"/>
                      <a:pt x="12619" y="55127"/>
                      <a:pt x="12619" y="54835"/>
                    </a:cubicBezTo>
                    <a:cubicBezTo>
                      <a:pt x="12619" y="54272"/>
                      <a:pt x="12598" y="53667"/>
                      <a:pt x="12536" y="53104"/>
                    </a:cubicBezTo>
                    <a:cubicBezTo>
                      <a:pt x="12431" y="51873"/>
                      <a:pt x="12244" y="50663"/>
                      <a:pt x="11993" y="49474"/>
                    </a:cubicBezTo>
                    <a:cubicBezTo>
                      <a:pt x="11785" y="48515"/>
                      <a:pt x="11534" y="47556"/>
                      <a:pt x="11263" y="46596"/>
                    </a:cubicBezTo>
                    <a:cubicBezTo>
                      <a:pt x="11242" y="46554"/>
                      <a:pt x="11242" y="46513"/>
                      <a:pt x="11222" y="46471"/>
                    </a:cubicBezTo>
                    <a:cubicBezTo>
                      <a:pt x="10846" y="45157"/>
                      <a:pt x="10450" y="43885"/>
                      <a:pt x="10033" y="42612"/>
                    </a:cubicBezTo>
                    <a:cubicBezTo>
                      <a:pt x="9887" y="42133"/>
                      <a:pt x="9720" y="41653"/>
                      <a:pt x="9574" y="41173"/>
                    </a:cubicBezTo>
                    <a:cubicBezTo>
                      <a:pt x="9490" y="40902"/>
                      <a:pt x="9407" y="40610"/>
                      <a:pt x="9324" y="40339"/>
                    </a:cubicBezTo>
                    <a:lnTo>
                      <a:pt x="9324" y="40339"/>
                    </a:lnTo>
                    <a:cubicBezTo>
                      <a:pt x="9324" y="40339"/>
                      <a:pt x="9324" y="40339"/>
                      <a:pt x="9324" y="40339"/>
                    </a:cubicBezTo>
                    <a:cubicBezTo>
                      <a:pt x="9279" y="40184"/>
                      <a:pt x="9235" y="40047"/>
                      <a:pt x="9191" y="39909"/>
                    </a:cubicBezTo>
                    <a:lnTo>
                      <a:pt x="9191" y="39909"/>
                    </a:lnTo>
                    <a:cubicBezTo>
                      <a:pt x="9156" y="39790"/>
                      <a:pt x="9123" y="39670"/>
                      <a:pt x="9094" y="39546"/>
                    </a:cubicBezTo>
                    <a:cubicBezTo>
                      <a:pt x="9052" y="39442"/>
                      <a:pt x="9032" y="39359"/>
                      <a:pt x="9011" y="39254"/>
                    </a:cubicBezTo>
                    <a:cubicBezTo>
                      <a:pt x="8987" y="39194"/>
                      <a:pt x="8970" y="39148"/>
                      <a:pt x="8955" y="39108"/>
                    </a:cubicBezTo>
                    <a:lnTo>
                      <a:pt x="8955" y="39108"/>
                    </a:lnTo>
                    <a:cubicBezTo>
                      <a:pt x="8946" y="39075"/>
                      <a:pt x="8937" y="39042"/>
                      <a:pt x="8927" y="39004"/>
                    </a:cubicBezTo>
                    <a:cubicBezTo>
                      <a:pt x="8927" y="38983"/>
                      <a:pt x="8927" y="38963"/>
                      <a:pt x="8907" y="38942"/>
                    </a:cubicBezTo>
                    <a:lnTo>
                      <a:pt x="8907" y="38942"/>
                    </a:lnTo>
                    <a:cubicBezTo>
                      <a:pt x="8907" y="38942"/>
                      <a:pt x="8907" y="38942"/>
                      <a:pt x="8906" y="38941"/>
                    </a:cubicBezTo>
                    <a:cubicBezTo>
                      <a:pt x="8889" y="38884"/>
                      <a:pt x="8872" y="38827"/>
                      <a:pt x="8855" y="38771"/>
                    </a:cubicBezTo>
                    <a:lnTo>
                      <a:pt x="8855" y="38771"/>
                    </a:lnTo>
                    <a:cubicBezTo>
                      <a:pt x="8817" y="38631"/>
                      <a:pt x="8784" y="38484"/>
                      <a:pt x="8740" y="38337"/>
                    </a:cubicBezTo>
                    <a:cubicBezTo>
                      <a:pt x="8239" y="36605"/>
                      <a:pt x="7864" y="34833"/>
                      <a:pt x="7634" y="33039"/>
                    </a:cubicBezTo>
                    <a:cubicBezTo>
                      <a:pt x="7571" y="32642"/>
                      <a:pt x="7551" y="32225"/>
                      <a:pt x="7509" y="31829"/>
                    </a:cubicBezTo>
                    <a:cubicBezTo>
                      <a:pt x="7467" y="31328"/>
                      <a:pt x="7446" y="30849"/>
                      <a:pt x="7425" y="30369"/>
                    </a:cubicBezTo>
                    <a:lnTo>
                      <a:pt x="7425" y="30369"/>
                    </a:lnTo>
                    <a:cubicBezTo>
                      <a:pt x="7425" y="30369"/>
                      <a:pt x="7425" y="30369"/>
                      <a:pt x="7425" y="30369"/>
                    </a:cubicBezTo>
                    <a:cubicBezTo>
                      <a:pt x="7405" y="29889"/>
                      <a:pt x="7384" y="29472"/>
                      <a:pt x="7384" y="29013"/>
                    </a:cubicBezTo>
                    <a:cubicBezTo>
                      <a:pt x="7363" y="28450"/>
                      <a:pt x="7363" y="27908"/>
                      <a:pt x="7363" y="27345"/>
                    </a:cubicBezTo>
                    <a:cubicBezTo>
                      <a:pt x="7342" y="25009"/>
                      <a:pt x="7321" y="22568"/>
                      <a:pt x="6883" y="20191"/>
                    </a:cubicBezTo>
                    <a:cubicBezTo>
                      <a:pt x="6841" y="20024"/>
                      <a:pt x="6800" y="19836"/>
                      <a:pt x="6758" y="19669"/>
                    </a:cubicBezTo>
                    <a:cubicBezTo>
                      <a:pt x="6716" y="19440"/>
                      <a:pt x="6675" y="19210"/>
                      <a:pt x="6612" y="18981"/>
                    </a:cubicBezTo>
                    <a:cubicBezTo>
                      <a:pt x="6549" y="18751"/>
                      <a:pt x="6508" y="18564"/>
                      <a:pt x="6445" y="18355"/>
                    </a:cubicBezTo>
                    <a:cubicBezTo>
                      <a:pt x="6403" y="18209"/>
                      <a:pt x="6362" y="18042"/>
                      <a:pt x="6320" y="17875"/>
                    </a:cubicBezTo>
                    <a:cubicBezTo>
                      <a:pt x="6237" y="17625"/>
                      <a:pt x="6174" y="17354"/>
                      <a:pt x="6091" y="17104"/>
                    </a:cubicBezTo>
                    <a:cubicBezTo>
                      <a:pt x="6007" y="16833"/>
                      <a:pt x="5924" y="16645"/>
                      <a:pt x="5861" y="16415"/>
                    </a:cubicBezTo>
                    <a:cubicBezTo>
                      <a:pt x="5402" y="15039"/>
                      <a:pt x="4860" y="13704"/>
                      <a:pt x="4339" y="12390"/>
                    </a:cubicBezTo>
                    <a:cubicBezTo>
                      <a:pt x="2879" y="8761"/>
                      <a:pt x="1377" y="5006"/>
                      <a:pt x="1564" y="1085"/>
                    </a:cubicBezTo>
                    <a:lnTo>
                      <a:pt x="1606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1" name="Google Shape;275;p5"/>
              <p:cNvSpPr/>
              <p:nvPr/>
            </p:nvSpPr>
            <p:spPr>
              <a:xfrm>
                <a:off x="8225900" y="2434700"/>
                <a:ext cx="361375" cy="1702000"/>
              </a:xfrm>
              <a:custGeom>
                <a:avLst/>
                <a:gdLst/>
                <a:ahLst/>
                <a:cxnLst/>
                <a:rect l="l" t="t" r="r" b="b"/>
                <a:pathLst>
                  <a:path w="14455" h="68080" extrusionOk="0">
                    <a:moveTo>
                      <a:pt x="0" y="1"/>
                    </a:moveTo>
                    <a:cubicBezTo>
                      <a:pt x="126" y="293"/>
                      <a:pt x="230" y="564"/>
                      <a:pt x="313" y="856"/>
                    </a:cubicBezTo>
                    <a:cubicBezTo>
                      <a:pt x="1627" y="4589"/>
                      <a:pt x="2065" y="8323"/>
                      <a:pt x="1481" y="12223"/>
                    </a:cubicBezTo>
                    <a:cubicBezTo>
                      <a:pt x="1335" y="13308"/>
                      <a:pt x="1314" y="14392"/>
                      <a:pt x="1419" y="15456"/>
                    </a:cubicBezTo>
                    <a:cubicBezTo>
                      <a:pt x="1440" y="15644"/>
                      <a:pt x="1460" y="15811"/>
                      <a:pt x="1481" y="15998"/>
                    </a:cubicBezTo>
                    <a:cubicBezTo>
                      <a:pt x="1481" y="16165"/>
                      <a:pt x="1523" y="16332"/>
                      <a:pt x="1544" y="16499"/>
                    </a:cubicBezTo>
                    <a:cubicBezTo>
                      <a:pt x="1878" y="18918"/>
                      <a:pt x="2608" y="21296"/>
                      <a:pt x="3129" y="23674"/>
                    </a:cubicBezTo>
                    <a:cubicBezTo>
                      <a:pt x="4130" y="28221"/>
                      <a:pt x="5152" y="32580"/>
                      <a:pt x="5423" y="37211"/>
                    </a:cubicBezTo>
                    <a:cubicBezTo>
                      <a:pt x="5507" y="38420"/>
                      <a:pt x="5590" y="39630"/>
                      <a:pt x="5695" y="40861"/>
                    </a:cubicBezTo>
                    <a:cubicBezTo>
                      <a:pt x="5736" y="41382"/>
                      <a:pt x="5778" y="41903"/>
                      <a:pt x="5820" y="42446"/>
                    </a:cubicBezTo>
                    <a:cubicBezTo>
                      <a:pt x="5882" y="42967"/>
                      <a:pt x="5924" y="43530"/>
                      <a:pt x="5987" y="44052"/>
                    </a:cubicBezTo>
                    <a:cubicBezTo>
                      <a:pt x="6237" y="46617"/>
                      <a:pt x="6550" y="49162"/>
                      <a:pt x="6925" y="51706"/>
                    </a:cubicBezTo>
                    <a:cubicBezTo>
                      <a:pt x="6946" y="51915"/>
                      <a:pt x="6988" y="52103"/>
                      <a:pt x="7009" y="52332"/>
                    </a:cubicBezTo>
                    <a:cubicBezTo>
                      <a:pt x="7050" y="52582"/>
                      <a:pt x="7092" y="52812"/>
                      <a:pt x="7134" y="53041"/>
                    </a:cubicBezTo>
                    <a:cubicBezTo>
                      <a:pt x="7321" y="54397"/>
                      <a:pt x="7551" y="55753"/>
                      <a:pt x="7801" y="57129"/>
                    </a:cubicBezTo>
                    <a:cubicBezTo>
                      <a:pt x="7864" y="57547"/>
                      <a:pt x="7947" y="57964"/>
                      <a:pt x="8010" y="58381"/>
                    </a:cubicBezTo>
                    <a:cubicBezTo>
                      <a:pt x="8114" y="58881"/>
                      <a:pt x="8197" y="59361"/>
                      <a:pt x="8302" y="59841"/>
                    </a:cubicBezTo>
                    <a:cubicBezTo>
                      <a:pt x="8615" y="61509"/>
                      <a:pt x="8969" y="63178"/>
                      <a:pt x="9345" y="64826"/>
                    </a:cubicBezTo>
                    <a:cubicBezTo>
                      <a:pt x="9407" y="65118"/>
                      <a:pt x="9449" y="65389"/>
                      <a:pt x="9532" y="65702"/>
                    </a:cubicBezTo>
                    <a:cubicBezTo>
                      <a:pt x="9616" y="66036"/>
                      <a:pt x="9678" y="66348"/>
                      <a:pt x="9762" y="66661"/>
                    </a:cubicBezTo>
                    <a:cubicBezTo>
                      <a:pt x="9804" y="66870"/>
                      <a:pt x="9845" y="67078"/>
                      <a:pt x="9908" y="67266"/>
                    </a:cubicBezTo>
                    <a:cubicBezTo>
                      <a:pt x="9908" y="67287"/>
                      <a:pt x="9908" y="67308"/>
                      <a:pt x="9908" y="67329"/>
                    </a:cubicBezTo>
                    <a:cubicBezTo>
                      <a:pt x="9970" y="67579"/>
                      <a:pt x="10033" y="67829"/>
                      <a:pt x="10116" y="68059"/>
                    </a:cubicBezTo>
                    <a:lnTo>
                      <a:pt x="10596" y="68059"/>
                    </a:lnTo>
                    <a:lnTo>
                      <a:pt x="10972" y="68080"/>
                    </a:lnTo>
                    <a:lnTo>
                      <a:pt x="14225" y="68080"/>
                    </a:lnTo>
                    <a:cubicBezTo>
                      <a:pt x="14246" y="68059"/>
                      <a:pt x="14246" y="68038"/>
                      <a:pt x="14267" y="68017"/>
                    </a:cubicBezTo>
                    <a:cubicBezTo>
                      <a:pt x="14288" y="67934"/>
                      <a:pt x="14288" y="67871"/>
                      <a:pt x="14309" y="67808"/>
                    </a:cubicBezTo>
                    <a:cubicBezTo>
                      <a:pt x="14330" y="67725"/>
                      <a:pt x="14350" y="67642"/>
                      <a:pt x="14371" y="67537"/>
                    </a:cubicBezTo>
                    <a:cubicBezTo>
                      <a:pt x="14392" y="67412"/>
                      <a:pt x="14413" y="67266"/>
                      <a:pt x="14434" y="67120"/>
                    </a:cubicBezTo>
                    <a:cubicBezTo>
                      <a:pt x="14455" y="66828"/>
                      <a:pt x="14455" y="66536"/>
                      <a:pt x="14434" y="66244"/>
                    </a:cubicBezTo>
                    <a:cubicBezTo>
                      <a:pt x="14455" y="66223"/>
                      <a:pt x="14455" y="66223"/>
                      <a:pt x="14434" y="66223"/>
                    </a:cubicBezTo>
                    <a:cubicBezTo>
                      <a:pt x="14434" y="65931"/>
                      <a:pt x="14413" y="65639"/>
                      <a:pt x="14371" y="65368"/>
                    </a:cubicBezTo>
                    <a:cubicBezTo>
                      <a:pt x="14371" y="65264"/>
                      <a:pt x="14350" y="65160"/>
                      <a:pt x="14350" y="65076"/>
                    </a:cubicBezTo>
                    <a:cubicBezTo>
                      <a:pt x="14330" y="64972"/>
                      <a:pt x="14309" y="64888"/>
                      <a:pt x="14309" y="64784"/>
                    </a:cubicBezTo>
                    <a:cubicBezTo>
                      <a:pt x="14288" y="64742"/>
                      <a:pt x="14288" y="64680"/>
                      <a:pt x="14288" y="64638"/>
                    </a:cubicBezTo>
                    <a:lnTo>
                      <a:pt x="14225" y="64117"/>
                    </a:lnTo>
                    <a:cubicBezTo>
                      <a:pt x="14163" y="63741"/>
                      <a:pt x="14121" y="63366"/>
                      <a:pt x="14058" y="62990"/>
                    </a:cubicBezTo>
                    <a:cubicBezTo>
                      <a:pt x="13975" y="62427"/>
                      <a:pt x="13871" y="61843"/>
                      <a:pt x="13766" y="61259"/>
                    </a:cubicBezTo>
                    <a:cubicBezTo>
                      <a:pt x="13725" y="61009"/>
                      <a:pt x="13683" y="60779"/>
                      <a:pt x="13641" y="60508"/>
                    </a:cubicBezTo>
                    <a:cubicBezTo>
                      <a:pt x="13600" y="60258"/>
                      <a:pt x="13558" y="60029"/>
                      <a:pt x="13495" y="59778"/>
                    </a:cubicBezTo>
                    <a:cubicBezTo>
                      <a:pt x="13349" y="58965"/>
                      <a:pt x="13182" y="58172"/>
                      <a:pt x="13016" y="57359"/>
                    </a:cubicBezTo>
                    <a:cubicBezTo>
                      <a:pt x="12870" y="56671"/>
                      <a:pt x="12724" y="55961"/>
                      <a:pt x="12578" y="55252"/>
                    </a:cubicBezTo>
                    <a:lnTo>
                      <a:pt x="12515" y="55065"/>
                    </a:lnTo>
                    <a:cubicBezTo>
                      <a:pt x="11848" y="52019"/>
                      <a:pt x="11138" y="48974"/>
                      <a:pt x="10534" y="45929"/>
                    </a:cubicBezTo>
                    <a:cubicBezTo>
                      <a:pt x="10513" y="45825"/>
                      <a:pt x="10492" y="45720"/>
                      <a:pt x="10471" y="45616"/>
                    </a:cubicBezTo>
                    <a:cubicBezTo>
                      <a:pt x="10450" y="45491"/>
                      <a:pt x="10429" y="45387"/>
                      <a:pt x="10408" y="45282"/>
                    </a:cubicBezTo>
                    <a:cubicBezTo>
                      <a:pt x="10137" y="43843"/>
                      <a:pt x="9887" y="42404"/>
                      <a:pt x="9678" y="40944"/>
                    </a:cubicBezTo>
                    <a:cubicBezTo>
                      <a:pt x="9282" y="38274"/>
                      <a:pt x="9094" y="35584"/>
                      <a:pt x="9115" y="32893"/>
                    </a:cubicBezTo>
                    <a:lnTo>
                      <a:pt x="9115" y="32538"/>
                    </a:lnTo>
                    <a:cubicBezTo>
                      <a:pt x="9136" y="31829"/>
                      <a:pt x="9157" y="31120"/>
                      <a:pt x="9178" y="30411"/>
                    </a:cubicBezTo>
                    <a:lnTo>
                      <a:pt x="9178" y="30244"/>
                    </a:lnTo>
                    <a:cubicBezTo>
                      <a:pt x="9178" y="30223"/>
                      <a:pt x="9178" y="30202"/>
                      <a:pt x="9178" y="30182"/>
                    </a:cubicBezTo>
                    <a:lnTo>
                      <a:pt x="9178" y="29931"/>
                    </a:lnTo>
                    <a:cubicBezTo>
                      <a:pt x="9199" y="29014"/>
                      <a:pt x="9199" y="28096"/>
                      <a:pt x="9136" y="27199"/>
                    </a:cubicBezTo>
                    <a:cubicBezTo>
                      <a:pt x="9115" y="27032"/>
                      <a:pt x="9115" y="26886"/>
                      <a:pt x="9094" y="26719"/>
                    </a:cubicBezTo>
                    <a:cubicBezTo>
                      <a:pt x="9094" y="26677"/>
                      <a:pt x="9074" y="26615"/>
                      <a:pt x="9074" y="26573"/>
                    </a:cubicBezTo>
                    <a:cubicBezTo>
                      <a:pt x="9053" y="26365"/>
                      <a:pt x="9032" y="26135"/>
                      <a:pt x="8990" y="25927"/>
                    </a:cubicBezTo>
                    <a:cubicBezTo>
                      <a:pt x="8990" y="25906"/>
                      <a:pt x="8990" y="25885"/>
                      <a:pt x="8990" y="25885"/>
                    </a:cubicBezTo>
                    <a:cubicBezTo>
                      <a:pt x="8761" y="24362"/>
                      <a:pt x="8260" y="22902"/>
                      <a:pt x="7843" y="21421"/>
                    </a:cubicBezTo>
                    <a:cubicBezTo>
                      <a:pt x="7780" y="21275"/>
                      <a:pt x="7739" y="21109"/>
                      <a:pt x="7697" y="20942"/>
                    </a:cubicBezTo>
                    <a:cubicBezTo>
                      <a:pt x="7655" y="20775"/>
                      <a:pt x="7593" y="20608"/>
                      <a:pt x="7551" y="20441"/>
                    </a:cubicBezTo>
                    <a:cubicBezTo>
                      <a:pt x="7363" y="19753"/>
                      <a:pt x="7217" y="19064"/>
                      <a:pt x="7113" y="18355"/>
                    </a:cubicBezTo>
                    <a:cubicBezTo>
                      <a:pt x="6571" y="14518"/>
                      <a:pt x="6904" y="11201"/>
                      <a:pt x="5799" y="7864"/>
                    </a:cubicBezTo>
                    <a:cubicBezTo>
                      <a:pt x="5757" y="7760"/>
                      <a:pt x="5715" y="7614"/>
                      <a:pt x="5674" y="7489"/>
                    </a:cubicBezTo>
                    <a:cubicBezTo>
                      <a:pt x="5632" y="7384"/>
                      <a:pt x="5590" y="7280"/>
                      <a:pt x="5549" y="7155"/>
                    </a:cubicBezTo>
                    <a:cubicBezTo>
                      <a:pt x="5173" y="6195"/>
                      <a:pt x="4673" y="5278"/>
                      <a:pt x="4068" y="4423"/>
                    </a:cubicBezTo>
                    <a:cubicBezTo>
                      <a:pt x="3192" y="3213"/>
                      <a:pt x="1398" y="2087"/>
                      <a:pt x="459" y="772"/>
                    </a:cubicBezTo>
                    <a:cubicBezTo>
                      <a:pt x="272" y="543"/>
                      <a:pt x="126" y="272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2" name="Google Shape;276;p5"/>
              <p:cNvSpPr/>
              <p:nvPr/>
            </p:nvSpPr>
            <p:spPr>
              <a:xfrm>
                <a:off x="8362525" y="2410725"/>
                <a:ext cx="225275" cy="1725450"/>
              </a:xfrm>
              <a:custGeom>
                <a:avLst/>
                <a:gdLst/>
                <a:ahLst/>
                <a:cxnLst/>
                <a:rect l="l" t="t" r="r" b="b"/>
                <a:pathLst>
                  <a:path w="9011" h="69018" extrusionOk="0">
                    <a:moveTo>
                      <a:pt x="1481" y="0"/>
                    </a:moveTo>
                    <a:lnTo>
                      <a:pt x="1481" y="0"/>
                    </a:lnTo>
                    <a:cubicBezTo>
                      <a:pt x="834" y="2670"/>
                      <a:pt x="417" y="5402"/>
                      <a:pt x="230" y="8156"/>
                    </a:cubicBezTo>
                    <a:cubicBezTo>
                      <a:pt x="230" y="8260"/>
                      <a:pt x="209" y="8364"/>
                      <a:pt x="209" y="8468"/>
                    </a:cubicBezTo>
                    <a:cubicBezTo>
                      <a:pt x="209" y="8594"/>
                      <a:pt x="188" y="8740"/>
                      <a:pt x="188" y="8865"/>
                    </a:cubicBezTo>
                    <a:cubicBezTo>
                      <a:pt x="0" y="12744"/>
                      <a:pt x="84" y="16665"/>
                      <a:pt x="459" y="20545"/>
                    </a:cubicBezTo>
                    <a:cubicBezTo>
                      <a:pt x="709" y="23590"/>
                      <a:pt x="1210" y="26635"/>
                      <a:pt x="1544" y="29681"/>
                    </a:cubicBezTo>
                    <a:cubicBezTo>
                      <a:pt x="1564" y="29931"/>
                      <a:pt x="1585" y="30160"/>
                      <a:pt x="1627" y="30452"/>
                    </a:cubicBezTo>
                    <a:cubicBezTo>
                      <a:pt x="1648" y="30744"/>
                      <a:pt x="1669" y="31015"/>
                      <a:pt x="1690" y="31307"/>
                    </a:cubicBezTo>
                    <a:cubicBezTo>
                      <a:pt x="1773" y="32350"/>
                      <a:pt x="1836" y="33414"/>
                      <a:pt x="1836" y="34457"/>
                    </a:cubicBezTo>
                    <a:cubicBezTo>
                      <a:pt x="1856" y="39275"/>
                      <a:pt x="855" y="44135"/>
                      <a:pt x="1752" y="48869"/>
                    </a:cubicBezTo>
                    <a:cubicBezTo>
                      <a:pt x="2211" y="51226"/>
                      <a:pt x="3108" y="53479"/>
                      <a:pt x="3671" y="55815"/>
                    </a:cubicBezTo>
                    <a:cubicBezTo>
                      <a:pt x="4005" y="57338"/>
                      <a:pt x="4234" y="58881"/>
                      <a:pt x="4339" y="60445"/>
                    </a:cubicBezTo>
                    <a:lnTo>
                      <a:pt x="4339" y="60487"/>
                    </a:lnTo>
                    <a:cubicBezTo>
                      <a:pt x="4359" y="60675"/>
                      <a:pt x="4380" y="60862"/>
                      <a:pt x="4380" y="61071"/>
                    </a:cubicBezTo>
                    <a:cubicBezTo>
                      <a:pt x="4401" y="61154"/>
                      <a:pt x="4401" y="61238"/>
                      <a:pt x="4401" y="61363"/>
                    </a:cubicBezTo>
                    <a:cubicBezTo>
                      <a:pt x="4422" y="61467"/>
                      <a:pt x="4422" y="61551"/>
                      <a:pt x="4422" y="61697"/>
                    </a:cubicBezTo>
                    <a:cubicBezTo>
                      <a:pt x="4443" y="61864"/>
                      <a:pt x="4464" y="62010"/>
                      <a:pt x="4464" y="62176"/>
                    </a:cubicBezTo>
                    <a:cubicBezTo>
                      <a:pt x="4526" y="63345"/>
                      <a:pt x="4589" y="64533"/>
                      <a:pt x="4672" y="65722"/>
                    </a:cubicBezTo>
                    <a:cubicBezTo>
                      <a:pt x="4735" y="66807"/>
                      <a:pt x="4818" y="67912"/>
                      <a:pt x="4964" y="68997"/>
                    </a:cubicBezTo>
                    <a:lnTo>
                      <a:pt x="5131" y="68997"/>
                    </a:lnTo>
                    <a:lnTo>
                      <a:pt x="5507" y="69018"/>
                    </a:lnTo>
                    <a:lnTo>
                      <a:pt x="8072" y="69018"/>
                    </a:lnTo>
                    <a:cubicBezTo>
                      <a:pt x="8176" y="68747"/>
                      <a:pt x="8260" y="68455"/>
                      <a:pt x="8364" y="68183"/>
                    </a:cubicBezTo>
                    <a:cubicBezTo>
                      <a:pt x="8385" y="68100"/>
                      <a:pt x="8385" y="68037"/>
                      <a:pt x="8427" y="67933"/>
                    </a:cubicBezTo>
                    <a:cubicBezTo>
                      <a:pt x="8447" y="67829"/>
                      <a:pt x="8468" y="67725"/>
                      <a:pt x="8510" y="67641"/>
                    </a:cubicBezTo>
                    <a:cubicBezTo>
                      <a:pt x="8531" y="67537"/>
                      <a:pt x="8573" y="67412"/>
                      <a:pt x="8593" y="67307"/>
                    </a:cubicBezTo>
                    <a:cubicBezTo>
                      <a:pt x="8677" y="66932"/>
                      <a:pt x="8739" y="66577"/>
                      <a:pt x="8802" y="66202"/>
                    </a:cubicBezTo>
                    <a:cubicBezTo>
                      <a:pt x="8802" y="66160"/>
                      <a:pt x="8802" y="66139"/>
                      <a:pt x="8802" y="66119"/>
                    </a:cubicBezTo>
                    <a:cubicBezTo>
                      <a:pt x="8823" y="66014"/>
                      <a:pt x="8823" y="65889"/>
                      <a:pt x="8844" y="65785"/>
                    </a:cubicBezTo>
                    <a:cubicBezTo>
                      <a:pt x="8844" y="65743"/>
                      <a:pt x="8844" y="65681"/>
                      <a:pt x="8865" y="65639"/>
                    </a:cubicBezTo>
                    <a:cubicBezTo>
                      <a:pt x="8885" y="65597"/>
                      <a:pt x="8885" y="65555"/>
                      <a:pt x="8885" y="65514"/>
                    </a:cubicBezTo>
                    <a:lnTo>
                      <a:pt x="8885" y="65389"/>
                    </a:lnTo>
                    <a:cubicBezTo>
                      <a:pt x="8906" y="65138"/>
                      <a:pt x="8948" y="64867"/>
                      <a:pt x="8948" y="64617"/>
                    </a:cubicBezTo>
                    <a:cubicBezTo>
                      <a:pt x="9011" y="63470"/>
                      <a:pt x="8969" y="62343"/>
                      <a:pt x="8844" y="61217"/>
                    </a:cubicBezTo>
                    <a:cubicBezTo>
                      <a:pt x="8802" y="60842"/>
                      <a:pt x="8760" y="60466"/>
                      <a:pt x="8698" y="60112"/>
                    </a:cubicBezTo>
                    <a:cubicBezTo>
                      <a:pt x="8656" y="59840"/>
                      <a:pt x="8614" y="59590"/>
                      <a:pt x="8552" y="59319"/>
                    </a:cubicBezTo>
                    <a:cubicBezTo>
                      <a:pt x="8531" y="59194"/>
                      <a:pt x="8510" y="59069"/>
                      <a:pt x="8489" y="58944"/>
                    </a:cubicBezTo>
                    <a:cubicBezTo>
                      <a:pt x="8406" y="58485"/>
                      <a:pt x="8301" y="58047"/>
                      <a:pt x="8197" y="57630"/>
                    </a:cubicBezTo>
                    <a:cubicBezTo>
                      <a:pt x="8114" y="57233"/>
                      <a:pt x="8009" y="56816"/>
                      <a:pt x="7905" y="56420"/>
                    </a:cubicBezTo>
                    <a:cubicBezTo>
                      <a:pt x="7905" y="56420"/>
                      <a:pt x="7905" y="56399"/>
                      <a:pt x="7905" y="56399"/>
                    </a:cubicBezTo>
                    <a:cubicBezTo>
                      <a:pt x="7843" y="56170"/>
                      <a:pt x="7759" y="55898"/>
                      <a:pt x="7697" y="55648"/>
                    </a:cubicBezTo>
                    <a:cubicBezTo>
                      <a:pt x="7634" y="55440"/>
                      <a:pt x="7592" y="55252"/>
                      <a:pt x="7530" y="55064"/>
                    </a:cubicBezTo>
                    <a:cubicBezTo>
                      <a:pt x="6883" y="52832"/>
                      <a:pt x="6153" y="50601"/>
                      <a:pt x="5611" y="48348"/>
                    </a:cubicBezTo>
                    <a:cubicBezTo>
                      <a:pt x="5444" y="47743"/>
                      <a:pt x="5319" y="47138"/>
                      <a:pt x="5194" y="46533"/>
                    </a:cubicBezTo>
                    <a:lnTo>
                      <a:pt x="5131" y="46221"/>
                    </a:lnTo>
                    <a:cubicBezTo>
                      <a:pt x="5110" y="46116"/>
                      <a:pt x="5089" y="46012"/>
                      <a:pt x="5069" y="45908"/>
                    </a:cubicBezTo>
                    <a:cubicBezTo>
                      <a:pt x="4714" y="44135"/>
                      <a:pt x="4464" y="42362"/>
                      <a:pt x="4276" y="40589"/>
                    </a:cubicBezTo>
                    <a:cubicBezTo>
                      <a:pt x="4005" y="37878"/>
                      <a:pt x="3859" y="35145"/>
                      <a:pt x="3775" y="32413"/>
                    </a:cubicBezTo>
                    <a:cubicBezTo>
                      <a:pt x="3775" y="32058"/>
                      <a:pt x="3755" y="31725"/>
                      <a:pt x="3755" y="31391"/>
                    </a:cubicBezTo>
                    <a:lnTo>
                      <a:pt x="3755" y="31224"/>
                    </a:lnTo>
                    <a:cubicBezTo>
                      <a:pt x="3755" y="31203"/>
                      <a:pt x="3755" y="31182"/>
                      <a:pt x="3755" y="31161"/>
                    </a:cubicBezTo>
                    <a:lnTo>
                      <a:pt x="3755" y="31141"/>
                    </a:lnTo>
                    <a:lnTo>
                      <a:pt x="3755" y="30890"/>
                    </a:lnTo>
                    <a:cubicBezTo>
                      <a:pt x="3734" y="30411"/>
                      <a:pt x="3713" y="29889"/>
                      <a:pt x="3713" y="29472"/>
                    </a:cubicBezTo>
                    <a:lnTo>
                      <a:pt x="3713" y="28158"/>
                    </a:lnTo>
                    <a:lnTo>
                      <a:pt x="3713" y="27803"/>
                    </a:lnTo>
                    <a:lnTo>
                      <a:pt x="3713" y="27678"/>
                    </a:lnTo>
                    <a:cubicBezTo>
                      <a:pt x="3713" y="27616"/>
                      <a:pt x="3713" y="27574"/>
                      <a:pt x="3713" y="27532"/>
                    </a:cubicBezTo>
                    <a:lnTo>
                      <a:pt x="3713" y="27178"/>
                    </a:lnTo>
                    <a:cubicBezTo>
                      <a:pt x="3734" y="26531"/>
                      <a:pt x="3734" y="25905"/>
                      <a:pt x="3755" y="25280"/>
                    </a:cubicBezTo>
                    <a:lnTo>
                      <a:pt x="3755" y="25092"/>
                    </a:lnTo>
                    <a:cubicBezTo>
                      <a:pt x="3775" y="24320"/>
                      <a:pt x="3817" y="23528"/>
                      <a:pt x="3838" y="22756"/>
                    </a:cubicBezTo>
                    <a:lnTo>
                      <a:pt x="3838" y="22526"/>
                    </a:lnTo>
                    <a:cubicBezTo>
                      <a:pt x="3880" y="21546"/>
                      <a:pt x="3921" y="20566"/>
                      <a:pt x="3921" y="19585"/>
                    </a:cubicBezTo>
                    <a:lnTo>
                      <a:pt x="3921" y="19398"/>
                    </a:lnTo>
                    <a:cubicBezTo>
                      <a:pt x="3942" y="18271"/>
                      <a:pt x="3942" y="17124"/>
                      <a:pt x="3901" y="15998"/>
                    </a:cubicBezTo>
                    <a:cubicBezTo>
                      <a:pt x="3796" y="13161"/>
                      <a:pt x="3191" y="10596"/>
                      <a:pt x="2586" y="7947"/>
                    </a:cubicBezTo>
                    <a:cubicBezTo>
                      <a:pt x="2524" y="7738"/>
                      <a:pt x="2482" y="7509"/>
                      <a:pt x="2420" y="7280"/>
                    </a:cubicBezTo>
                    <a:cubicBezTo>
                      <a:pt x="2378" y="7071"/>
                      <a:pt x="2315" y="6842"/>
                      <a:pt x="2274" y="6612"/>
                    </a:cubicBezTo>
                    <a:cubicBezTo>
                      <a:pt x="2086" y="5861"/>
                      <a:pt x="1940" y="5090"/>
                      <a:pt x="1773" y="4318"/>
                    </a:cubicBezTo>
                    <a:cubicBezTo>
                      <a:pt x="1502" y="2879"/>
                      <a:pt x="1418" y="1439"/>
                      <a:pt x="14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3" name="Google Shape;277;p5"/>
              <p:cNvSpPr/>
              <p:nvPr/>
            </p:nvSpPr>
            <p:spPr>
              <a:xfrm>
                <a:off x="8414150" y="2180775"/>
                <a:ext cx="200250" cy="1955400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78216" extrusionOk="0">
                    <a:moveTo>
                      <a:pt x="2420" y="0"/>
                    </a:moveTo>
                    <a:lnTo>
                      <a:pt x="2420" y="0"/>
                    </a:lnTo>
                    <a:cubicBezTo>
                      <a:pt x="563" y="1606"/>
                      <a:pt x="396" y="4380"/>
                      <a:pt x="375" y="6841"/>
                    </a:cubicBezTo>
                    <a:cubicBezTo>
                      <a:pt x="355" y="9824"/>
                      <a:pt x="375" y="12807"/>
                      <a:pt x="375" y="15789"/>
                    </a:cubicBezTo>
                    <a:lnTo>
                      <a:pt x="375" y="16478"/>
                    </a:lnTo>
                    <a:lnTo>
                      <a:pt x="375" y="17166"/>
                    </a:lnTo>
                    <a:cubicBezTo>
                      <a:pt x="375" y="21171"/>
                      <a:pt x="355" y="25175"/>
                      <a:pt x="250" y="29180"/>
                    </a:cubicBezTo>
                    <a:cubicBezTo>
                      <a:pt x="229" y="29680"/>
                      <a:pt x="209" y="30181"/>
                      <a:pt x="188" y="30682"/>
                    </a:cubicBezTo>
                    <a:cubicBezTo>
                      <a:pt x="188" y="30828"/>
                      <a:pt x="209" y="30953"/>
                      <a:pt x="188" y="31120"/>
                    </a:cubicBezTo>
                    <a:cubicBezTo>
                      <a:pt x="188" y="31266"/>
                      <a:pt x="188" y="31391"/>
                      <a:pt x="188" y="31516"/>
                    </a:cubicBezTo>
                    <a:cubicBezTo>
                      <a:pt x="83" y="34603"/>
                      <a:pt x="0" y="37669"/>
                      <a:pt x="21" y="40735"/>
                    </a:cubicBezTo>
                    <a:lnTo>
                      <a:pt x="21" y="41444"/>
                    </a:lnTo>
                    <a:cubicBezTo>
                      <a:pt x="42" y="41757"/>
                      <a:pt x="42" y="42049"/>
                      <a:pt x="42" y="42341"/>
                    </a:cubicBezTo>
                    <a:cubicBezTo>
                      <a:pt x="83" y="44677"/>
                      <a:pt x="209" y="46992"/>
                      <a:pt x="459" y="49307"/>
                    </a:cubicBezTo>
                    <a:cubicBezTo>
                      <a:pt x="521" y="49787"/>
                      <a:pt x="584" y="50308"/>
                      <a:pt x="626" y="50767"/>
                    </a:cubicBezTo>
                    <a:cubicBezTo>
                      <a:pt x="688" y="51226"/>
                      <a:pt x="751" y="51664"/>
                      <a:pt x="834" y="52123"/>
                    </a:cubicBezTo>
                    <a:cubicBezTo>
                      <a:pt x="939" y="52853"/>
                      <a:pt x="1064" y="53583"/>
                      <a:pt x="1189" y="54292"/>
                    </a:cubicBezTo>
                    <a:cubicBezTo>
                      <a:pt x="1481" y="55836"/>
                      <a:pt x="1836" y="57379"/>
                      <a:pt x="2148" y="58902"/>
                    </a:cubicBezTo>
                    <a:cubicBezTo>
                      <a:pt x="2190" y="59048"/>
                      <a:pt x="2211" y="59194"/>
                      <a:pt x="2232" y="59319"/>
                    </a:cubicBezTo>
                    <a:cubicBezTo>
                      <a:pt x="2253" y="59402"/>
                      <a:pt x="2274" y="59465"/>
                      <a:pt x="2274" y="59527"/>
                    </a:cubicBezTo>
                    <a:cubicBezTo>
                      <a:pt x="2336" y="59819"/>
                      <a:pt x="2399" y="60111"/>
                      <a:pt x="2440" y="60403"/>
                    </a:cubicBezTo>
                    <a:cubicBezTo>
                      <a:pt x="2545" y="60967"/>
                      <a:pt x="2649" y="61530"/>
                      <a:pt x="2732" y="62093"/>
                    </a:cubicBezTo>
                    <a:cubicBezTo>
                      <a:pt x="2774" y="62385"/>
                      <a:pt x="2816" y="62677"/>
                      <a:pt x="2837" y="62990"/>
                    </a:cubicBezTo>
                    <a:lnTo>
                      <a:pt x="2837" y="63011"/>
                    </a:lnTo>
                    <a:cubicBezTo>
                      <a:pt x="2878" y="63261"/>
                      <a:pt x="2899" y="63490"/>
                      <a:pt x="2920" y="63720"/>
                    </a:cubicBezTo>
                    <a:cubicBezTo>
                      <a:pt x="3045" y="65076"/>
                      <a:pt x="3087" y="66452"/>
                      <a:pt x="3150" y="67808"/>
                    </a:cubicBezTo>
                    <a:cubicBezTo>
                      <a:pt x="3170" y="68246"/>
                      <a:pt x="3170" y="68663"/>
                      <a:pt x="3191" y="69080"/>
                    </a:cubicBezTo>
                    <a:lnTo>
                      <a:pt x="3191" y="69226"/>
                    </a:lnTo>
                    <a:cubicBezTo>
                      <a:pt x="3212" y="69727"/>
                      <a:pt x="3233" y="70206"/>
                      <a:pt x="3275" y="70707"/>
                    </a:cubicBezTo>
                    <a:cubicBezTo>
                      <a:pt x="3337" y="72105"/>
                      <a:pt x="3504" y="73502"/>
                      <a:pt x="3754" y="74879"/>
                    </a:cubicBezTo>
                    <a:cubicBezTo>
                      <a:pt x="3859" y="75421"/>
                      <a:pt x="3984" y="75963"/>
                      <a:pt x="4151" y="76505"/>
                    </a:cubicBezTo>
                    <a:cubicBezTo>
                      <a:pt x="4318" y="77089"/>
                      <a:pt x="4526" y="77653"/>
                      <a:pt x="4776" y="78216"/>
                    </a:cubicBezTo>
                    <a:lnTo>
                      <a:pt x="7196" y="78216"/>
                    </a:lnTo>
                    <a:cubicBezTo>
                      <a:pt x="7196" y="78195"/>
                      <a:pt x="7196" y="78195"/>
                      <a:pt x="7196" y="78174"/>
                    </a:cubicBezTo>
                    <a:cubicBezTo>
                      <a:pt x="7238" y="78091"/>
                      <a:pt x="7259" y="77986"/>
                      <a:pt x="7279" y="77882"/>
                    </a:cubicBezTo>
                    <a:cubicBezTo>
                      <a:pt x="7279" y="77861"/>
                      <a:pt x="7300" y="77819"/>
                      <a:pt x="7300" y="77799"/>
                    </a:cubicBezTo>
                    <a:cubicBezTo>
                      <a:pt x="7300" y="77778"/>
                      <a:pt x="7321" y="77736"/>
                      <a:pt x="7321" y="77715"/>
                    </a:cubicBezTo>
                    <a:cubicBezTo>
                      <a:pt x="7321" y="77694"/>
                      <a:pt x="7321" y="77694"/>
                      <a:pt x="7321" y="77694"/>
                    </a:cubicBezTo>
                    <a:cubicBezTo>
                      <a:pt x="7342" y="77632"/>
                      <a:pt x="7342" y="77611"/>
                      <a:pt x="7363" y="77527"/>
                    </a:cubicBezTo>
                    <a:cubicBezTo>
                      <a:pt x="7384" y="77423"/>
                      <a:pt x="7405" y="77340"/>
                      <a:pt x="7425" y="77235"/>
                    </a:cubicBezTo>
                    <a:cubicBezTo>
                      <a:pt x="7446" y="77131"/>
                      <a:pt x="7467" y="77048"/>
                      <a:pt x="7488" y="76923"/>
                    </a:cubicBezTo>
                    <a:cubicBezTo>
                      <a:pt x="7509" y="76797"/>
                      <a:pt x="7551" y="76693"/>
                      <a:pt x="7571" y="76568"/>
                    </a:cubicBezTo>
                    <a:cubicBezTo>
                      <a:pt x="7634" y="76234"/>
                      <a:pt x="7676" y="75901"/>
                      <a:pt x="7717" y="75567"/>
                    </a:cubicBezTo>
                    <a:cubicBezTo>
                      <a:pt x="7759" y="75337"/>
                      <a:pt x="7801" y="75108"/>
                      <a:pt x="7822" y="74879"/>
                    </a:cubicBezTo>
                    <a:cubicBezTo>
                      <a:pt x="7884" y="74336"/>
                      <a:pt x="7926" y="73794"/>
                      <a:pt x="7968" y="73231"/>
                    </a:cubicBezTo>
                    <a:cubicBezTo>
                      <a:pt x="8009" y="72501"/>
                      <a:pt x="8009" y="71771"/>
                      <a:pt x="8009" y="71020"/>
                    </a:cubicBezTo>
                    <a:cubicBezTo>
                      <a:pt x="8009" y="70770"/>
                      <a:pt x="8009" y="70498"/>
                      <a:pt x="7989" y="70248"/>
                    </a:cubicBezTo>
                    <a:cubicBezTo>
                      <a:pt x="7989" y="70081"/>
                      <a:pt x="7968" y="69914"/>
                      <a:pt x="7968" y="69748"/>
                    </a:cubicBezTo>
                    <a:lnTo>
                      <a:pt x="7968" y="69560"/>
                    </a:lnTo>
                    <a:cubicBezTo>
                      <a:pt x="7968" y="69539"/>
                      <a:pt x="7968" y="69518"/>
                      <a:pt x="7968" y="69497"/>
                    </a:cubicBezTo>
                    <a:cubicBezTo>
                      <a:pt x="7926" y="68913"/>
                      <a:pt x="7905" y="68308"/>
                      <a:pt x="7843" y="67704"/>
                    </a:cubicBezTo>
                    <a:cubicBezTo>
                      <a:pt x="7822" y="67537"/>
                      <a:pt x="7801" y="67370"/>
                      <a:pt x="7801" y="67203"/>
                    </a:cubicBezTo>
                    <a:cubicBezTo>
                      <a:pt x="7780" y="67057"/>
                      <a:pt x="7780" y="66890"/>
                      <a:pt x="7759" y="66744"/>
                    </a:cubicBezTo>
                    <a:cubicBezTo>
                      <a:pt x="7613" y="65180"/>
                      <a:pt x="7405" y="63616"/>
                      <a:pt x="7196" y="62051"/>
                    </a:cubicBezTo>
                    <a:cubicBezTo>
                      <a:pt x="7175" y="61905"/>
                      <a:pt x="7154" y="61759"/>
                      <a:pt x="7133" y="61613"/>
                    </a:cubicBezTo>
                    <a:cubicBezTo>
                      <a:pt x="7113" y="61509"/>
                      <a:pt x="7092" y="61405"/>
                      <a:pt x="7092" y="61321"/>
                    </a:cubicBezTo>
                    <a:cubicBezTo>
                      <a:pt x="7050" y="61071"/>
                      <a:pt x="7029" y="60841"/>
                      <a:pt x="6987" y="60591"/>
                    </a:cubicBezTo>
                    <a:cubicBezTo>
                      <a:pt x="6841" y="59444"/>
                      <a:pt x="6695" y="58297"/>
                      <a:pt x="6570" y="57171"/>
                    </a:cubicBezTo>
                    <a:cubicBezTo>
                      <a:pt x="6362" y="55147"/>
                      <a:pt x="6216" y="53124"/>
                      <a:pt x="6111" y="51080"/>
                    </a:cubicBezTo>
                    <a:cubicBezTo>
                      <a:pt x="6090" y="50454"/>
                      <a:pt x="6070" y="49787"/>
                      <a:pt x="6049" y="49140"/>
                    </a:cubicBezTo>
                    <a:lnTo>
                      <a:pt x="6049" y="49015"/>
                    </a:lnTo>
                    <a:cubicBezTo>
                      <a:pt x="6007" y="47493"/>
                      <a:pt x="5986" y="45949"/>
                      <a:pt x="5986" y="44427"/>
                    </a:cubicBezTo>
                    <a:cubicBezTo>
                      <a:pt x="5965" y="42466"/>
                      <a:pt x="5986" y="40526"/>
                      <a:pt x="5986" y="38587"/>
                    </a:cubicBezTo>
                    <a:lnTo>
                      <a:pt x="5986" y="38441"/>
                    </a:lnTo>
                    <a:cubicBezTo>
                      <a:pt x="6007" y="36730"/>
                      <a:pt x="6007" y="35020"/>
                      <a:pt x="6007" y="33310"/>
                    </a:cubicBezTo>
                    <a:lnTo>
                      <a:pt x="6007" y="33226"/>
                    </a:lnTo>
                    <a:lnTo>
                      <a:pt x="6007" y="32705"/>
                    </a:lnTo>
                    <a:lnTo>
                      <a:pt x="6007" y="32058"/>
                    </a:lnTo>
                    <a:cubicBezTo>
                      <a:pt x="5986" y="31036"/>
                      <a:pt x="5986" y="29993"/>
                      <a:pt x="5944" y="28971"/>
                    </a:cubicBezTo>
                    <a:cubicBezTo>
                      <a:pt x="5944" y="28658"/>
                      <a:pt x="5924" y="28366"/>
                      <a:pt x="5924" y="28053"/>
                    </a:cubicBezTo>
                    <a:cubicBezTo>
                      <a:pt x="5924" y="27782"/>
                      <a:pt x="5903" y="27532"/>
                      <a:pt x="5903" y="27261"/>
                    </a:cubicBezTo>
                    <a:cubicBezTo>
                      <a:pt x="5882" y="26969"/>
                      <a:pt x="5882" y="26677"/>
                      <a:pt x="5861" y="26385"/>
                    </a:cubicBezTo>
                    <a:cubicBezTo>
                      <a:pt x="5861" y="26260"/>
                      <a:pt x="5861" y="26093"/>
                      <a:pt x="5840" y="26009"/>
                    </a:cubicBezTo>
                    <a:cubicBezTo>
                      <a:pt x="5819" y="25926"/>
                      <a:pt x="5819" y="25843"/>
                      <a:pt x="5819" y="25759"/>
                    </a:cubicBezTo>
                    <a:lnTo>
                      <a:pt x="5819" y="25592"/>
                    </a:lnTo>
                    <a:cubicBezTo>
                      <a:pt x="5673" y="22443"/>
                      <a:pt x="5340" y="19314"/>
                      <a:pt x="4818" y="16186"/>
                    </a:cubicBezTo>
                    <a:cubicBezTo>
                      <a:pt x="4756" y="15914"/>
                      <a:pt x="4714" y="15643"/>
                      <a:pt x="4651" y="15351"/>
                    </a:cubicBezTo>
                    <a:cubicBezTo>
                      <a:pt x="4610" y="15122"/>
                      <a:pt x="4568" y="14872"/>
                      <a:pt x="4505" y="14621"/>
                    </a:cubicBezTo>
                    <a:cubicBezTo>
                      <a:pt x="4338" y="13766"/>
                      <a:pt x="4151" y="12911"/>
                      <a:pt x="3942" y="12056"/>
                    </a:cubicBezTo>
                    <a:cubicBezTo>
                      <a:pt x="2941" y="8093"/>
                      <a:pt x="1481" y="3984"/>
                      <a:pt x="2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4" name="Google Shape;278;p5"/>
              <p:cNvSpPr/>
              <p:nvPr/>
            </p:nvSpPr>
            <p:spPr>
              <a:xfrm>
                <a:off x="8548675" y="2808575"/>
                <a:ext cx="156450" cy="1327075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53083" extrusionOk="0">
                    <a:moveTo>
                      <a:pt x="2816" y="1"/>
                    </a:moveTo>
                    <a:cubicBezTo>
                      <a:pt x="2795" y="42"/>
                      <a:pt x="2774" y="63"/>
                      <a:pt x="2754" y="105"/>
                    </a:cubicBezTo>
                    <a:cubicBezTo>
                      <a:pt x="2754" y="126"/>
                      <a:pt x="2733" y="126"/>
                      <a:pt x="2733" y="147"/>
                    </a:cubicBezTo>
                    <a:cubicBezTo>
                      <a:pt x="2691" y="251"/>
                      <a:pt x="2649" y="334"/>
                      <a:pt x="2608" y="439"/>
                    </a:cubicBezTo>
                    <a:cubicBezTo>
                      <a:pt x="2190" y="1356"/>
                      <a:pt x="1857" y="2316"/>
                      <a:pt x="1565" y="3275"/>
                    </a:cubicBezTo>
                    <a:cubicBezTo>
                      <a:pt x="1544" y="3379"/>
                      <a:pt x="1523" y="3463"/>
                      <a:pt x="1481" y="3567"/>
                    </a:cubicBezTo>
                    <a:lnTo>
                      <a:pt x="1419" y="3859"/>
                    </a:lnTo>
                    <a:cubicBezTo>
                      <a:pt x="1273" y="4402"/>
                      <a:pt x="1147" y="4923"/>
                      <a:pt x="1043" y="5465"/>
                    </a:cubicBezTo>
                    <a:cubicBezTo>
                      <a:pt x="939" y="5966"/>
                      <a:pt x="855" y="6487"/>
                      <a:pt x="772" y="7009"/>
                    </a:cubicBezTo>
                    <a:cubicBezTo>
                      <a:pt x="730" y="7342"/>
                      <a:pt x="689" y="7697"/>
                      <a:pt x="647" y="8052"/>
                    </a:cubicBezTo>
                    <a:lnTo>
                      <a:pt x="647" y="8198"/>
                    </a:lnTo>
                    <a:cubicBezTo>
                      <a:pt x="563" y="8865"/>
                      <a:pt x="522" y="9553"/>
                      <a:pt x="480" y="10242"/>
                    </a:cubicBezTo>
                    <a:cubicBezTo>
                      <a:pt x="438" y="11264"/>
                      <a:pt x="417" y="12265"/>
                      <a:pt x="417" y="13287"/>
                    </a:cubicBezTo>
                    <a:lnTo>
                      <a:pt x="417" y="13495"/>
                    </a:lnTo>
                    <a:cubicBezTo>
                      <a:pt x="417" y="14121"/>
                      <a:pt x="438" y="14768"/>
                      <a:pt x="459" y="15393"/>
                    </a:cubicBezTo>
                    <a:cubicBezTo>
                      <a:pt x="501" y="16687"/>
                      <a:pt x="543" y="17959"/>
                      <a:pt x="605" y="19294"/>
                    </a:cubicBezTo>
                    <a:cubicBezTo>
                      <a:pt x="668" y="20629"/>
                      <a:pt x="709" y="21964"/>
                      <a:pt x="730" y="23257"/>
                    </a:cubicBezTo>
                    <a:lnTo>
                      <a:pt x="730" y="25968"/>
                    </a:lnTo>
                    <a:cubicBezTo>
                      <a:pt x="730" y="26656"/>
                      <a:pt x="709" y="27366"/>
                      <a:pt x="689" y="28075"/>
                    </a:cubicBezTo>
                    <a:cubicBezTo>
                      <a:pt x="605" y="31558"/>
                      <a:pt x="376" y="35041"/>
                      <a:pt x="271" y="38545"/>
                    </a:cubicBezTo>
                    <a:cubicBezTo>
                      <a:pt x="251" y="38775"/>
                      <a:pt x="251" y="39004"/>
                      <a:pt x="251" y="39234"/>
                    </a:cubicBezTo>
                    <a:cubicBezTo>
                      <a:pt x="251" y="39234"/>
                      <a:pt x="251" y="39254"/>
                      <a:pt x="251" y="39275"/>
                    </a:cubicBezTo>
                    <a:lnTo>
                      <a:pt x="251" y="39317"/>
                    </a:lnTo>
                    <a:cubicBezTo>
                      <a:pt x="230" y="39463"/>
                      <a:pt x="251" y="39609"/>
                      <a:pt x="230" y="39734"/>
                    </a:cubicBezTo>
                    <a:cubicBezTo>
                      <a:pt x="230" y="39838"/>
                      <a:pt x="230" y="39943"/>
                      <a:pt x="230" y="40047"/>
                    </a:cubicBezTo>
                    <a:lnTo>
                      <a:pt x="230" y="40235"/>
                    </a:lnTo>
                    <a:cubicBezTo>
                      <a:pt x="188" y="40819"/>
                      <a:pt x="167" y="41465"/>
                      <a:pt x="125" y="42133"/>
                    </a:cubicBezTo>
                    <a:cubicBezTo>
                      <a:pt x="105" y="42237"/>
                      <a:pt x="125" y="42320"/>
                      <a:pt x="105" y="42425"/>
                    </a:cubicBezTo>
                    <a:cubicBezTo>
                      <a:pt x="105" y="42529"/>
                      <a:pt x="105" y="42654"/>
                      <a:pt x="105" y="42758"/>
                    </a:cubicBezTo>
                    <a:cubicBezTo>
                      <a:pt x="42" y="43843"/>
                      <a:pt x="0" y="44969"/>
                      <a:pt x="0" y="46096"/>
                    </a:cubicBezTo>
                    <a:cubicBezTo>
                      <a:pt x="21" y="46367"/>
                      <a:pt x="21" y="46638"/>
                      <a:pt x="21" y="46930"/>
                    </a:cubicBezTo>
                    <a:cubicBezTo>
                      <a:pt x="42" y="47410"/>
                      <a:pt x="63" y="47910"/>
                      <a:pt x="105" y="48348"/>
                    </a:cubicBezTo>
                    <a:cubicBezTo>
                      <a:pt x="146" y="48786"/>
                      <a:pt x="188" y="49224"/>
                      <a:pt x="251" y="49662"/>
                    </a:cubicBezTo>
                    <a:cubicBezTo>
                      <a:pt x="251" y="49683"/>
                      <a:pt x="251" y="49683"/>
                      <a:pt x="251" y="49704"/>
                    </a:cubicBezTo>
                    <a:cubicBezTo>
                      <a:pt x="313" y="50079"/>
                      <a:pt x="376" y="50434"/>
                      <a:pt x="459" y="50809"/>
                    </a:cubicBezTo>
                    <a:cubicBezTo>
                      <a:pt x="501" y="51018"/>
                      <a:pt x="563" y="51268"/>
                      <a:pt x="626" y="51456"/>
                    </a:cubicBezTo>
                    <a:cubicBezTo>
                      <a:pt x="668" y="51644"/>
                      <a:pt x="730" y="51811"/>
                      <a:pt x="793" y="51998"/>
                    </a:cubicBezTo>
                    <a:cubicBezTo>
                      <a:pt x="814" y="52082"/>
                      <a:pt x="855" y="52165"/>
                      <a:pt x="897" y="52249"/>
                    </a:cubicBezTo>
                    <a:cubicBezTo>
                      <a:pt x="918" y="52332"/>
                      <a:pt x="939" y="52415"/>
                      <a:pt x="981" y="52478"/>
                    </a:cubicBezTo>
                    <a:cubicBezTo>
                      <a:pt x="1043" y="52645"/>
                      <a:pt x="1127" y="52833"/>
                      <a:pt x="1210" y="52999"/>
                    </a:cubicBezTo>
                    <a:cubicBezTo>
                      <a:pt x="1210" y="52999"/>
                      <a:pt x="1210" y="53020"/>
                      <a:pt x="1231" y="53020"/>
                    </a:cubicBezTo>
                    <a:lnTo>
                      <a:pt x="1252" y="53083"/>
                    </a:lnTo>
                    <a:lnTo>
                      <a:pt x="2920" y="53083"/>
                    </a:lnTo>
                    <a:cubicBezTo>
                      <a:pt x="3129" y="53083"/>
                      <a:pt x="3358" y="53062"/>
                      <a:pt x="3567" y="53062"/>
                    </a:cubicBezTo>
                    <a:lnTo>
                      <a:pt x="3630" y="52895"/>
                    </a:lnTo>
                    <a:cubicBezTo>
                      <a:pt x="3650" y="52833"/>
                      <a:pt x="3671" y="52770"/>
                      <a:pt x="3692" y="52707"/>
                    </a:cubicBezTo>
                    <a:cubicBezTo>
                      <a:pt x="3713" y="52624"/>
                      <a:pt x="3734" y="52541"/>
                      <a:pt x="3755" y="52478"/>
                    </a:cubicBezTo>
                    <a:cubicBezTo>
                      <a:pt x="3984" y="51602"/>
                      <a:pt x="4172" y="50705"/>
                      <a:pt x="4318" y="49808"/>
                    </a:cubicBezTo>
                    <a:cubicBezTo>
                      <a:pt x="4547" y="48369"/>
                      <a:pt x="4672" y="47013"/>
                      <a:pt x="4777" y="46471"/>
                    </a:cubicBezTo>
                    <a:cubicBezTo>
                      <a:pt x="4860" y="45929"/>
                      <a:pt x="4944" y="45386"/>
                      <a:pt x="5006" y="44844"/>
                    </a:cubicBezTo>
                    <a:cubicBezTo>
                      <a:pt x="5048" y="44594"/>
                      <a:pt x="5090" y="44364"/>
                      <a:pt x="5131" y="44072"/>
                    </a:cubicBezTo>
                    <a:cubicBezTo>
                      <a:pt x="5173" y="43760"/>
                      <a:pt x="5215" y="43488"/>
                      <a:pt x="5236" y="43176"/>
                    </a:cubicBezTo>
                    <a:cubicBezTo>
                      <a:pt x="5528" y="41152"/>
                      <a:pt x="5736" y="39129"/>
                      <a:pt x="5903" y="37085"/>
                    </a:cubicBezTo>
                    <a:cubicBezTo>
                      <a:pt x="5924" y="36835"/>
                      <a:pt x="5945" y="36605"/>
                      <a:pt x="5966" y="36376"/>
                    </a:cubicBezTo>
                    <a:cubicBezTo>
                      <a:pt x="5986" y="36126"/>
                      <a:pt x="5986" y="35896"/>
                      <a:pt x="6007" y="35646"/>
                    </a:cubicBezTo>
                    <a:cubicBezTo>
                      <a:pt x="6174" y="33289"/>
                      <a:pt x="6258" y="30932"/>
                      <a:pt x="6237" y="28554"/>
                    </a:cubicBezTo>
                    <a:cubicBezTo>
                      <a:pt x="6237" y="28262"/>
                      <a:pt x="6237" y="27991"/>
                      <a:pt x="6174" y="27678"/>
                    </a:cubicBezTo>
                    <a:lnTo>
                      <a:pt x="6174" y="27407"/>
                    </a:lnTo>
                    <a:cubicBezTo>
                      <a:pt x="6174" y="27199"/>
                      <a:pt x="6174" y="26990"/>
                      <a:pt x="6174" y="26782"/>
                    </a:cubicBezTo>
                    <a:lnTo>
                      <a:pt x="6174" y="26469"/>
                    </a:lnTo>
                    <a:cubicBezTo>
                      <a:pt x="6153" y="26135"/>
                      <a:pt x="6153" y="25801"/>
                      <a:pt x="6132" y="25468"/>
                    </a:cubicBezTo>
                    <a:lnTo>
                      <a:pt x="6132" y="25363"/>
                    </a:lnTo>
                    <a:cubicBezTo>
                      <a:pt x="6049" y="23507"/>
                      <a:pt x="5903" y="21651"/>
                      <a:pt x="5674" y="19815"/>
                    </a:cubicBezTo>
                    <a:lnTo>
                      <a:pt x="5674" y="19690"/>
                    </a:lnTo>
                    <a:cubicBezTo>
                      <a:pt x="5590" y="18939"/>
                      <a:pt x="5486" y="18209"/>
                      <a:pt x="5382" y="17458"/>
                    </a:cubicBezTo>
                    <a:lnTo>
                      <a:pt x="5382" y="17437"/>
                    </a:lnTo>
                    <a:lnTo>
                      <a:pt x="5319" y="17145"/>
                    </a:lnTo>
                    <a:cubicBezTo>
                      <a:pt x="4964" y="14809"/>
                      <a:pt x="4485" y="12473"/>
                      <a:pt x="4047" y="10137"/>
                    </a:cubicBezTo>
                    <a:cubicBezTo>
                      <a:pt x="3963" y="9658"/>
                      <a:pt x="3859" y="9199"/>
                      <a:pt x="3776" y="8719"/>
                    </a:cubicBezTo>
                    <a:cubicBezTo>
                      <a:pt x="3671" y="8135"/>
                      <a:pt x="3588" y="7551"/>
                      <a:pt x="3484" y="6967"/>
                    </a:cubicBezTo>
                    <a:cubicBezTo>
                      <a:pt x="3233" y="5403"/>
                      <a:pt x="3025" y="3838"/>
                      <a:pt x="2900" y="2274"/>
                    </a:cubicBezTo>
                    <a:cubicBezTo>
                      <a:pt x="2879" y="1815"/>
                      <a:pt x="2858" y="1335"/>
                      <a:pt x="2837" y="856"/>
                    </a:cubicBezTo>
                    <a:cubicBezTo>
                      <a:pt x="2816" y="585"/>
                      <a:pt x="2816" y="293"/>
                      <a:pt x="28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5" name="Google Shape;279;p5"/>
              <p:cNvSpPr/>
              <p:nvPr/>
            </p:nvSpPr>
            <p:spPr>
              <a:xfrm>
                <a:off x="8494450" y="2310075"/>
                <a:ext cx="176275" cy="1825075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73003" extrusionOk="0">
                    <a:moveTo>
                      <a:pt x="4318" y="1"/>
                    </a:moveTo>
                    <a:lnTo>
                      <a:pt x="4318" y="1"/>
                    </a:lnTo>
                    <a:cubicBezTo>
                      <a:pt x="2399" y="2295"/>
                      <a:pt x="1690" y="5361"/>
                      <a:pt x="1523" y="8323"/>
                    </a:cubicBezTo>
                    <a:cubicBezTo>
                      <a:pt x="1481" y="8698"/>
                      <a:pt x="1460" y="9074"/>
                      <a:pt x="1460" y="9470"/>
                    </a:cubicBezTo>
                    <a:lnTo>
                      <a:pt x="1460" y="9491"/>
                    </a:lnTo>
                    <a:cubicBezTo>
                      <a:pt x="1460" y="9720"/>
                      <a:pt x="1460" y="9971"/>
                      <a:pt x="1460" y="10221"/>
                    </a:cubicBezTo>
                    <a:lnTo>
                      <a:pt x="1460" y="11097"/>
                    </a:lnTo>
                    <a:cubicBezTo>
                      <a:pt x="1481" y="13141"/>
                      <a:pt x="1585" y="15206"/>
                      <a:pt x="1481" y="17250"/>
                    </a:cubicBezTo>
                    <a:cubicBezTo>
                      <a:pt x="1335" y="20107"/>
                      <a:pt x="772" y="22902"/>
                      <a:pt x="417" y="25739"/>
                    </a:cubicBezTo>
                    <a:cubicBezTo>
                      <a:pt x="0" y="28888"/>
                      <a:pt x="21" y="31954"/>
                      <a:pt x="167" y="35000"/>
                    </a:cubicBezTo>
                    <a:cubicBezTo>
                      <a:pt x="209" y="35813"/>
                      <a:pt x="250" y="36627"/>
                      <a:pt x="292" y="37419"/>
                    </a:cubicBezTo>
                    <a:cubicBezTo>
                      <a:pt x="313" y="37711"/>
                      <a:pt x="334" y="38003"/>
                      <a:pt x="355" y="38316"/>
                    </a:cubicBezTo>
                    <a:cubicBezTo>
                      <a:pt x="376" y="38837"/>
                      <a:pt x="417" y="39359"/>
                      <a:pt x="438" y="39880"/>
                    </a:cubicBezTo>
                    <a:cubicBezTo>
                      <a:pt x="459" y="40297"/>
                      <a:pt x="480" y="40715"/>
                      <a:pt x="501" y="41111"/>
                    </a:cubicBezTo>
                    <a:cubicBezTo>
                      <a:pt x="605" y="43009"/>
                      <a:pt x="668" y="44907"/>
                      <a:pt x="605" y="46826"/>
                    </a:cubicBezTo>
                    <a:lnTo>
                      <a:pt x="605" y="47222"/>
                    </a:lnTo>
                    <a:lnTo>
                      <a:pt x="605" y="47243"/>
                    </a:lnTo>
                    <a:lnTo>
                      <a:pt x="605" y="47827"/>
                    </a:lnTo>
                    <a:lnTo>
                      <a:pt x="626" y="48307"/>
                    </a:lnTo>
                    <a:cubicBezTo>
                      <a:pt x="730" y="50142"/>
                      <a:pt x="980" y="51957"/>
                      <a:pt x="1356" y="53751"/>
                    </a:cubicBezTo>
                    <a:cubicBezTo>
                      <a:pt x="1377" y="53813"/>
                      <a:pt x="1377" y="53876"/>
                      <a:pt x="1398" y="53959"/>
                    </a:cubicBezTo>
                    <a:cubicBezTo>
                      <a:pt x="1731" y="55649"/>
                      <a:pt x="2107" y="57338"/>
                      <a:pt x="2420" y="59048"/>
                    </a:cubicBezTo>
                    <a:lnTo>
                      <a:pt x="2420" y="59069"/>
                    </a:lnTo>
                    <a:cubicBezTo>
                      <a:pt x="2420" y="59111"/>
                      <a:pt x="2440" y="59174"/>
                      <a:pt x="2440" y="59215"/>
                    </a:cubicBezTo>
                    <a:cubicBezTo>
                      <a:pt x="2503" y="59632"/>
                      <a:pt x="2566" y="60029"/>
                      <a:pt x="2628" y="60425"/>
                    </a:cubicBezTo>
                    <a:cubicBezTo>
                      <a:pt x="2628" y="60446"/>
                      <a:pt x="2628" y="60446"/>
                      <a:pt x="2628" y="60446"/>
                    </a:cubicBezTo>
                    <a:cubicBezTo>
                      <a:pt x="2691" y="60863"/>
                      <a:pt x="2732" y="61280"/>
                      <a:pt x="2795" y="61697"/>
                    </a:cubicBezTo>
                    <a:cubicBezTo>
                      <a:pt x="2878" y="62511"/>
                      <a:pt x="2920" y="63345"/>
                      <a:pt x="2920" y="64158"/>
                    </a:cubicBezTo>
                    <a:lnTo>
                      <a:pt x="2920" y="65076"/>
                    </a:lnTo>
                    <a:lnTo>
                      <a:pt x="2920" y="65097"/>
                    </a:lnTo>
                    <a:lnTo>
                      <a:pt x="2920" y="65514"/>
                    </a:lnTo>
                    <a:lnTo>
                      <a:pt x="2920" y="65973"/>
                    </a:lnTo>
                    <a:cubicBezTo>
                      <a:pt x="2878" y="67204"/>
                      <a:pt x="2878" y="68413"/>
                      <a:pt x="2941" y="69623"/>
                    </a:cubicBezTo>
                    <a:cubicBezTo>
                      <a:pt x="2983" y="70186"/>
                      <a:pt x="3066" y="70749"/>
                      <a:pt x="3170" y="71292"/>
                    </a:cubicBezTo>
                    <a:cubicBezTo>
                      <a:pt x="3212" y="71417"/>
                      <a:pt x="3233" y="71521"/>
                      <a:pt x="3254" y="71625"/>
                    </a:cubicBezTo>
                    <a:cubicBezTo>
                      <a:pt x="3275" y="71730"/>
                      <a:pt x="3316" y="71834"/>
                      <a:pt x="3337" y="71917"/>
                    </a:cubicBezTo>
                    <a:cubicBezTo>
                      <a:pt x="3379" y="72063"/>
                      <a:pt x="3421" y="72209"/>
                      <a:pt x="3462" y="72355"/>
                    </a:cubicBezTo>
                    <a:cubicBezTo>
                      <a:pt x="3483" y="72418"/>
                      <a:pt x="3504" y="72501"/>
                      <a:pt x="3546" y="72564"/>
                    </a:cubicBezTo>
                    <a:cubicBezTo>
                      <a:pt x="3567" y="72627"/>
                      <a:pt x="3588" y="72668"/>
                      <a:pt x="3629" y="72731"/>
                    </a:cubicBezTo>
                    <a:cubicBezTo>
                      <a:pt x="3650" y="72773"/>
                      <a:pt x="3671" y="72814"/>
                      <a:pt x="3713" y="72856"/>
                    </a:cubicBezTo>
                    <a:cubicBezTo>
                      <a:pt x="3734" y="72898"/>
                      <a:pt x="3755" y="72919"/>
                      <a:pt x="3775" y="72939"/>
                    </a:cubicBezTo>
                    <a:cubicBezTo>
                      <a:pt x="3796" y="72960"/>
                      <a:pt x="3817" y="72981"/>
                      <a:pt x="3838" y="73002"/>
                    </a:cubicBezTo>
                    <a:lnTo>
                      <a:pt x="4881" y="73002"/>
                    </a:lnTo>
                    <a:lnTo>
                      <a:pt x="4943" y="72960"/>
                    </a:lnTo>
                    <a:cubicBezTo>
                      <a:pt x="5215" y="72731"/>
                      <a:pt x="5423" y="72460"/>
                      <a:pt x="5569" y="72147"/>
                    </a:cubicBezTo>
                    <a:cubicBezTo>
                      <a:pt x="5611" y="72063"/>
                      <a:pt x="5632" y="72001"/>
                      <a:pt x="5673" y="71917"/>
                    </a:cubicBezTo>
                    <a:cubicBezTo>
                      <a:pt x="5694" y="71834"/>
                      <a:pt x="5736" y="71751"/>
                      <a:pt x="5757" y="71667"/>
                    </a:cubicBezTo>
                    <a:cubicBezTo>
                      <a:pt x="5778" y="71605"/>
                      <a:pt x="5799" y="71542"/>
                      <a:pt x="5799" y="71500"/>
                    </a:cubicBezTo>
                    <a:cubicBezTo>
                      <a:pt x="5945" y="70916"/>
                      <a:pt x="6070" y="70311"/>
                      <a:pt x="6195" y="69707"/>
                    </a:cubicBezTo>
                    <a:cubicBezTo>
                      <a:pt x="6403" y="68559"/>
                      <a:pt x="6570" y="67371"/>
                      <a:pt x="6716" y="66202"/>
                    </a:cubicBezTo>
                    <a:cubicBezTo>
                      <a:pt x="6737" y="65973"/>
                      <a:pt x="6758" y="65744"/>
                      <a:pt x="6779" y="65535"/>
                    </a:cubicBezTo>
                    <a:cubicBezTo>
                      <a:pt x="6800" y="65347"/>
                      <a:pt x="6821" y="65160"/>
                      <a:pt x="6821" y="64972"/>
                    </a:cubicBezTo>
                    <a:lnTo>
                      <a:pt x="6821" y="64847"/>
                    </a:lnTo>
                    <a:cubicBezTo>
                      <a:pt x="6841" y="64638"/>
                      <a:pt x="6862" y="64430"/>
                      <a:pt x="6883" y="64242"/>
                    </a:cubicBezTo>
                    <a:cubicBezTo>
                      <a:pt x="6883" y="64096"/>
                      <a:pt x="6904" y="63950"/>
                      <a:pt x="6904" y="63804"/>
                    </a:cubicBezTo>
                    <a:cubicBezTo>
                      <a:pt x="6925" y="63616"/>
                      <a:pt x="6925" y="63408"/>
                      <a:pt x="6946" y="63241"/>
                    </a:cubicBezTo>
                    <a:cubicBezTo>
                      <a:pt x="6946" y="63074"/>
                      <a:pt x="6967" y="62928"/>
                      <a:pt x="6967" y="62761"/>
                    </a:cubicBezTo>
                    <a:lnTo>
                      <a:pt x="6967" y="62698"/>
                    </a:lnTo>
                    <a:lnTo>
                      <a:pt x="6967" y="62573"/>
                    </a:lnTo>
                    <a:lnTo>
                      <a:pt x="6967" y="62511"/>
                    </a:lnTo>
                    <a:cubicBezTo>
                      <a:pt x="6987" y="62156"/>
                      <a:pt x="7008" y="61822"/>
                      <a:pt x="7008" y="61489"/>
                    </a:cubicBezTo>
                    <a:lnTo>
                      <a:pt x="7008" y="61468"/>
                    </a:lnTo>
                    <a:cubicBezTo>
                      <a:pt x="7029" y="61072"/>
                      <a:pt x="7050" y="60675"/>
                      <a:pt x="7050" y="60300"/>
                    </a:cubicBezTo>
                    <a:lnTo>
                      <a:pt x="7050" y="59778"/>
                    </a:lnTo>
                    <a:lnTo>
                      <a:pt x="7050" y="59257"/>
                    </a:lnTo>
                    <a:cubicBezTo>
                      <a:pt x="7050" y="57964"/>
                      <a:pt x="7050" y="56671"/>
                      <a:pt x="7008" y="55357"/>
                    </a:cubicBezTo>
                    <a:lnTo>
                      <a:pt x="7008" y="54689"/>
                    </a:lnTo>
                    <a:cubicBezTo>
                      <a:pt x="7008" y="54501"/>
                      <a:pt x="7008" y="54293"/>
                      <a:pt x="7008" y="54084"/>
                    </a:cubicBezTo>
                    <a:lnTo>
                      <a:pt x="7008" y="54043"/>
                    </a:lnTo>
                    <a:lnTo>
                      <a:pt x="7008" y="53563"/>
                    </a:lnTo>
                    <a:lnTo>
                      <a:pt x="7008" y="53021"/>
                    </a:lnTo>
                    <a:cubicBezTo>
                      <a:pt x="7008" y="52770"/>
                      <a:pt x="6987" y="52520"/>
                      <a:pt x="6987" y="52270"/>
                    </a:cubicBezTo>
                    <a:cubicBezTo>
                      <a:pt x="6967" y="51331"/>
                      <a:pt x="6946" y="50393"/>
                      <a:pt x="6925" y="49454"/>
                    </a:cubicBezTo>
                    <a:lnTo>
                      <a:pt x="6925" y="49266"/>
                    </a:lnTo>
                    <a:cubicBezTo>
                      <a:pt x="6800" y="44386"/>
                      <a:pt x="6654" y="39484"/>
                      <a:pt x="6383" y="34603"/>
                    </a:cubicBezTo>
                    <a:cubicBezTo>
                      <a:pt x="6362" y="34520"/>
                      <a:pt x="6362" y="34457"/>
                      <a:pt x="6362" y="34395"/>
                    </a:cubicBezTo>
                    <a:cubicBezTo>
                      <a:pt x="6257" y="32476"/>
                      <a:pt x="6132" y="30578"/>
                      <a:pt x="5965" y="28659"/>
                    </a:cubicBezTo>
                    <a:cubicBezTo>
                      <a:pt x="5819" y="26740"/>
                      <a:pt x="5632" y="24821"/>
                      <a:pt x="5423" y="22902"/>
                    </a:cubicBezTo>
                    <a:cubicBezTo>
                      <a:pt x="5319" y="22026"/>
                      <a:pt x="5215" y="21171"/>
                      <a:pt x="5110" y="20295"/>
                    </a:cubicBezTo>
                    <a:cubicBezTo>
                      <a:pt x="5048" y="19920"/>
                      <a:pt x="5006" y="19523"/>
                      <a:pt x="4964" y="19127"/>
                    </a:cubicBezTo>
                    <a:cubicBezTo>
                      <a:pt x="4923" y="18731"/>
                      <a:pt x="4860" y="18355"/>
                      <a:pt x="4818" y="17959"/>
                    </a:cubicBezTo>
                    <a:cubicBezTo>
                      <a:pt x="4067" y="11973"/>
                      <a:pt x="3421" y="5945"/>
                      <a:pt x="4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6" name="Google Shape;280;p5"/>
              <p:cNvSpPr/>
              <p:nvPr/>
            </p:nvSpPr>
            <p:spPr>
              <a:xfrm>
                <a:off x="8610200" y="2749650"/>
                <a:ext cx="310275" cy="1383925"/>
              </a:xfrm>
              <a:custGeom>
                <a:avLst/>
                <a:gdLst/>
                <a:ahLst/>
                <a:cxnLst/>
                <a:rect l="l" t="t" r="r" b="b"/>
                <a:pathLst>
                  <a:path w="12411" h="55357" extrusionOk="0">
                    <a:moveTo>
                      <a:pt x="11013" y="1"/>
                    </a:moveTo>
                    <a:lnTo>
                      <a:pt x="11013" y="1"/>
                    </a:lnTo>
                    <a:cubicBezTo>
                      <a:pt x="11076" y="1502"/>
                      <a:pt x="10930" y="3004"/>
                      <a:pt x="10596" y="4464"/>
                    </a:cubicBezTo>
                    <a:cubicBezTo>
                      <a:pt x="10575" y="4527"/>
                      <a:pt x="10575" y="4568"/>
                      <a:pt x="10555" y="4631"/>
                    </a:cubicBezTo>
                    <a:cubicBezTo>
                      <a:pt x="9762" y="8073"/>
                      <a:pt x="8135" y="11389"/>
                      <a:pt x="6925" y="14789"/>
                    </a:cubicBezTo>
                    <a:cubicBezTo>
                      <a:pt x="6842" y="14997"/>
                      <a:pt x="6779" y="15206"/>
                      <a:pt x="6696" y="15456"/>
                    </a:cubicBezTo>
                    <a:cubicBezTo>
                      <a:pt x="6612" y="15686"/>
                      <a:pt x="6529" y="15936"/>
                      <a:pt x="6466" y="16165"/>
                    </a:cubicBezTo>
                    <a:cubicBezTo>
                      <a:pt x="6154" y="17146"/>
                      <a:pt x="5903" y="18147"/>
                      <a:pt x="5695" y="19148"/>
                    </a:cubicBezTo>
                    <a:cubicBezTo>
                      <a:pt x="4923" y="23340"/>
                      <a:pt x="5465" y="27699"/>
                      <a:pt x="4965" y="31954"/>
                    </a:cubicBezTo>
                    <a:cubicBezTo>
                      <a:pt x="4819" y="33102"/>
                      <a:pt x="4610" y="34249"/>
                      <a:pt x="4339" y="35375"/>
                    </a:cubicBezTo>
                    <a:lnTo>
                      <a:pt x="4172" y="36105"/>
                    </a:lnTo>
                    <a:cubicBezTo>
                      <a:pt x="4109" y="36314"/>
                      <a:pt x="4047" y="36543"/>
                      <a:pt x="4005" y="36752"/>
                    </a:cubicBezTo>
                    <a:cubicBezTo>
                      <a:pt x="3817" y="37377"/>
                      <a:pt x="3651" y="38024"/>
                      <a:pt x="3463" y="38650"/>
                    </a:cubicBezTo>
                    <a:cubicBezTo>
                      <a:pt x="3171" y="39630"/>
                      <a:pt x="2837" y="40610"/>
                      <a:pt x="2524" y="41591"/>
                    </a:cubicBezTo>
                    <a:cubicBezTo>
                      <a:pt x="2483" y="41757"/>
                      <a:pt x="2420" y="41924"/>
                      <a:pt x="2378" y="42091"/>
                    </a:cubicBezTo>
                    <a:cubicBezTo>
                      <a:pt x="2316" y="42279"/>
                      <a:pt x="2253" y="42446"/>
                      <a:pt x="2211" y="42613"/>
                    </a:cubicBezTo>
                    <a:cubicBezTo>
                      <a:pt x="1607" y="44511"/>
                      <a:pt x="1023" y="46388"/>
                      <a:pt x="605" y="48286"/>
                    </a:cubicBezTo>
                    <a:cubicBezTo>
                      <a:pt x="605" y="48327"/>
                      <a:pt x="605" y="48369"/>
                      <a:pt x="605" y="48390"/>
                    </a:cubicBezTo>
                    <a:cubicBezTo>
                      <a:pt x="585" y="48432"/>
                      <a:pt x="564" y="48494"/>
                      <a:pt x="564" y="48536"/>
                    </a:cubicBezTo>
                    <a:cubicBezTo>
                      <a:pt x="522" y="48745"/>
                      <a:pt x="480" y="48974"/>
                      <a:pt x="439" y="49183"/>
                    </a:cubicBezTo>
                    <a:cubicBezTo>
                      <a:pt x="439" y="49204"/>
                      <a:pt x="439" y="49204"/>
                      <a:pt x="439" y="49204"/>
                    </a:cubicBezTo>
                    <a:cubicBezTo>
                      <a:pt x="355" y="49621"/>
                      <a:pt x="293" y="50017"/>
                      <a:pt x="230" y="50413"/>
                    </a:cubicBezTo>
                    <a:cubicBezTo>
                      <a:pt x="230" y="50434"/>
                      <a:pt x="230" y="50434"/>
                      <a:pt x="230" y="50455"/>
                    </a:cubicBezTo>
                    <a:cubicBezTo>
                      <a:pt x="147" y="50976"/>
                      <a:pt x="105" y="51519"/>
                      <a:pt x="63" y="52040"/>
                    </a:cubicBezTo>
                    <a:cubicBezTo>
                      <a:pt x="42" y="52061"/>
                      <a:pt x="42" y="52082"/>
                      <a:pt x="63" y="52103"/>
                    </a:cubicBezTo>
                    <a:cubicBezTo>
                      <a:pt x="42" y="52290"/>
                      <a:pt x="21" y="52499"/>
                      <a:pt x="21" y="52708"/>
                    </a:cubicBezTo>
                    <a:cubicBezTo>
                      <a:pt x="1" y="52833"/>
                      <a:pt x="1" y="52979"/>
                      <a:pt x="1" y="53104"/>
                    </a:cubicBezTo>
                    <a:lnTo>
                      <a:pt x="1" y="53187"/>
                    </a:lnTo>
                    <a:lnTo>
                      <a:pt x="1" y="53813"/>
                    </a:lnTo>
                    <a:cubicBezTo>
                      <a:pt x="1" y="54084"/>
                      <a:pt x="1" y="54355"/>
                      <a:pt x="21" y="54626"/>
                    </a:cubicBezTo>
                    <a:cubicBezTo>
                      <a:pt x="21" y="54731"/>
                      <a:pt x="42" y="54856"/>
                      <a:pt x="42" y="54981"/>
                    </a:cubicBezTo>
                    <a:cubicBezTo>
                      <a:pt x="63" y="55064"/>
                      <a:pt x="84" y="55148"/>
                      <a:pt x="84" y="55252"/>
                    </a:cubicBezTo>
                    <a:cubicBezTo>
                      <a:pt x="105" y="55294"/>
                      <a:pt x="105" y="55336"/>
                      <a:pt x="105" y="55356"/>
                    </a:cubicBezTo>
                    <a:lnTo>
                      <a:pt x="439" y="55356"/>
                    </a:lnTo>
                    <a:cubicBezTo>
                      <a:pt x="668" y="55356"/>
                      <a:pt x="877" y="55336"/>
                      <a:pt x="1106" y="55336"/>
                    </a:cubicBezTo>
                    <a:lnTo>
                      <a:pt x="1607" y="55336"/>
                    </a:lnTo>
                    <a:cubicBezTo>
                      <a:pt x="2065" y="55315"/>
                      <a:pt x="2524" y="55294"/>
                      <a:pt x="2962" y="55273"/>
                    </a:cubicBezTo>
                    <a:lnTo>
                      <a:pt x="3087" y="55273"/>
                    </a:lnTo>
                    <a:lnTo>
                      <a:pt x="3233" y="55252"/>
                    </a:lnTo>
                    <a:lnTo>
                      <a:pt x="3651" y="55252"/>
                    </a:lnTo>
                    <a:lnTo>
                      <a:pt x="3651" y="55231"/>
                    </a:lnTo>
                    <a:cubicBezTo>
                      <a:pt x="3651" y="55231"/>
                      <a:pt x="3651" y="55210"/>
                      <a:pt x="3651" y="55210"/>
                    </a:cubicBezTo>
                    <a:lnTo>
                      <a:pt x="3651" y="54960"/>
                    </a:lnTo>
                    <a:cubicBezTo>
                      <a:pt x="3630" y="54856"/>
                      <a:pt x="3630" y="54731"/>
                      <a:pt x="3630" y="54626"/>
                    </a:cubicBezTo>
                    <a:cubicBezTo>
                      <a:pt x="3630" y="54314"/>
                      <a:pt x="3609" y="54042"/>
                      <a:pt x="3630" y="53792"/>
                    </a:cubicBezTo>
                    <a:cubicBezTo>
                      <a:pt x="3671" y="53292"/>
                      <a:pt x="3713" y="52791"/>
                      <a:pt x="3797" y="52270"/>
                    </a:cubicBezTo>
                    <a:cubicBezTo>
                      <a:pt x="3817" y="52103"/>
                      <a:pt x="3838" y="51915"/>
                      <a:pt x="3859" y="51748"/>
                    </a:cubicBezTo>
                    <a:cubicBezTo>
                      <a:pt x="3880" y="51665"/>
                      <a:pt x="3901" y="51602"/>
                      <a:pt x="3901" y="51540"/>
                    </a:cubicBezTo>
                    <a:cubicBezTo>
                      <a:pt x="3922" y="51435"/>
                      <a:pt x="3922" y="51331"/>
                      <a:pt x="3963" y="51227"/>
                    </a:cubicBezTo>
                    <a:cubicBezTo>
                      <a:pt x="4005" y="50976"/>
                      <a:pt x="4047" y="50705"/>
                      <a:pt x="4109" y="50455"/>
                    </a:cubicBezTo>
                    <a:cubicBezTo>
                      <a:pt x="4151" y="50226"/>
                      <a:pt x="4214" y="49996"/>
                      <a:pt x="4255" y="49788"/>
                    </a:cubicBezTo>
                    <a:cubicBezTo>
                      <a:pt x="4652" y="48056"/>
                      <a:pt x="5173" y="46325"/>
                      <a:pt x="5716" y="44615"/>
                    </a:cubicBezTo>
                    <a:cubicBezTo>
                      <a:pt x="5841" y="44239"/>
                      <a:pt x="5966" y="43822"/>
                      <a:pt x="6070" y="43468"/>
                    </a:cubicBezTo>
                    <a:cubicBezTo>
                      <a:pt x="6174" y="43113"/>
                      <a:pt x="6300" y="42759"/>
                      <a:pt x="6404" y="42425"/>
                    </a:cubicBezTo>
                    <a:cubicBezTo>
                      <a:pt x="6404" y="42404"/>
                      <a:pt x="6404" y="42404"/>
                      <a:pt x="6404" y="42404"/>
                    </a:cubicBezTo>
                    <a:cubicBezTo>
                      <a:pt x="6654" y="41570"/>
                      <a:pt x="6904" y="40756"/>
                      <a:pt x="7113" y="39943"/>
                    </a:cubicBezTo>
                    <a:lnTo>
                      <a:pt x="7134" y="39859"/>
                    </a:lnTo>
                    <a:cubicBezTo>
                      <a:pt x="7155" y="39797"/>
                      <a:pt x="7176" y="39755"/>
                      <a:pt x="7176" y="39713"/>
                    </a:cubicBezTo>
                    <a:cubicBezTo>
                      <a:pt x="8177" y="35980"/>
                      <a:pt x="9178" y="32226"/>
                      <a:pt x="9595" y="28409"/>
                    </a:cubicBezTo>
                    <a:cubicBezTo>
                      <a:pt x="9741" y="27178"/>
                      <a:pt x="9824" y="25947"/>
                      <a:pt x="9887" y="24696"/>
                    </a:cubicBezTo>
                    <a:cubicBezTo>
                      <a:pt x="9908" y="24300"/>
                      <a:pt x="9950" y="23924"/>
                      <a:pt x="9970" y="23528"/>
                    </a:cubicBezTo>
                    <a:cubicBezTo>
                      <a:pt x="9991" y="23111"/>
                      <a:pt x="10012" y="22694"/>
                      <a:pt x="10054" y="22297"/>
                    </a:cubicBezTo>
                    <a:cubicBezTo>
                      <a:pt x="10137" y="20858"/>
                      <a:pt x="10304" y="19440"/>
                      <a:pt x="10575" y="18042"/>
                    </a:cubicBezTo>
                    <a:cubicBezTo>
                      <a:pt x="10951" y="15998"/>
                      <a:pt x="11577" y="14017"/>
                      <a:pt x="11952" y="11994"/>
                    </a:cubicBezTo>
                    <a:cubicBezTo>
                      <a:pt x="12369" y="9616"/>
                      <a:pt x="12411" y="7197"/>
                      <a:pt x="12098" y="4819"/>
                    </a:cubicBezTo>
                    <a:cubicBezTo>
                      <a:pt x="12098" y="4631"/>
                      <a:pt x="12056" y="4464"/>
                      <a:pt x="12035" y="4297"/>
                    </a:cubicBezTo>
                    <a:cubicBezTo>
                      <a:pt x="12015" y="4110"/>
                      <a:pt x="11994" y="3922"/>
                      <a:pt x="11952" y="3755"/>
                    </a:cubicBezTo>
                    <a:cubicBezTo>
                      <a:pt x="11743" y="2483"/>
                      <a:pt x="11431" y="1231"/>
                      <a:pt x="110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7" name="Google Shape;281;p5"/>
              <p:cNvSpPr/>
              <p:nvPr/>
            </p:nvSpPr>
            <p:spPr>
              <a:xfrm>
                <a:off x="8589875" y="2440450"/>
                <a:ext cx="360850" cy="1694175"/>
              </a:xfrm>
              <a:custGeom>
                <a:avLst/>
                <a:gdLst/>
                <a:ahLst/>
                <a:cxnLst/>
                <a:rect l="l" t="t" r="r" b="b"/>
                <a:pathLst>
                  <a:path w="14434" h="67767" extrusionOk="0">
                    <a:moveTo>
                      <a:pt x="14434" y="0"/>
                    </a:moveTo>
                    <a:lnTo>
                      <a:pt x="14434" y="0"/>
                    </a:lnTo>
                    <a:cubicBezTo>
                      <a:pt x="13808" y="1627"/>
                      <a:pt x="11430" y="2962"/>
                      <a:pt x="10387" y="4443"/>
                    </a:cubicBezTo>
                    <a:cubicBezTo>
                      <a:pt x="9782" y="5277"/>
                      <a:pt x="9282" y="6195"/>
                      <a:pt x="8885" y="7175"/>
                    </a:cubicBezTo>
                    <a:cubicBezTo>
                      <a:pt x="8844" y="7279"/>
                      <a:pt x="8823" y="7384"/>
                      <a:pt x="8760" y="7509"/>
                    </a:cubicBezTo>
                    <a:cubicBezTo>
                      <a:pt x="8719" y="7634"/>
                      <a:pt x="8677" y="7759"/>
                      <a:pt x="8635" y="7884"/>
                    </a:cubicBezTo>
                    <a:cubicBezTo>
                      <a:pt x="7530" y="11201"/>
                      <a:pt x="7884" y="14538"/>
                      <a:pt x="7321" y="18355"/>
                    </a:cubicBezTo>
                    <a:cubicBezTo>
                      <a:pt x="7029" y="20399"/>
                      <a:pt x="6278" y="22318"/>
                      <a:pt x="5757" y="24320"/>
                    </a:cubicBezTo>
                    <a:cubicBezTo>
                      <a:pt x="5715" y="24529"/>
                      <a:pt x="5653" y="24737"/>
                      <a:pt x="5611" y="24967"/>
                    </a:cubicBezTo>
                    <a:cubicBezTo>
                      <a:pt x="5548" y="25259"/>
                      <a:pt x="5506" y="25530"/>
                      <a:pt x="5444" y="25822"/>
                    </a:cubicBezTo>
                    <a:cubicBezTo>
                      <a:pt x="5444" y="25843"/>
                      <a:pt x="5444" y="25863"/>
                      <a:pt x="5444" y="25884"/>
                    </a:cubicBezTo>
                    <a:cubicBezTo>
                      <a:pt x="5444" y="25905"/>
                      <a:pt x="5444" y="25926"/>
                      <a:pt x="5444" y="25926"/>
                    </a:cubicBezTo>
                    <a:cubicBezTo>
                      <a:pt x="5381" y="26364"/>
                      <a:pt x="5340" y="26781"/>
                      <a:pt x="5319" y="27198"/>
                    </a:cubicBezTo>
                    <a:cubicBezTo>
                      <a:pt x="5256" y="28095"/>
                      <a:pt x="5235" y="29013"/>
                      <a:pt x="5256" y="29931"/>
                    </a:cubicBezTo>
                    <a:cubicBezTo>
                      <a:pt x="5277" y="30640"/>
                      <a:pt x="5319" y="31349"/>
                      <a:pt x="5319" y="32058"/>
                    </a:cubicBezTo>
                    <a:cubicBezTo>
                      <a:pt x="5340" y="32204"/>
                      <a:pt x="5340" y="32371"/>
                      <a:pt x="5340" y="32496"/>
                    </a:cubicBezTo>
                    <a:lnTo>
                      <a:pt x="5340" y="32913"/>
                    </a:lnTo>
                    <a:cubicBezTo>
                      <a:pt x="5360" y="34457"/>
                      <a:pt x="5298" y="36000"/>
                      <a:pt x="5173" y="37523"/>
                    </a:cubicBezTo>
                    <a:cubicBezTo>
                      <a:pt x="5027" y="39150"/>
                      <a:pt x="4818" y="40756"/>
                      <a:pt x="4568" y="42383"/>
                    </a:cubicBezTo>
                    <a:cubicBezTo>
                      <a:pt x="4213" y="44531"/>
                      <a:pt x="3796" y="46679"/>
                      <a:pt x="3316" y="48807"/>
                    </a:cubicBezTo>
                    <a:cubicBezTo>
                      <a:pt x="3275" y="49015"/>
                      <a:pt x="3233" y="49245"/>
                      <a:pt x="3191" y="49453"/>
                    </a:cubicBezTo>
                    <a:cubicBezTo>
                      <a:pt x="3129" y="49662"/>
                      <a:pt x="3087" y="49870"/>
                      <a:pt x="3045" y="50100"/>
                    </a:cubicBezTo>
                    <a:cubicBezTo>
                      <a:pt x="2816" y="51122"/>
                      <a:pt x="2586" y="52144"/>
                      <a:pt x="2357" y="53187"/>
                    </a:cubicBezTo>
                    <a:cubicBezTo>
                      <a:pt x="2336" y="53249"/>
                      <a:pt x="2315" y="53354"/>
                      <a:pt x="2294" y="53437"/>
                    </a:cubicBezTo>
                    <a:cubicBezTo>
                      <a:pt x="2044" y="54543"/>
                      <a:pt x="1815" y="55627"/>
                      <a:pt x="1564" y="56712"/>
                    </a:cubicBezTo>
                    <a:cubicBezTo>
                      <a:pt x="1564" y="56733"/>
                      <a:pt x="1564" y="56733"/>
                      <a:pt x="1564" y="56733"/>
                    </a:cubicBezTo>
                    <a:cubicBezTo>
                      <a:pt x="1564" y="56795"/>
                      <a:pt x="1544" y="56879"/>
                      <a:pt x="1523" y="56941"/>
                    </a:cubicBezTo>
                    <a:cubicBezTo>
                      <a:pt x="1481" y="57129"/>
                      <a:pt x="1439" y="57337"/>
                      <a:pt x="1398" y="57525"/>
                    </a:cubicBezTo>
                    <a:lnTo>
                      <a:pt x="1231" y="58339"/>
                    </a:lnTo>
                    <a:cubicBezTo>
                      <a:pt x="1231" y="58401"/>
                      <a:pt x="1210" y="58443"/>
                      <a:pt x="1210" y="58505"/>
                    </a:cubicBezTo>
                    <a:cubicBezTo>
                      <a:pt x="1168" y="58672"/>
                      <a:pt x="1147" y="58839"/>
                      <a:pt x="1106" y="59027"/>
                    </a:cubicBezTo>
                    <a:cubicBezTo>
                      <a:pt x="1106" y="59069"/>
                      <a:pt x="1085" y="59110"/>
                      <a:pt x="1085" y="59152"/>
                    </a:cubicBezTo>
                    <a:cubicBezTo>
                      <a:pt x="1064" y="59194"/>
                      <a:pt x="1064" y="59235"/>
                      <a:pt x="1064" y="59277"/>
                    </a:cubicBezTo>
                    <a:cubicBezTo>
                      <a:pt x="1022" y="59465"/>
                      <a:pt x="980" y="59632"/>
                      <a:pt x="960" y="59799"/>
                    </a:cubicBezTo>
                    <a:cubicBezTo>
                      <a:pt x="897" y="60049"/>
                      <a:pt x="855" y="60299"/>
                      <a:pt x="814" y="60570"/>
                    </a:cubicBezTo>
                    <a:cubicBezTo>
                      <a:pt x="605" y="61759"/>
                      <a:pt x="396" y="62948"/>
                      <a:pt x="250" y="64137"/>
                    </a:cubicBezTo>
                    <a:cubicBezTo>
                      <a:pt x="230" y="64220"/>
                      <a:pt x="230" y="64262"/>
                      <a:pt x="209" y="64387"/>
                    </a:cubicBezTo>
                    <a:cubicBezTo>
                      <a:pt x="188" y="64533"/>
                      <a:pt x="167" y="64700"/>
                      <a:pt x="167" y="64784"/>
                    </a:cubicBezTo>
                    <a:cubicBezTo>
                      <a:pt x="146" y="64888"/>
                      <a:pt x="125" y="64971"/>
                      <a:pt x="125" y="65076"/>
                    </a:cubicBezTo>
                    <a:cubicBezTo>
                      <a:pt x="104" y="65159"/>
                      <a:pt x="84" y="65263"/>
                      <a:pt x="84" y="65368"/>
                    </a:cubicBezTo>
                    <a:cubicBezTo>
                      <a:pt x="84" y="65368"/>
                      <a:pt x="84" y="65368"/>
                      <a:pt x="84" y="65388"/>
                    </a:cubicBezTo>
                    <a:cubicBezTo>
                      <a:pt x="63" y="65576"/>
                      <a:pt x="63" y="65743"/>
                      <a:pt x="42" y="65931"/>
                    </a:cubicBezTo>
                    <a:cubicBezTo>
                      <a:pt x="21" y="66139"/>
                      <a:pt x="21" y="66348"/>
                      <a:pt x="21" y="66536"/>
                    </a:cubicBezTo>
                    <a:cubicBezTo>
                      <a:pt x="0" y="66807"/>
                      <a:pt x="21" y="67078"/>
                      <a:pt x="63" y="67349"/>
                    </a:cubicBezTo>
                    <a:cubicBezTo>
                      <a:pt x="63" y="67370"/>
                      <a:pt x="63" y="67412"/>
                      <a:pt x="84" y="67432"/>
                    </a:cubicBezTo>
                    <a:cubicBezTo>
                      <a:pt x="84" y="67495"/>
                      <a:pt x="104" y="67558"/>
                      <a:pt x="125" y="67620"/>
                    </a:cubicBezTo>
                    <a:cubicBezTo>
                      <a:pt x="125" y="67641"/>
                      <a:pt x="125" y="67662"/>
                      <a:pt x="125" y="67704"/>
                    </a:cubicBezTo>
                    <a:cubicBezTo>
                      <a:pt x="146" y="67724"/>
                      <a:pt x="146" y="67745"/>
                      <a:pt x="146" y="67766"/>
                    </a:cubicBezTo>
                    <a:lnTo>
                      <a:pt x="1272" y="67766"/>
                    </a:lnTo>
                    <a:cubicBezTo>
                      <a:pt x="1481" y="67766"/>
                      <a:pt x="1710" y="67745"/>
                      <a:pt x="1919" y="67745"/>
                    </a:cubicBezTo>
                    <a:lnTo>
                      <a:pt x="2440" y="67745"/>
                    </a:lnTo>
                    <a:cubicBezTo>
                      <a:pt x="2899" y="67724"/>
                      <a:pt x="3337" y="67704"/>
                      <a:pt x="3775" y="67662"/>
                    </a:cubicBezTo>
                    <a:lnTo>
                      <a:pt x="4464" y="67662"/>
                    </a:lnTo>
                    <a:cubicBezTo>
                      <a:pt x="4464" y="67641"/>
                      <a:pt x="4464" y="67620"/>
                      <a:pt x="4464" y="67599"/>
                    </a:cubicBezTo>
                    <a:cubicBezTo>
                      <a:pt x="4484" y="67516"/>
                      <a:pt x="4526" y="67412"/>
                      <a:pt x="4547" y="67307"/>
                    </a:cubicBezTo>
                    <a:cubicBezTo>
                      <a:pt x="4568" y="67224"/>
                      <a:pt x="4589" y="67120"/>
                      <a:pt x="4610" y="67036"/>
                    </a:cubicBezTo>
                    <a:cubicBezTo>
                      <a:pt x="4756" y="66452"/>
                      <a:pt x="4881" y="65868"/>
                      <a:pt x="5027" y="65263"/>
                    </a:cubicBezTo>
                    <a:cubicBezTo>
                      <a:pt x="5068" y="65096"/>
                      <a:pt x="5110" y="64909"/>
                      <a:pt x="5131" y="64721"/>
                    </a:cubicBezTo>
                    <a:cubicBezTo>
                      <a:pt x="5173" y="64575"/>
                      <a:pt x="5194" y="64450"/>
                      <a:pt x="5235" y="64325"/>
                    </a:cubicBezTo>
                    <a:cubicBezTo>
                      <a:pt x="5256" y="64241"/>
                      <a:pt x="5277" y="64179"/>
                      <a:pt x="5277" y="64095"/>
                    </a:cubicBezTo>
                    <a:cubicBezTo>
                      <a:pt x="5653" y="62448"/>
                      <a:pt x="5986" y="60800"/>
                      <a:pt x="6299" y="59131"/>
                    </a:cubicBezTo>
                    <a:cubicBezTo>
                      <a:pt x="6299" y="59069"/>
                      <a:pt x="6320" y="59006"/>
                      <a:pt x="6341" y="58923"/>
                    </a:cubicBezTo>
                    <a:cubicBezTo>
                      <a:pt x="6466" y="58297"/>
                      <a:pt x="6570" y="57629"/>
                      <a:pt x="6695" y="56983"/>
                    </a:cubicBezTo>
                    <a:cubicBezTo>
                      <a:pt x="6758" y="56607"/>
                      <a:pt x="6821" y="56211"/>
                      <a:pt x="6883" y="55836"/>
                    </a:cubicBezTo>
                    <a:cubicBezTo>
                      <a:pt x="6946" y="55481"/>
                      <a:pt x="7008" y="55106"/>
                      <a:pt x="7071" y="54730"/>
                    </a:cubicBezTo>
                    <a:cubicBezTo>
                      <a:pt x="7530" y="51977"/>
                      <a:pt x="7905" y="49203"/>
                      <a:pt x="8218" y="46429"/>
                    </a:cubicBezTo>
                    <a:cubicBezTo>
                      <a:pt x="8260" y="46200"/>
                      <a:pt x="8260" y="45991"/>
                      <a:pt x="8301" y="45762"/>
                    </a:cubicBezTo>
                    <a:cubicBezTo>
                      <a:pt x="8322" y="45532"/>
                      <a:pt x="8343" y="45303"/>
                      <a:pt x="8385" y="45073"/>
                    </a:cubicBezTo>
                    <a:cubicBezTo>
                      <a:pt x="8656" y="42466"/>
                      <a:pt x="8865" y="39859"/>
                      <a:pt x="9031" y="37231"/>
                    </a:cubicBezTo>
                    <a:cubicBezTo>
                      <a:pt x="9323" y="32621"/>
                      <a:pt x="10345" y="28241"/>
                      <a:pt x="11326" y="23715"/>
                    </a:cubicBezTo>
                    <a:cubicBezTo>
                      <a:pt x="11785" y="21588"/>
                      <a:pt x="12431" y="19439"/>
                      <a:pt x="12807" y="17270"/>
                    </a:cubicBezTo>
                    <a:cubicBezTo>
                      <a:pt x="12848" y="17082"/>
                      <a:pt x="12869" y="16916"/>
                      <a:pt x="12890" y="16749"/>
                    </a:cubicBezTo>
                    <a:cubicBezTo>
                      <a:pt x="12911" y="16561"/>
                      <a:pt x="12953" y="16394"/>
                      <a:pt x="12974" y="16206"/>
                    </a:cubicBezTo>
                    <a:cubicBezTo>
                      <a:pt x="13140" y="14892"/>
                      <a:pt x="13140" y="13558"/>
                      <a:pt x="12974" y="12264"/>
                    </a:cubicBezTo>
                    <a:cubicBezTo>
                      <a:pt x="12348" y="8051"/>
                      <a:pt x="12911" y="4067"/>
                      <a:pt x="14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8" name="Google Shape;282;p5"/>
              <p:cNvSpPr/>
              <p:nvPr/>
            </p:nvSpPr>
            <p:spPr>
              <a:xfrm>
                <a:off x="8588825" y="2417500"/>
                <a:ext cx="225800" cy="1718150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68726" extrusionOk="0">
                    <a:moveTo>
                      <a:pt x="7572" y="0"/>
                    </a:moveTo>
                    <a:lnTo>
                      <a:pt x="7572" y="0"/>
                    </a:lnTo>
                    <a:cubicBezTo>
                      <a:pt x="7634" y="1460"/>
                      <a:pt x="7530" y="2900"/>
                      <a:pt x="7259" y="4318"/>
                    </a:cubicBezTo>
                    <a:cubicBezTo>
                      <a:pt x="6591" y="7759"/>
                      <a:pt x="5611" y="10909"/>
                      <a:pt x="5256" y="14350"/>
                    </a:cubicBezTo>
                    <a:cubicBezTo>
                      <a:pt x="5236" y="14601"/>
                      <a:pt x="5215" y="14830"/>
                      <a:pt x="5194" y="15080"/>
                    </a:cubicBezTo>
                    <a:cubicBezTo>
                      <a:pt x="5173" y="15393"/>
                      <a:pt x="5131" y="15685"/>
                      <a:pt x="5131" y="15998"/>
                    </a:cubicBezTo>
                    <a:lnTo>
                      <a:pt x="5131" y="16019"/>
                    </a:lnTo>
                    <a:cubicBezTo>
                      <a:pt x="5006" y="19648"/>
                      <a:pt x="5277" y="23277"/>
                      <a:pt x="5340" y="26907"/>
                    </a:cubicBezTo>
                    <a:cubicBezTo>
                      <a:pt x="5361" y="27324"/>
                      <a:pt x="5361" y="27720"/>
                      <a:pt x="5361" y="28158"/>
                    </a:cubicBezTo>
                    <a:cubicBezTo>
                      <a:pt x="5361" y="28617"/>
                      <a:pt x="5340" y="29013"/>
                      <a:pt x="5340" y="29493"/>
                    </a:cubicBezTo>
                    <a:cubicBezTo>
                      <a:pt x="5340" y="29952"/>
                      <a:pt x="5319" y="30432"/>
                      <a:pt x="5319" y="30890"/>
                    </a:cubicBezTo>
                    <a:cubicBezTo>
                      <a:pt x="5298" y="31766"/>
                      <a:pt x="5256" y="32622"/>
                      <a:pt x="5236" y="33498"/>
                    </a:cubicBezTo>
                    <a:cubicBezTo>
                      <a:pt x="5131" y="36376"/>
                      <a:pt x="4944" y="39275"/>
                      <a:pt x="4589" y="42133"/>
                    </a:cubicBezTo>
                    <a:cubicBezTo>
                      <a:pt x="4318" y="44239"/>
                      <a:pt x="3942" y="46325"/>
                      <a:pt x="3442" y="48369"/>
                    </a:cubicBezTo>
                    <a:cubicBezTo>
                      <a:pt x="3421" y="48494"/>
                      <a:pt x="3379" y="48619"/>
                      <a:pt x="3358" y="48744"/>
                    </a:cubicBezTo>
                    <a:cubicBezTo>
                      <a:pt x="3317" y="48911"/>
                      <a:pt x="3254" y="49099"/>
                      <a:pt x="3212" y="49266"/>
                    </a:cubicBezTo>
                    <a:cubicBezTo>
                      <a:pt x="3171" y="49454"/>
                      <a:pt x="3129" y="49620"/>
                      <a:pt x="3066" y="49787"/>
                    </a:cubicBezTo>
                    <a:cubicBezTo>
                      <a:pt x="2670" y="51226"/>
                      <a:pt x="2232" y="52666"/>
                      <a:pt x="1815" y="54084"/>
                    </a:cubicBezTo>
                    <a:cubicBezTo>
                      <a:pt x="1773" y="54167"/>
                      <a:pt x="1752" y="54272"/>
                      <a:pt x="1732" y="54355"/>
                    </a:cubicBezTo>
                    <a:cubicBezTo>
                      <a:pt x="1648" y="54626"/>
                      <a:pt x="1565" y="54918"/>
                      <a:pt x="1481" y="55210"/>
                    </a:cubicBezTo>
                    <a:cubicBezTo>
                      <a:pt x="1440" y="55315"/>
                      <a:pt x="1419" y="55440"/>
                      <a:pt x="1377" y="55586"/>
                    </a:cubicBezTo>
                    <a:cubicBezTo>
                      <a:pt x="1335" y="55711"/>
                      <a:pt x="1314" y="55857"/>
                      <a:pt x="1273" y="56003"/>
                    </a:cubicBezTo>
                    <a:cubicBezTo>
                      <a:pt x="1231" y="56149"/>
                      <a:pt x="1189" y="56274"/>
                      <a:pt x="1148" y="56420"/>
                    </a:cubicBezTo>
                    <a:cubicBezTo>
                      <a:pt x="1064" y="56712"/>
                      <a:pt x="1002" y="57025"/>
                      <a:pt x="918" y="57317"/>
                    </a:cubicBezTo>
                    <a:cubicBezTo>
                      <a:pt x="876" y="57463"/>
                      <a:pt x="856" y="57609"/>
                      <a:pt x="814" y="57776"/>
                    </a:cubicBezTo>
                    <a:cubicBezTo>
                      <a:pt x="772" y="57943"/>
                      <a:pt x="730" y="58089"/>
                      <a:pt x="710" y="58255"/>
                    </a:cubicBezTo>
                    <a:cubicBezTo>
                      <a:pt x="647" y="58485"/>
                      <a:pt x="605" y="58714"/>
                      <a:pt x="564" y="58944"/>
                    </a:cubicBezTo>
                    <a:cubicBezTo>
                      <a:pt x="146" y="60967"/>
                      <a:pt x="0" y="63053"/>
                      <a:pt x="167" y="65118"/>
                    </a:cubicBezTo>
                    <a:cubicBezTo>
                      <a:pt x="167" y="65201"/>
                      <a:pt x="188" y="65284"/>
                      <a:pt x="188" y="65368"/>
                    </a:cubicBezTo>
                    <a:cubicBezTo>
                      <a:pt x="188" y="65514"/>
                      <a:pt x="209" y="65639"/>
                      <a:pt x="230" y="65764"/>
                    </a:cubicBezTo>
                    <a:cubicBezTo>
                      <a:pt x="251" y="65973"/>
                      <a:pt x="272" y="66160"/>
                      <a:pt x="313" y="66348"/>
                    </a:cubicBezTo>
                    <a:cubicBezTo>
                      <a:pt x="355" y="66598"/>
                      <a:pt x="397" y="66828"/>
                      <a:pt x="438" y="67057"/>
                    </a:cubicBezTo>
                    <a:cubicBezTo>
                      <a:pt x="459" y="67162"/>
                      <a:pt x="480" y="67266"/>
                      <a:pt x="522" y="67370"/>
                    </a:cubicBezTo>
                    <a:cubicBezTo>
                      <a:pt x="522" y="67391"/>
                      <a:pt x="522" y="67412"/>
                      <a:pt x="522" y="67433"/>
                    </a:cubicBezTo>
                    <a:lnTo>
                      <a:pt x="584" y="67620"/>
                    </a:lnTo>
                    <a:cubicBezTo>
                      <a:pt x="584" y="67662"/>
                      <a:pt x="605" y="67704"/>
                      <a:pt x="605" y="67746"/>
                    </a:cubicBezTo>
                    <a:cubicBezTo>
                      <a:pt x="626" y="67787"/>
                      <a:pt x="626" y="67850"/>
                      <a:pt x="647" y="67892"/>
                    </a:cubicBezTo>
                    <a:cubicBezTo>
                      <a:pt x="689" y="68038"/>
                      <a:pt x="730" y="68204"/>
                      <a:pt x="793" y="68350"/>
                    </a:cubicBezTo>
                    <a:cubicBezTo>
                      <a:pt x="814" y="68455"/>
                      <a:pt x="856" y="68559"/>
                      <a:pt x="897" y="68663"/>
                    </a:cubicBezTo>
                    <a:cubicBezTo>
                      <a:pt x="897" y="68663"/>
                      <a:pt x="897" y="68684"/>
                      <a:pt x="897" y="68705"/>
                    </a:cubicBezTo>
                    <a:cubicBezTo>
                      <a:pt x="897" y="68705"/>
                      <a:pt x="897" y="68705"/>
                      <a:pt x="897" y="68726"/>
                    </a:cubicBezTo>
                    <a:lnTo>
                      <a:pt x="1314" y="68726"/>
                    </a:lnTo>
                    <a:cubicBezTo>
                      <a:pt x="1544" y="68705"/>
                      <a:pt x="1752" y="68705"/>
                      <a:pt x="1961" y="68705"/>
                    </a:cubicBezTo>
                    <a:lnTo>
                      <a:pt x="2482" y="68705"/>
                    </a:lnTo>
                    <a:cubicBezTo>
                      <a:pt x="2941" y="68684"/>
                      <a:pt x="3379" y="68642"/>
                      <a:pt x="3817" y="68622"/>
                    </a:cubicBezTo>
                    <a:lnTo>
                      <a:pt x="3963" y="68622"/>
                    </a:lnTo>
                    <a:lnTo>
                      <a:pt x="4109" y="68601"/>
                    </a:lnTo>
                    <a:cubicBezTo>
                      <a:pt x="4130" y="68580"/>
                      <a:pt x="4130" y="68538"/>
                      <a:pt x="4130" y="68496"/>
                    </a:cubicBezTo>
                    <a:cubicBezTo>
                      <a:pt x="4255" y="67537"/>
                      <a:pt x="4318" y="66557"/>
                      <a:pt x="4380" y="65576"/>
                    </a:cubicBezTo>
                    <a:cubicBezTo>
                      <a:pt x="4506" y="63762"/>
                      <a:pt x="4568" y="61947"/>
                      <a:pt x="4735" y="60153"/>
                    </a:cubicBezTo>
                    <a:cubicBezTo>
                      <a:pt x="4756" y="59799"/>
                      <a:pt x="4798" y="59444"/>
                      <a:pt x="4839" y="59090"/>
                    </a:cubicBezTo>
                    <a:cubicBezTo>
                      <a:pt x="4881" y="58714"/>
                      <a:pt x="4944" y="58318"/>
                      <a:pt x="4985" y="57922"/>
                    </a:cubicBezTo>
                    <a:cubicBezTo>
                      <a:pt x="5090" y="57213"/>
                      <a:pt x="5236" y="56503"/>
                      <a:pt x="5382" y="55794"/>
                    </a:cubicBezTo>
                    <a:cubicBezTo>
                      <a:pt x="5674" y="54564"/>
                      <a:pt x="6070" y="53333"/>
                      <a:pt x="6425" y="52102"/>
                    </a:cubicBezTo>
                    <a:cubicBezTo>
                      <a:pt x="6591" y="51602"/>
                      <a:pt x="6737" y="51101"/>
                      <a:pt x="6883" y="50580"/>
                    </a:cubicBezTo>
                    <a:cubicBezTo>
                      <a:pt x="6988" y="50204"/>
                      <a:pt x="7071" y="49808"/>
                      <a:pt x="7155" y="49433"/>
                    </a:cubicBezTo>
                    <a:cubicBezTo>
                      <a:pt x="7217" y="49245"/>
                      <a:pt x="7238" y="49057"/>
                      <a:pt x="7280" y="48849"/>
                    </a:cubicBezTo>
                    <a:cubicBezTo>
                      <a:pt x="8177" y="44114"/>
                      <a:pt x="7175" y="39254"/>
                      <a:pt x="7196" y="34436"/>
                    </a:cubicBezTo>
                    <a:cubicBezTo>
                      <a:pt x="7217" y="32809"/>
                      <a:pt x="7321" y="31203"/>
                      <a:pt x="7509" y="29576"/>
                    </a:cubicBezTo>
                    <a:cubicBezTo>
                      <a:pt x="7530" y="29326"/>
                      <a:pt x="7551" y="29055"/>
                      <a:pt x="7593" y="28826"/>
                    </a:cubicBezTo>
                    <a:cubicBezTo>
                      <a:pt x="7613" y="28596"/>
                      <a:pt x="7634" y="28367"/>
                      <a:pt x="7676" y="28137"/>
                    </a:cubicBezTo>
                    <a:cubicBezTo>
                      <a:pt x="7989" y="25613"/>
                      <a:pt x="8364" y="23069"/>
                      <a:pt x="8594" y="20524"/>
                    </a:cubicBezTo>
                    <a:cubicBezTo>
                      <a:pt x="8948" y="16645"/>
                      <a:pt x="9032" y="12765"/>
                      <a:pt x="8844" y="8865"/>
                    </a:cubicBezTo>
                    <a:cubicBezTo>
                      <a:pt x="8844" y="8740"/>
                      <a:pt x="8844" y="8594"/>
                      <a:pt x="8823" y="8469"/>
                    </a:cubicBezTo>
                    <a:cubicBezTo>
                      <a:pt x="8823" y="8343"/>
                      <a:pt x="8802" y="8218"/>
                      <a:pt x="8802" y="8114"/>
                    </a:cubicBezTo>
                    <a:cubicBezTo>
                      <a:pt x="8615" y="5382"/>
                      <a:pt x="8197" y="2670"/>
                      <a:pt x="7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59" name="Google Shape;283;p5"/>
              <p:cNvSpPr/>
              <p:nvPr/>
            </p:nvSpPr>
            <p:spPr>
              <a:xfrm>
                <a:off x="8466800" y="2808050"/>
                <a:ext cx="155950" cy="1327600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53104" extrusionOk="0">
                    <a:moveTo>
                      <a:pt x="3463" y="1"/>
                    </a:moveTo>
                    <a:lnTo>
                      <a:pt x="3463" y="42"/>
                    </a:lnTo>
                    <a:cubicBezTo>
                      <a:pt x="3463" y="293"/>
                      <a:pt x="3442" y="501"/>
                      <a:pt x="3442" y="793"/>
                    </a:cubicBezTo>
                    <a:cubicBezTo>
                      <a:pt x="3442" y="1085"/>
                      <a:pt x="3421" y="1377"/>
                      <a:pt x="3400" y="1648"/>
                    </a:cubicBezTo>
                    <a:cubicBezTo>
                      <a:pt x="3171" y="5924"/>
                      <a:pt x="2191" y="10137"/>
                      <a:pt x="1419" y="14351"/>
                    </a:cubicBezTo>
                    <a:cubicBezTo>
                      <a:pt x="1377" y="14580"/>
                      <a:pt x="1336" y="14810"/>
                      <a:pt x="1294" y="15039"/>
                    </a:cubicBezTo>
                    <a:cubicBezTo>
                      <a:pt x="1252" y="15268"/>
                      <a:pt x="1210" y="15498"/>
                      <a:pt x="1169" y="15727"/>
                    </a:cubicBezTo>
                    <a:cubicBezTo>
                      <a:pt x="1064" y="16290"/>
                      <a:pt x="960" y="16874"/>
                      <a:pt x="877" y="17458"/>
                    </a:cubicBezTo>
                    <a:cubicBezTo>
                      <a:pt x="564" y="19523"/>
                      <a:pt x="334" y="21588"/>
                      <a:pt x="209" y="23674"/>
                    </a:cubicBezTo>
                    <a:cubicBezTo>
                      <a:pt x="188" y="24008"/>
                      <a:pt x="168" y="24362"/>
                      <a:pt x="147" y="24675"/>
                    </a:cubicBezTo>
                    <a:cubicBezTo>
                      <a:pt x="126" y="24988"/>
                      <a:pt x="105" y="25322"/>
                      <a:pt x="105" y="25635"/>
                    </a:cubicBezTo>
                    <a:cubicBezTo>
                      <a:pt x="84" y="25760"/>
                      <a:pt x="84" y="25885"/>
                      <a:pt x="84" y="26010"/>
                    </a:cubicBezTo>
                    <a:lnTo>
                      <a:pt x="84" y="26344"/>
                    </a:lnTo>
                    <a:cubicBezTo>
                      <a:pt x="1" y="28638"/>
                      <a:pt x="22" y="30912"/>
                      <a:pt x="126" y="33206"/>
                    </a:cubicBezTo>
                    <a:cubicBezTo>
                      <a:pt x="126" y="33248"/>
                      <a:pt x="126" y="33289"/>
                      <a:pt x="126" y="33331"/>
                    </a:cubicBezTo>
                    <a:cubicBezTo>
                      <a:pt x="147" y="33623"/>
                      <a:pt x="147" y="33915"/>
                      <a:pt x="168" y="34186"/>
                    </a:cubicBezTo>
                    <a:cubicBezTo>
                      <a:pt x="188" y="34478"/>
                      <a:pt x="209" y="34749"/>
                      <a:pt x="230" y="35041"/>
                    </a:cubicBezTo>
                    <a:cubicBezTo>
                      <a:pt x="230" y="35146"/>
                      <a:pt x="230" y="35292"/>
                      <a:pt x="251" y="35375"/>
                    </a:cubicBezTo>
                    <a:cubicBezTo>
                      <a:pt x="251" y="35458"/>
                      <a:pt x="251" y="35542"/>
                      <a:pt x="251" y="35625"/>
                    </a:cubicBezTo>
                    <a:cubicBezTo>
                      <a:pt x="272" y="35876"/>
                      <a:pt x="293" y="36126"/>
                      <a:pt x="314" y="36355"/>
                    </a:cubicBezTo>
                    <a:cubicBezTo>
                      <a:pt x="334" y="36585"/>
                      <a:pt x="334" y="36814"/>
                      <a:pt x="355" y="37064"/>
                    </a:cubicBezTo>
                    <a:cubicBezTo>
                      <a:pt x="501" y="38817"/>
                      <a:pt x="689" y="40589"/>
                      <a:pt x="918" y="42341"/>
                    </a:cubicBezTo>
                    <a:cubicBezTo>
                      <a:pt x="981" y="42884"/>
                      <a:pt x="1044" y="43426"/>
                      <a:pt x="1127" y="43968"/>
                    </a:cubicBezTo>
                    <a:cubicBezTo>
                      <a:pt x="1210" y="44490"/>
                      <a:pt x="1273" y="45032"/>
                      <a:pt x="1356" y="45574"/>
                    </a:cubicBezTo>
                    <a:cubicBezTo>
                      <a:pt x="1398" y="45866"/>
                      <a:pt x="1461" y="46158"/>
                      <a:pt x="1502" y="46450"/>
                    </a:cubicBezTo>
                    <a:cubicBezTo>
                      <a:pt x="1586" y="46993"/>
                      <a:pt x="1711" y="48307"/>
                      <a:pt x="1940" y="49725"/>
                    </a:cubicBezTo>
                    <a:cubicBezTo>
                      <a:pt x="2003" y="50226"/>
                      <a:pt x="2107" y="50747"/>
                      <a:pt x="2212" y="51248"/>
                    </a:cubicBezTo>
                    <a:cubicBezTo>
                      <a:pt x="2337" y="51873"/>
                      <a:pt x="2504" y="52499"/>
                      <a:pt x="2712" y="53104"/>
                    </a:cubicBezTo>
                    <a:lnTo>
                      <a:pt x="5007" y="53104"/>
                    </a:lnTo>
                    <a:lnTo>
                      <a:pt x="5048" y="53020"/>
                    </a:lnTo>
                    <a:cubicBezTo>
                      <a:pt x="5048" y="53000"/>
                      <a:pt x="5069" y="52979"/>
                      <a:pt x="5069" y="52958"/>
                    </a:cubicBezTo>
                    <a:cubicBezTo>
                      <a:pt x="5111" y="52874"/>
                      <a:pt x="5153" y="52791"/>
                      <a:pt x="5173" y="52708"/>
                    </a:cubicBezTo>
                    <a:cubicBezTo>
                      <a:pt x="5194" y="52708"/>
                      <a:pt x="5194" y="52687"/>
                      <a:pt x="5194" y="52666"/>
                    </a:cubicBezTo>
                    <a:cubicBezTo>
                      <a:pt x="5215" y="52645"/>
                      <a:pt x="5236" y="52603"/>
                      <a:pt x="5236" y="52582"/>
                    </a:cubicBezTo>
                    <a:lnTo>
                      <a:pt x="5257" y="52520"/>
                    </a:lnTo>
                    <a:cubicBezTo>
                      <a:pt x="5278" y="52499"/>
                      <a:pt x="5278" y="52478"/>
                      <a:pt x="5278" y="52457"/>
                    </a:cubicBezTo>
                    <a:cubicBezTo>
                      <a:pt x="5319" y="52395"/>
                      <a:pt x="5340" y="52332"/>
                      <a:pt x="5361" y="52249"/>
                    </a:cubicBezTo>
                    <a:cubicBezTo>
                      <a:pt x="5361" y="52249"/>
                      <a:pt x="5361" y="52249"/>
                      <a:pt x="5361" y="52228"/>
                    </a:cubicBezTo>
                    <a:cubicBezTo>
                      <a:pt x="5403" y="52165"/>
                      <a:pt x="5424" y="52082"/>
                      <a:pt x="5445" y="51998"/>
                    </a:cubicBezTo>
                    <a:cubicBezTo>
                      <a:pt x="5486" y="51915"/>
                      <a:pt x="5528" y="51811"/>
                      <a:pt x="5549" y="51727"/>
                    </a:cubicBezTo>
                    <a:cubicBezTo>
                      <a:pt x="5570" y="51644"/>
                      <a:pt x="5591" y="51581"/>
                      <a:pt x="5611" y="51498"/>
                    </a:cubicBezTo>
                    <a:cubicBezTo>
                      <a:pt x="5611" y="51477"/>
                      <a:pt x="5611" y="51456"/>
                      <a:pt x="5632" y="51435"/>
                    </a:cubicBezTo>
                    <a:cubicBezTo>
                      <a:pt x="5674" y="51248"/>
                      <a:pt x="5737" y="51060"/>
                      <a:pt x="5778" y="50851"/>
                    </a:cubicBezTo>
                    <a:cubicBezTo>
                      <a:pt x="5862" y="50497"/>
                      <a:pt x="5924" y="50142"/>
                      <a:pt x="5987" y="49767"/>
                    </a:cubicBezTo>
                    <a:lnTo>
                      <a:pt x="5987" y="49725"/>
                    </a:lnTo>
                    <a:lnTo>
                      <a:pt x="5987" y="49704"/>
                    </a:lnTo>
                    <a:cubicBezTo>
                      <a:pt x="6049" y="49287"/>
                      <a:pt x="6091" y="48870"/>
                      <a:pt x="6133" y="48390"/>
                    </a:cubicBezTo>
                    <a:cubicBezTo>
                      <a:pt x="6175" y="47931"/>
                      <a:pt x="6195" y="47452"/>
                      <a:pt x="6195" y="46951"/>
                    </a:cubicBezTo>
                    <a:cubicBezTo>
                      <a:pt x="6216" y="46784"/>
                      <a:pt x="6216" y="46596"/>
                      <a:pt x="6216" y="46409"/>
                    </a:cubicBezTo>
                    <a:lnTo>
                      <a:pt x="6216" y="46283"/>
                    </a:lnTo>
                    <a:lnTo>
                      <a:pt x="6216" y="46137"/>
                    </a:lnTo>
                    <a:lnTo>
                      <a:pt x="6216" y="46054"/>
                    </a:lnTo>
                    <a:cubicBezTo>
                      <a:pt x="6216" y="45574"/>
                      <a:pt x="6216" y="45095"/>
                      <a:pt x="6237" y="44594"/>
                    </a:cubicBezTo>
                    <a:lnTo>
                      <a:pt x="6237" y="44344"/>
                    </a:lnTo>
                    <a:lnTo>
                      <a:pt x="6237" y="44323"/>
                    </a:lnTo>
                    <a:cubicBezTo>
                      <a:pt x="6216" y="44093"/>
                      <a:pt x="6216" y="43885"/>
                      <a:pt x="6216" y="43655"/>
                    </a:cubicBezTo>
                    <a:lnTo>
                      <a:pt x="6216" y="43384"/>
                    </a:lnTo>
                    <a:cubicBezTo>
                      <a:pt x="6195" y="43259"/>
                      <a:pt x="6195" y="43155"/>
                      <a:pt x="6195" y="43030"/>
                    </a:cubicBezTo>
                    <a:cubicBezTo>
                      <a:pt x="6154" y="42425"/>
                      <a:pt x="6133" y="41841"/>
                      <a:pt x="6091" y="41278"/>
                    </a:cubicBezTo>
                    <a:cubicBezTo>
                      <a:pt x="6091" y="41090"/>
                      <a:pt x="6091" y="40923"/>
                      <a:pt x="6070" y="40756"/>
                    </a:cubicBezTo>
                    <a:cubicBezTo>
                      <a:pt x="6070" y="40589"/>
                      <a:pt x="6049" y="40423"/>
                      <a:pt x="6049" y="40256"/>
                    </a:cubicBezTo>
                    <a:cubicBezTo>
                      <a:pt x="6029" y="39943"/>
                      <a:pt x="6008" y="39609"/>
                      <a:pt x="6008" y="39317"/>
                    </a:cubicBezTo>
                    <a:cubicBezTo>
                      <a:pt x="6008" y="39192"/>
                      <a:pt x="6008" y="39067"/>
                      <a:pt x="6008" y="38942"/>
                    </a:cubicBezTo>
                    <a:cubicBezTo>
                      <a:pt x="6008" y="38629"/>
                      <a:pt x="5987" y="38337"/>
                      <a:pt x="5987" y="38045"/>
                    </a:cubicBezTo>
                    <a:lnTo>
                      <a:pt x="5945" y="37190"/>
                    </a:lnTo>
                    <a:cubicBezTo>
                      <a:pt x="5862" y="34895"/>
                      <a:pt x="5737" y="32622"/>
                      <a:pt x="5653" y="30348"/>
                    </a:cubicBezTo>
                    <a:lnTo>
                      <a:pt x="5611" y="29556"/>
                    </a:lnTo>
                    <a:cubicBezTo>
                      <a:pt x="5591" y="28951"/>
                      <a:pt x="5570" y="28325"/>
                      <a:pt x="5549" y="27699"/>
                    </a:cubicBezTo>
                    <a:cubicBezTo>
                      <a:pt x="5549" y="27074"/>
                      <a:pt x="5528" y="26406"/>
                      <a:pt x="5528" y="25760"/>
                    </a:cubicBezTo>
                    <a:lnTo>
                      <a:pt x="5528" y="25739"/>
                    </a:lnTo>
                    <a:lnTo>
                      <a:pt x="5528" y="24988"/>
                    </a:lnTo>
                    <a:cubicBezTo>
                      <a:pt x="5507" y="24425"/>
                      <a:pt x="5528" y="23841"/>
                      <a:pt x="5528" y="23278"/>
                    </a:cubicBezTo>
                    <a:cubicBezTo>
                      <a:pt x="5549" y="21380"/>
                      <a:pt x="5653" y="19461"/>
                      <a:pt x="5737" y="17542"/>
                    </a:cubicBezTo>
                    <a:cubicBezTo>
                      <a:pt x="5820" y="15519"/>
                      <a:pt x="5883" y="13516"/>
                      <a:pt x="5820" y="11514"/>
                    </a:cubicBezTo>
                    <a:cubicBezTo>
                      <a:pt x="5820" y="10993"/>
                      <a:pt x="5799" y="10471"/>
                      <a:pt x="5757" y="9950"/>
                    </a:cubicBezTo>
                    <a:cubicBezTo>
                      <a:pt x="5737" y="9387"/>
                      <a:pt x="5695" y="8823"/>
                      <a:pt x="5632" y="8281"/>
                    </a:cubicBezTo>
                    <a:lnTo>
                      <a:pt x="5632" y="8260"/>
                    </a:lnTo>
                    <a:cubicBezTo>
                      <a:pt x="5507" y="6925"/>
                      <a:pt x="5278" y="5591"/>
                      <a:pt x="4965" y="4277"/>
                    </a:cubicBezTo>
                    <a:cubicBezTo>
                      <a:pt x="4944" y="4214"/>
                      <a:pt x="4944" y="4130"/>
                      <a:pt x="4923" y="4047"/>
                    </a:cubicBezTo>
                    <a:cubicBezTo>
                      <a:pt x="4881" y="3880"/>
                      <a:pt x="4819" y="3734"/>
                      <a:pt x="4777" y="3567"/>
                    </a:cubicBezTo>
                    <a:cubicBezTo>
                      <a:pt x="4735" y="3400"/>
                      <a:pt x="4694" y="3254"/>
                      <a:pt x="4652" y="3088"/>
                    </a:cubicBezTo>
                    <a:cubicBezTo>
                      <a:pt x="4631" y="3025"/>
                      <a:pt x="4610" y="2942"/>
                      <a:pt x="4568" y="2858"/>
                    </a:cubicBezTo>
                    <a:cubicBezTo>
                      <a:pt x="4527" y="2712"/>
                      <a:pt x="4485" y="2587"/>
                      <a:pt x="4443" y="2441"/>
                    </a:cubicBezTo>
                    <a:cubicBezTo>
                      <a:pt x="4381" y="2274"/>
                      <a:pt x="4318" y="2107"/>
                      <a:pt x="4256" y="1920"/>
                    </a:cubicBezTo>
                    <a:cubicBezTo>
                      <a:pt x="4235" y="1857"/>
                      <a:pt x="4214" y="1815"/>
                      <a:pt x="4193" y="1753"/>
                    </a:cubicBezTo>
                    <a:cubicBezTo>
                      <a:pt x="4110" y="1523"/>
                      <a:pt x="4026" y="1273"/>
                      <a:pt x="3922" y="1064"/>
                    </a:cubicBezTo>
                    <a:cubicBezTo>
                      <a:pt x="3880" y="918"/>
                      <a:pt x="3818" y="793"/>
                      <a:pt x="3755" y="668"/>
                    </a:cubicBezTo>
                    <a:cubicBezTo>
                      <a:pt x="3692" y="522"/>
                      <a:pt x="3651" y="397"/>
                      <a:pt x="3588" y="272"/>
                    </a:cubicBezTo>
                    <a:lnTo>
                      <a:pt x="3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0" name="Google Shape;284;p5"/>
              <p:cNvSpPr/>
              <p:nvPr/>
            </p:nvSpPr>
            <p:spPr>
              <a:xfrm>
                <a:off x="8630525" y="2992125"/>
                <a:ext cx="364525" cy="1141450"/>
              </a:xfrm>
              <a:custGeom>
                <a:avLst/>
                <a:gdLst/>
                <a:ahLst/>
                <a:cxnLst/>
                <a:rect l="l" t="t" r="r" b="b"/>
                <a:pathLst>
                  <a:path w="14581" h="45658" extrusionOk="0">
                    <a:moveTo>
                      <a:pt x="14580" y="0"/>
                    </a:moveTo>
                    <a:cubicBezTo>
                      <a:pt x="11452" y="3442"/>
                      <a:pt x="10326" y="7968"/>
                      <a:pt x="9387" y="12577"/>
                    </a:cubicBezTo>
                    <a:cubicBezTo>
                      <a:pt x="9303" y="12974"/>
                      <a:pt x="9220" y="13370"/>
                      <a:pt x="9157" y="13766"/>
                    </a:cubicBezTo>
                    <a:cubicBezTo>
                      <a:pt x="9074" y="14163"/>
                      <a:pt x="8991" y="14559"/>
                      <a:pt x="8928" y="14955"/>
                    </a:cubicBezTo>
                    <a:cubicBezTo>
                      <a:pt x="8594" y="16666"/>
                      <a:pt x="8240" y="18397"/>
                      <a:pt x="7802" y="20044"/>
                    </a:cubicBezTo>
                    <a:cubicBezTo>
                      <a:pt x="7531" y="21046"/>
                      <a:pt x="7218" y="22026"/>
                      <a:pt x="6884" y="23006"/>
                    </a:cubicBezTo>
                    <a:cubicBezTo>
                      <a:pt x="6821" y="23215"/>
                      <a:pt x="6738" y="23444"/>
                      <a:pt x="6655" y="23653"/>
                    </a:cubicBezTo>
                    <a:cubicBezTo>
                      <a:pt x="6592" y="23861"/>
                      <a:pt x="6509" y="24070"/>
                      <a:pt x="6446" y="24279"/>
                    </a:cubicBezTo>
                    <a:cubicBezTo>
                      <a:pt x="6175" y="25009"/>
                      <a:pt x="5904" y="25718"/>
                      <a:pt x="5633" y="26448"/>
                    </a:cubicBezTo>
                    <a:cubicBezTo>
                      <a:pt x="5487" y="26802"/>
                      <a:pt x="5341" y="27178"/>
                      <a:pt x="5195" y="27553"/>
                    </a:cubicBezTo>
                    <a:cubicBezTo>
                      <a:pt x="5007" y="28033"/>
                      <a:pt x="4798" y="28533"/>
                      <a:pt x="4611" y="29034"/>
                    </a:cubicBezTo>
                    <a:cubicBezTo>
                      <a:pt x="4193" y="30077"/>
                      <a:pt x="3776" y="31120"/>
                      <a:pt x="3380" y="32184"/>
                    </a:cubicBezTo>
                    <a:lnTo>
                      <a:pt x="3213" y="32642"/>
                    </a:lnTo>
                    <a:cubicBezTo>
                      <a:pt x="3150" y="32788"/>
                      <a:pt x="3109" y="32934"/>
                      <a:pt x="3046" y="33080"/>
                    </a:cubicBezTo>
                    <a:cubicBezTo>
                      <a:pt x="2671" y="34123"/>
                      <a:pt x="2316" y="35166"/>
                      <a:pt x="1982" y="36230"/>
                    </a:cubicBezTo>
                    <a:cubicBezTo>
                      <a:pt x="1941" y="36376"/>
                      <a:pt x="1899" y="36522"/>
                      <a:pt x="1836" y="36668"/>
                    </a:cubicBezTo>
                    <a:cubicBezTo>
                      <a:pt x="1753" y="36981"/>
                      <a:pt x="1607" y="37335"/>
                      <a:pt x="1482" y="37690"/>
                    </a:cubicBezTo>
                    <a:cubicBezTo>
                      <a:pt x="1419" y="37878"/>
                      <a:pt x="1357" y="38044"/>
                      <a:pt x="1273" y="38253"/>
                    </a:cubicBezTo>
                    <a:cubicBezTo>
                      <a:pt x="1211" y="38441"/>
                      <a:pt x="1127" y="38649"/>
                      <a:pt x="1065" y="38858"/>
                    </a:cubicBezTo>
                    <a:cubicBezTo>
                      <a:pt x="627" y="40005"/>
                      <a:pt x="314" y="41194"/>
                      <a:pt x="105" y="42383"/>
                    </a:cubicBezTo>
                    <a:cubicBezTo>
                      <a:pt x="1" y="43050"/>
                      <a:pt x="1" y="43697"/>
                      <a:pt x="105" y="44343"/>
                    </a:cubicBezTo>
                    <a:cubicBezTo>
                      <a:pt x="126" y="44448"/>
                      <a:pt x="147" y="44552"/>
                      <a:pt x="168" y="44615"/>
                    </a:cubicBezTo>
                    <a:cubicBezTo>
                      <a:pt x="189" y="44698"/>
                      <a:pt x="210" y="44781"/>
                      <a:pt x="230" y="44844"/>
                    </a:cubicBezTo>
                    <a:cubicBezTo>
                      <a:pt x="272" y="45011"/>
                      <a:pt x="335" y="45157"/>
                      <a:pt x="418" y="45303"/>
                    </a:cubicBezTo>
                    <a:cubicBezTo>
                      <a:pt x="439" y="45386"/>
                      <a:pt x="481" y="45449"/>
                      <a:pt x="502" y="45491"/>
                    </a:cubicBezTo>
                    <a:cubicBezTo>
                      <a:pt x="543" y="45553"/>
                      <a:pt x="585" y="45616"/>
                      <a:pt x="627" y="45657"/>
                    </a:cubicBezTo>
                    <a:lnTo>
                      <a:pt x="794" y="45657"/>
                    </a:lnTo>
                    <a:cubicBezTo>
                      <a:pt x="1252" y="45637"/>
                      <a:pt x="1711" y="45616"/>
                      <a:pt x="2149" y="45595"/>
                    </a:cubicBezTo>
                    <a:lnTo>
                      <a:pt x="2274" y="45595"/>
                    </a:lnTo>
                    <a:lnTo>
                      <a:pt x="2441" y="45574"/>
                    </a:lnTo>
                    <a:lnTo>
                      <a:pt x="2984" y="45574"/>
                    </a:lnTo>
                    <a:cubicBezTo>
                      <a:pt x="4298" y="45491"/>
                      <a:pt x="5591" y="45324"/>
                      <a:pt x="6884" y="45094"/>
                    </a:cubicBezTo>
                    <a:cubicBezTo>
                      <a:pt x="6947" y="45094"/>
                      <a:pt x="7009" y="45073"/>
                      <a:pt x="7072" y="45053"/>
                    </a:cubicBezTo>
                    <a:cubicBezTo>
                      <a:pt x="7259" y="44469"/>
                      <a:pt x="7426" y="43843"/>
                      <a:pt x="7531" y="43217"/>
                    </a:cubicBezTo>
                    <a:cubicBezTo>
                      <a:pt x="7635" y="42779"/>
                      <a:pt x="7697" y="42341"/>
                      <a:pt x="7802" y="41924"/>
                    </a:cubicBezTo>
                    <a:cubicBezTo>
                      <a:pt x="10117" y="31454"/>
                      <a:pt x="11765" y="20858"/>
                      <a:pt x="12745" y="10179"/>
                    </a:cubicBezTo>
                    <a:cubicBezTo>
                      <a:pt x="13058" y="6737"/>
                      <a:pt x="13329" y="3212"/>
                      <a:pt x="145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1" name="Google Shape;285;p5"/>
              <p:cNvSpPr/>
              <p:nvPr/>
            </p:nvSpPr>
            <p:spPr>
              <a:xfrm>
                <a:off x="8580475" y="2411250"/>
                <a:ext cx="151250" cy="1721800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68872" extrusionOk="0">
                    <a:moveTo>
                      <a:pt x="4318" y="0"/>
                    </a:moveTo>
                    <a:cubicBezTo>
                      <a:pt x="1753" y="2920"/>
                      <a:pt x="1586" y="7154"/>
                      <a:pt x="1544" y="11034"/>
                    </a:cubicBezTo>
                    <a:cubicBezTo>
                      <a:pt x="1544" y="11972"/>
                      <a:pt x="1523" y="12911"/>
                      <a:pt x="1523" y="13870"/>
                    </a:cubicBezTo>
                    <a:lnTo>
                      <a:pt x="1523" y="13891"/>
                    </a:lnTo>
                    <a:lnTo>
                      <a:pt x="1523" y="15059"/>
                    </a:lnTo>
                    <a:lnTo>
                      <a:pt x="1523" y="15998"/>
                    </a:lnTo>
                    <a:lnTo>
                      <a:pt x="1523" y="16186"/>
                    </a:lnTo>
                    <a:cubicBezTo>
                      <a:pt x="1482" y="25113"/>
                      <a:pt x="1440" y="34019"/>
                      <a:pt x="1044" y="42925"/>
                    </a:cubicBezTo>
                    <a:cubicBezTo>
                      <a:pt x="1023" y="43133"/>
                      <a:pt x="1023" y="43363"/>
                      <a:pt x="1002" y="43571"/>
                    </a:cubicBezTo>
                    <a:cubicBezTo>
                      <a:pt x="981" y="44030"/>
                      <a:pt x="960" y="44510"/>
                      <a:pt x="939" y="44969"/>
                    </a:cubicBezTo>
                    <a:cubicBezTo>
                      <a:pt x="877" y="46074"/>
                      <a:pt x="814" y="47180"/>
                      <a:pt x="752" y="48264"/>
                    </a:cubicBezTo>
                    <a:lnTo>
                      <a:pt x="752" y="48285"/>
                    </a:lnTo>
                    <a:cubicBezTo>
                      <a:pt x="689" y="49307"/>
                      <a:pt x="626" y="50329"/>
                      <a:pt x="543" y="51351"/>
                    </a:cubicBezTo>
                    <a:lnTo>
                      <a:pt x="480" y="52060"/>
                    </a:lnTo>
                    <a:cubicBezTo>
                      <a:pt x="480" y="52165"/>
                      <a:pt x="460" y="52248"/>
                      <a:pt x="460" y="52352"/>
                    </a:cubicBezTo>
                    <a:cubicBezTo>
                      <a:pt x="460" y="52498"/>
                      <a:pt x="439" y="52644"/>
                      <a:pt x="439" y="52790"/>
                    </a:cubicBezTo>
                    <a:cubicBezTo>
                      <a:pt x="293" y="54480"/>
                      <a:pt x="105" y="56816"/>
                      <a:pt x="42" y="59256"/>
                    </a:cubicBezTo>
                    <a:cubicBezTo>
                      <a:pt x="21" y="59507"/>
                      <a:pt x="21" y="59778"/>
                      <a:pt x="21" y="60028"/>
                    </a:cubicBezTo>
                    <a:lnTo>
                      <a:pt x="21" y="61113"/>
                    </a:lnTo>
                    <a:lnTo>
                      <a:pt x="21" y="61133"/>
                    </a:lnTo>
                    <a:cubicBezTo>
                      <a:pt x="1" y="62301"/>
                      <a:pt x="42" y="63470"/>
                      <a:pt x="126" y="64554"/>
                    </a:cubicBezTo>
                    <a:lnTo>
                      <a:pt x="126" y="64658"/>
                    </a:lnTo>
                    <a:lnTo>
                      <a:pt x="126" y="64679"/>
                    </a:lnTo>
                    <a:cubicBezTo>
                      <a:pt x="147" y="64930"/>
                      <a:pt x="167" y="65180"/>
                      <a:pt x="209" y="65430"/>
                    </a:cubicBezTo>
                    <a:cubicBezTo>
                      <a:pt x="209" y="65472"/>
                      <a:pt x="209" y="65514"/>
                      <a:pt x="209" y="65555"/>
                    </a:cubicBezTo>
                    <a:cubicBezTo>
                      <a:pt x="230" y="65722"/>
                      <a:pt x="251" y="65868"/>
                      <a:pt x="272" y="66014"/>
                    </a:cubicBezTo>
                    <a:cubicBezTo>
                      <a:pt x="293" y="66202"/>
                      <a:pt x="334" y="66369"/>
                      <a:pt x="355" y="66536"/>
                    </a:cubicBezTo>
                    <a:cubicBezTo>
                      <a:pt x="376" y="66598"/>
                      <a:pt x="397" y="66661"/>
                      <a:pt x="397" y="66723"/>
                    </a:cubicBezTo>
                    <a:cubicBezTo>
                      <a:pt x="418" y="66848"/>
                      <a:pt x="439" y="66974"/>
                      <a:pt x="460" y="67099"/>
                    </a:cubicBezTo>
                    <a:cubicBezTo>
                      <a:pt x="501" y="67286"/>
                      <a:pt x="543" y="67474"/>
                      <a:pt x="585" y="67662"/>
                    </a:cubicBezTo>
                    <a:cubicBezTo>
                      <a:pt x="606" y="67745"/>
                      <a:pt x="626" y="67829"/>
                      <a:pt x="668" y="67912"/>
                    </a:cubicBezTo>
                    <a:cubicBezTo>
                      <a:pt x="668" y="67954"/>
                      <a:pt x="689" y="67975"/>
                      <a:pt x="689" y="68016"/>
                    </a:cubicBezTo>
                    <a:cubicBezTo>
                      <a:pt x="710" y="68079"/>
                      <a:pt x="731" y="68142"/>
                      <a:pt x="752" y="68204"/>
                    </a:cubicBezTo>
                    <a:cubicBezTo>
                      <a:pt x="752" y="68225"/>
                      <a:pt x="752" y="68225"/>
                      <a:pt x="772" y="68246"/>
                    </a:cubicBezTo>
                    <a:cubicBezTo>
                      <a:pt x="793" y="68308"/>
                      <a:pt x="814" y="68392"/>
                      <a:pt x="835" y="68454"/>
                    </a:cubicBezTo>
                    <a:cubicBezTo>
                      <a:pt x="856" y="68517"/>
                      <a:pt x="898" y="68580"/>
                      <a:pt x="918" y="68642"/>
                    </a:cubicBezTo>
                    <a:cubicBezTo>
                      <a:pt x="939" y="68726"/>
                      <a:pt x="1002" y="68809"/>
                      <a:pt x="1064" y="68872"/>
                    </a:cubicBezTo>
                    <a:lnTo>
                      <a:pt x="1690" y="68872"/>
                    </a:lnTo>
                    <a:cubicBezTo>
                      <a:pt x="1920" y="68872"/>
                      <a:pt x="2128" y="68851"/>
                      <a:pt x="2358" y="68851"/>
                    </a:cubicBezTo>
                    <a:lnTo>
                      <a:pt x="2858" y="68851"/>
                    </a:lnTo>
                    <a:cubicBezTo>
                      <a:pt x="3317" y="68830"/>
                      <a:pt x="3776" y="68809"/>
                      <a:pt x="4214" y="68788"/>
                    </a:cubicBezTo>
                    <a:lnTo>
                      <a:pt x="4339" y="68788"/>
                    </a:lnTo>
                    <a:lnTo>
                      <a:pt x="4485" y="68767"/>
                    </a:lnTo>
                    <a:lnTo>
                      <a:pt x="4652" y="68767"/>
                    </a:lnTo>
                    <a:cubicBezTo>
                      <a:pt x="4673" y="68746"/>
                      <a:pt x="4694" y="68726"/>
                      <a:pt x="4735" y="68705"/>
                    </a:cubicBezTo>
                    <a:cubicBezTo>
                      <a:pt x="4777" y="68621"/>
                      <a:pt x="4840" y="68559"/>
                      <a:pt x="4881" y="68475"/>
                    </a:cubicBezTo>
                    <a:cubicBezTo>
                      <a:pt x="4923" y="68350"/>
                      <a:pt x="4986" y="68225"/>
                      <a:pt x="5006" y="68100"/>
                    </a:cubicBezTo>
                    <a:cubicBezTo>
                      <a:pt x="5152" y="67516"/>
                      <a:pt x="5236" y="66932"/>
                      <a:pt x="5278" y="66348"/>
                    </a:cubicBezTo>
                    <a:cubicBezTo>
                      <a:pt x="5278" y="66160"/>
                      <a:pt x="5298" y="65952"/>
                      <a:pt x="5319" y="65806"/>
                    </a:cubicBezTo>
                    <a:cubicBezTo>
                      <a:pt x="5319" y="65639"/>
                      <a:pt x="5319" y="65472"/>
                      <a:pt x="5319" y="65305"/>
                    </a:cubicBezTo>
                    <a:lnTo>
                      <a:pt x="5319" y="65055"/>
                    </a:lnTo>
                    <a:lnTo>
                      <a:pt x="5319" y="64742"/>
                    </a:lnTo>
                    <a:lnTo>
                      <a:pt x="5319" y="63949"/>
                    </a:lnTo>
                    <a:lnTo>
                      <a:pt x="5319" y="63240"/>
                    </a:lnTo>
                    <a:cubicBezTo>
                      <a:pt x="5298" y="62239"/>
                      <a:pt x="5257" y="61238"/>
                      <a:pt x="5236" y="60403"/>
                    </a:cubicBezTo>
                    <a:lnTo>
                      <a:pt x="5236" y="60383"/>
                    </a:lnTo>
                    <a:cubicBezTo>
                      <a:pt x="5215" y="60070"/>
                      <a:pt x="5194" y="59799"/>
                      <a:pt x="5194" y="59527"/>
                    </a:cubicBezTo>
                    <a:lnTo>
                      <a:pt x="5194" y="59298"/>
                    </a:lnTo>
                    <a:lnTo>
                      <a:pt x="5194" y="59194"/>
                    </a:lnTo>
                    <a:lnTo>
                      <a:pt x="5194" y="59110"/>
                    </a:lnTo>
                    <a:lnTo>
                      <a:pt x="5194" y="58505"/>
                    </a:lnTo>
                    <a:lnTo>
                      <a:pt x="5194" y="58130"/>
                    </a:lnTo>
                    <a:cubicBezTo>
                      <a:pt x="5215" y="57546"/>
                      <a:pt x="5236" y="56962"/>
                      <a:pt x="5257" y="56378"/>
                    </a:cubicBezTo>
                    <a:cubicBezTo>
                      <a:pt x="5257" y="56211"/>
                      <a:pt x="5257" y="56065"/>
                      <a:pt x="5257" y="55898"/>
                    </a:cubicBezTo>
                    <a:lnTo>
                      <a:pt x="5257" y="55419"/>
                    </a:lnTo>
                    <a:cubicBezTo>
                      <a:pt x="5298" y="53750"/>
                      <a:pt x="5361" y="52060"/>
                      <a:pt x="5403" y="50371"/>
                    </a:cubicBezTo>
                    <a:cubicBezTo>
                      <a:pt x="5403" y="50142"/>
                      <a:pt x="5424" y="49954"/>
                      <a:pt x="5424" y="49704"/>
                    </a:cubicBezTo>
                    <a:cubicBezTo>
                      <a:pt x="5424" y="49453"/>
                      <a:pt x="5444" y="49224"/>
                      <a:pt x="5444" y="48974"/>
                    </a:cubicBezTo>
                    <a:cubicBezTo>
                      <a:pt x="5549" y="45553"/>
                      <a:pt x="5632" y="42111"/>
                      <a:pt x="5736" y="38691"/>
                    </a:cubicBezTo>
                    <a:cubicBezTo>
                      <a:pt x="5736" y="38691"/>
                      <a:pt x="5736" y="38670"/>
                      <a:pt x="5736" y="38670"/>
                    </a:cubicBezTo>
                    <a:cubicBezTo>
                      <a:pt x="5778" y="36876"/>
                      <a:pt x="5820" y="35082"/>
                      <a:pt x="5882" y="33289"/>
                    </a:cubicBezTo>
                    <a:lnTo>
                      <a:pt x="5882" y="33268"/>
                    </a:lnTo>
                    <a:lnTo>
                      <a:pt x="5882" y="33184"/>
                    </a:lnTo>
                    <a:cubicBezTo>
                      <a:pt x="5945" y="31120"/>
                      <a:pt x="6008" y="29076"/>
                      <a:pt x="6029" y="27031"/>
                    </a:cubicBezTo>
                    <a:cubicBezTo>
                      <a:pt x="6008" y="27011"/>
                      <a:pt x="6008" y="27011"/>
                      <a:pt x="6029" y="27011"/>
                    </a:cubicBezTo>
                    <a:lnTo>
                      <a:pt x="6029" y="26155"/>
                    </a:lnTo>
                    <a:lnTo>
                      <a:pt x="6029" y="25509"/>
                    </a:lnTo>
                    <a:cubicBezTo>
                      <a:pt x="6049" y="22422"/>
                      <a:pt x="5924" y="19335"/>
                      <a:pt x="5653" y="16248"/>
                    </a:cubicBezTo>
                    <a:cubicBezTo>
                      <a:pt x="5653" y="16165"/>
                      <a:pt x="5632" y="16081"/>
                      <a:pt x="5632" y="15998"/>
                    </a:cubicBezTo>
                    <a:cubicBezTo>
                      <a:pt x="5611" y="15768"/>
                      <a:pt x="5570" y="15539"/>
                      <a:pt x="5549" y="15310"/>
                    </a:cubicBezTo>
                    <a:cubicBezTo>
                      <a:pt x="5528" y="15080"/>
                      <a:pt x="5507" y="14830"/>
                      <a:pt x="5465" y="14600"/>
                    </a:cubicBezTo>
                    <a:cubicBezTo>
                      <a:pt x="4881" y="9720"/>
                      <a:pt x="3922" y="4860"/>
                      <a:pt x="4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2" name="Google Shape;286;p5"/>
              <p:cNvSpPr/>
              <p:nvPr/>
            </p:nvSpPr>
            <p:spPr>
              <a:xfrm>
                <a:off x="8118475" y="3489575"/>
                <a:ext cx="340525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13621" h="25802" extrusionOk="0">
                    <a:moveTo>
                      <a:pt x="793" y="0"/>
                    </a:moveTo>
                    <a:lnTo>
                      <a:pt x="793" y="0"/>
                    </a:lnTo>
                    <a:cubicBezTo>
                      <a:pt x="1" y="3525"/>
                      <a:pt x="898" y="7259"/>
                      <a:pt x="2316" y="10617"/>
                    </a:cubicBezTo>
                    <a:cubicBezTo>
                      <a:pt x="3734" y="13954"/>
                      <a:pt x="5695" y="17041"/>
                      <a:pt x="7176" y="20378"/>
                    </a:cubicBezTo>
                    <a:cubicBezTo>
                      <a:pt x="7510" y="21150"/>
                      <a:pt x="7843" y="22151"/>
                      <a:pt x="8219" y="23173"/>
                    </a:cubicBezTo>
                    <a:cubicBezTo>
                      <a:pt x="8490" y="23924"/>
                      <a:pt x="8761" y="24696"/>
                      <a:pt x="9095" y="25405"/>
                    </a:cubicBezTo>
                    <a:lnTo>
                      <a:pt x="9282" y="25426"/>
                    </a:lnTo>
                    <a:cubicBezTo>
                      <a:pt x="9512" y="25467"/>
                      <a:pt x="9762" y="25509"/>
                      <a:pt x="10012" y="25530"/>
                    </a:cubicBezTo>
                    <a:cubicBezTo>
                      <a:pt x="10179" y="25551"/>
                      <a:pt x="10346" y="25572"/>
                      <a:pt x="10513" y="25593"/>
                    </a:cubicBezTo>
                    <a:cubicBezTo>
                      <a:pt x="11014" y="25634"/>
                      <a:pt x="11556" y="25676"/>
                      <a:pt x="12119" y="25718"/>
                    </a:cubicBezTo>
                    <a:lnTo>
                      <a:pt x="12286" y="25718"/>
                    </a:lnTo>
                    <a:lnTo>
                      <a:pt x="12453" y="25739"/>
                    </a:lnTo>
                    <a:lnTo>
                      <a:pt x="12870" y="25759"/>
                    </a:lnTo>
                    <a:cubicBezTo>
                      <a:pt x="12912" y="25770"/>
                      <a:pt x="12959" y="25770"/>
                      <a:pt x="13003" y="25770"/>
                    </a:cubicBezTo>
                    <a:cubicBezTo>
                      <a:pt x="13047" y="25770"/>
                      <a:pt x="13089" y="25770"/>
                      <a:pt x="13120" y="25780"/>
                    </a:cubicBezTo>
                    <a:cubicBezTo>
                      <a:pt x="13183" y="25801"/>
                      <a:pt x="13225" y="25801"/>
                      <a:pt x="13287" y="25801"/>
                    </a:cubicBezTo>
                    <a:lnTo>
                      <a:pt x="13621" y="25801"/>
                    </a:lnTo>
                    <a:cubicBezTo>
                      <a:pt x="13579" y="25572"/>
                      <a:pt x="13537" y="25363"/>
                      <a:pt x="13475" y="25175"/>
                    </a:cubicBezTo>
                    <a:cubicBezTo>
                      <a:pt x="13225" y="24341"/>
                      <a:pt x="12953" y="23507"/>
                      <a:pt x="12682" y="22693"/>
                    </a:cubicBezTo>
                    <a:cubicBezTo>
                      <a:pt x="12661" y="22652"/>
                      <a:pt x="12661" y="22610"/>
                      <a:pt x="12640" y="22568"/>
                    </a:cubicBezTo>
                    <a:cubicBezTo>
                      <a:pt x="12494" y="22172"/>
                      <a:pt x="12369" y="21797"/>
                      <a:pt x="12244" y="21421"/>
                    </a:cubicBezTo>
                    <a:cubicBezTo>
                      <a:pt x="12119" y="21108"/>
                      <a:pt x="11994" y="20795"/>
                      <a:pt x="11869" y="20483"/>
                    </a:cubicBezTo>
                    <a:cubicBezTo>
                      <a:pt x="11410" y="19314"/>
                      <a:pt x="10847" y="18167"/>
                      <a:pt x="10179" y="17083"/>
                    </a:cubicBezTo>
                    <a:cubicBezTo>
                      <a:pt x="10138" y="17020"/>
                      <a:pt x="10096" y="16978"/>
                      <a:pt x="10033" y="16853"/>
                    </a:cubicBezTo>
                    <a:cubicBezTo>
                      <a:pt x="9950" y="16749"/>
                      <a:pt x="9846" y="16603"/>
                      <a:pt x="9783" y="16499"/>
                    </a:cubicBezTo>
                    <a:cubicBezTo>
                      <a:pt x="9720" y="16394"/>
                      <a:pt x="9637" y="16290"/>
                      <a:pt x="9554" y="16165"/>
                    </a:cubicBezTo>
                    <a:cubicBezTo>
                      <a:pt x="7614" y="13433"/>
                      <a:pt x="5007" y="11138"/>
                      <a:pt x="3380" y="8197"/>
                    </a:cubicBezTo>
                    <a:cubicBezTo>
                      <a:pt x="1982" y="5674"/>
                      <a:pt x="1377" y="2816"/>
                      <a:pt x="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3" name="Google Shape;287;p5"/>
              <p:cNvSpPr/>
              <p:nvPr/>
            </p:nvSpPr>
            <p:spPr>
              <a:xfrm>
                <a:off x="8020975" y="3064075"/>
                <a:ext cx="492775" cy="1072100"/>
              </a:xfrm>
              <a:custGeom>
                <a:avLst/>
                <a:gdLst/>
                <a:ahLst/>
                <a:cxnLst/>
                <a:rect l="l" t="t" r="r" b="b"/>
                <a:pathLst>
                  <a:path w="19711" h="42884" extrusionOk="0">
                    <a:moveTo>
                      <a:pt x="981" y="1"/>
                    </a:moveTo>
                    <a:lnTo>
                      <a:pt x="981" y="1"/>
                    </a:lnTo>
                    <a:cubicBezTo>
                      <a:pt x="0" y="5737"/>
                      <a:pt x="2420" y="11514"/>
                      <a:pt x="5340" y="16582"/>
                    </a:cubicBezTo>
                    <a:cubicBezTo>
                      <a:pt x="8260" y="21630"/>
                      <a:pt x="11785" y="26469"/>
                      <a:pt x="13328" y="32100"/>
                    </a:cubicBezTo>
                    <a:cubicBezTo>
                      <a:pt x="13412" y="32455"/>
                      <a:pt x="13516" y="32810"/>
                      <a:pt x="13600" y="33185"/>
                    </a:cubicBezTo>
                    <a:cubicBezTo>
                      <a:pt x="13620" y="33310"/>
                      <a:pt x="13641" y="33435"/>
                      <a:pt x="13683" y="33581"/>
                    </a:cubicBezTo>
                    <a:cubicBezTo>
                      <a:pt x="13725" y="33706"/>
                      <a:pt x="13746" y="33852"/>
                      <a:pt x="13787" y="33998"/>
                    </a:cubicBezTo>
                    <a:cubicBezTo>
                      <a:pt x="13975" y="34854"/>
                      <a:pt x="14142" y="35709"/>
                      <a:pt x="14309" y="36585"/>
                    </a:cubicBezTo>
                    <a:cubicBezTo>
                      <a:pt x="14330" y="36647"/>
                      <a:pt x="14350" y="36731"/>
                      <a:pt x="14371" y="36793"/>
                    </a:cubicBezTo>
                    <a:cubicBezTo>
                      <a:pt x="14580" y="37836"/>
                      <a:pt x="14809" y="38858"/>
                      <a:pt x="15101" y="39859"/>
                    </a:cubicBezTo>
                    <a:cubicBezTo>
                      <a:pt x="15143" y="39964"/>
                      <a:pt x="15164" y="40068"/>
                      <a:pt x="15206" y="40172"/>
                    </a:cubicBezTo>
                    <a:cubicBezTo>
                      <a:pt x="15226" y="40235"/>
                      <a:pt x="15247" y="40297"/>
                      <a:pt x="15268" y="40360"/>
                    </a:cubicBezTo>
                    <a:cubicBezTo>
                      <a:pt x="15372" y="40694"/>
                      <a:pt x="15477" y="41007"/>
                      <a:pt x="15602" y="41340"/>
                    </a:cubicBezTo>
                    <a:cubicBezTo>
                      <a:pt x="15727" y="41695"/>
                      <a:pt x="15936" y="42237"/>
                      <a:pt x="16186" y="42821"/>
                    </a:cubicBezTo>
                    <a:lnTo>
                      <a:pt x="16353" y="42821"/>
                    </a:lnTo>
                    <a:lnTo>
                      <a:pt x="16770" y="42842"/>
                    </a:lnTo>
                    <a:cubicBezTo>
                      <a:pt x="16812" y="42852"/>
                      <a:pt x="16859" y="42852"/>
                      <a:pt x="16903" y="42852"/>
                    </a:cubicBezTo>
                    <a:cubicBezTo>
                      <a:pt x="16947" y="42852"/>
                      <a:pt x="16989" y="42852"/>
                      <a:pt x="17020" y="42863"/>
                    </a:cubicBezTo>
                    <a:cubicBezTo>
                      <a:pt x="17083" y="42884"/>
                      <a:pt x="17125" y="42884"/>
                      <a:pt x="17187" y="42884"/>
                    </a:cubicBezTo>
                    <a:lnTo>
                      <a:pt x="19690" y="42884"/>
                    </a:lnTo>
                    <a:cubicBezTo>
                      <a:pt x="19711" y="42717"/>
                      <a:pt x="19690" y="42550"/>
                      <a:pt x="19690" y="42383"/>
                    </a:cubicBezTo>
                    <a:cubicBezTo>
                      <a:pt x="19607" y="41465"/>
                      <a:pt x="19481" y="40548"/>
                      <a:pt x="19294" y="39630"/>
                    </a:cubicBezTo>
                    <a:cubicBezTo>
                      <a:pt x="19023" y="38274"/>
                      <a:pt x="18668" y="36939"/>
                      <a:pt x="18230" y="35625"/>
                    </a:cubicBezTo>
                    <a:cubicBezTo>
                      <a:pt x="18167" y="35417"/>
                      <a:pt x="18105" y="35208"/>
                      <a:pt x="18042" y="35000"/>
                    </a:cubicBezTo>
                    <a:cubicBezTo>
                      <a:pt x="17980" y="34812"/>
                      <a:pt x="17917" y="34603"/>
                      <a:pt x="17834" y="34395"/>
                    </a:cubicBezTo>
                    <a:lnTo>
                      <a:pt x="17792" y="34270"/>
                    </a:lnTo>
                    <a:cubicBezTo>
                      <a:pt x="17604" y="33727"/>
                      <a:pt x="17417" y="33206"/>
                      <a:pt x="17229" y="32684"/>
                    </a:cubicBezTo>
                    <a:lnTo>
                      <a:pt x="17125" y="32372"/>
                    </a:lnTo>
                    <a:cubicBezTo>
                      <a:pt x="16540" y="30766"/>
                      <a:pt x="15956" y="29180"/>
                      <a:pt x="15331" y="27595"/>
                    </a:cubicBezTo>
                    <a:cubicBezTo>
                      <a:pt x="15289" y="27491"/>
                      <a:pt x="15247" y="27366"/>
                      <a:pt x="15206" y="27261"/>
                    </a:cubicBezTo>
                    <a:cubicBezTo>
                      <a:pt x="15164" y="27178"/>
                      <a:pt x="15122" y="27074"/>
                      <a:pt x="15080" y="26990"/>
                    </a:cubicBezTo>
                    <a:cubicBezTo>
                      <a:pt x="14580" y="25718"/>
                      <a:pt x="14058" y="24467"/>
                      <a:pt x="13516" y="23236"/>
                    </a:cubicBezTo>
                    <a:cubicBezTo>
                      <a:pt x="13391" y="22965"/>
                      <a:pt x="13266" y="22715"/>
                      <a:pt x="13162" y="22485"/>
                    </a:cubicBezTo>
                    <a:cubicBezTo>
                      <a:pt x="13078" y="22256"/>
                      <a:pt x="12974" y="22026"/>
                      <a:pt x="12849" y="21797"/>
                    </a:cubicBezTo>
                    <a:cubicBezTo>
                      <a:pt x="12724" y="21526"/>
                      <a:pt x="12598" y="21234"/>
                      <a:pt x="12473" y="20983"/>
                    </a:cubicBezTo>
                    <a:cubicBezTo>
                      <a:pt x="12369" y="20775"/>
                      <a:pt x="12265" y="20566"/>
                      <a:pt x="12181" y="20399"/>
                    </a:cubicBezTo>
                    <a:cubicBezTo>
                      <a:pt x="12098" y="20212"/>
                      <a:pt x="12014" y="20024"/>
                      <a:pt x="11910" y="19857"/>
                    </a:cubicBezTo>
                    <a:cubicBezTo>
                      <a:pt x="11389" y="18793"/>
                      <a:pt x="10825" y="17750"/>
                      <a:pt x="10221" y="16728"/>
                    </a:cubicBezTo>
                    <a:cubicBezTo>
                      <a:pt x="7009" y="11201"/>
                      <a:pt x="2795" y="6133"/>
                      <a:pt x="9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4" name="Google Shape;288;p5"/>
              <p:cNvSpPr/>
              <p:nvPr/>
            </p:nvSpPr>
            <p:spPr>
              <a:xfrm>
                <a:off x="8362525" y="2410725"/>
                <a:ext cx="225275" cy="1725450"/>
              </a:xfrm>
              <a:custGeom>
                <a:avLst/>
                <a:gdLst/>
                <a:ahLst/>
                <a:cxnLst/>
                <a:rect l="l" t="t" r="r" b="b"/>
                <a:pathLst>
                  <a:path w="9011" h="69018" extrusionOk="0">
                    <a:moveTo>
                      <a:pt x="1481" y="0"/>
                    </a:moveTo>
                    <a:lnTo>
                      <a:pt x="1481" y="0"/>
                    </a:lnTo>
                    <a:cubicBezTo>
                      <a:pt x="834" y="2670"/>
                      <a:pt x="417" y="5402"/>
                      <a:pt x="230" y="8156"/>
                    </a:cubicBezTo>
                    <a:cubicBezTo>
                      <a:pt x="230" y="8260"/>
                      <a:pt x="209" y="8364"/>
                      <a:pt x="209" y="8468"/>
                    </a:cubicBezTo>
                    <a:cubicBezTo>
                      <a:pt x="209" y="8594"/>
                      <a:pt x="188" y="8740"/>
                      <a:pt x="188" y="8865"/>
                    </a:cubicBezTo>
                    <a:cubicBezTo>
                      <a:pt x="0" y="12744"/>
                      <a:pt x="84" y="16665"/>
                      <a:pt x="459" y="20545"/>
                    </a:cubicBezTo>
                    <a:cubicBezTo>
                      <a:pt x="709" y="23590"/>
                      <a:pt x="1210" y="26635"/>
                      <a:pt x="1544" y="29681"/>
                    </a:cubicBezTo>
                    <a:cubicBezTo>
                      <a:pt x="1564" y="29931"/>
                      <a:pt x="1585" y="30160"/>
                      <a:pt x="1627" y="30452"/>
                    </a:cubicBezTo>
                    <a:cubicBezTo>
                      <a:pt x="1648" y="30744"/>
                      <a:pt x="1669" y="31015"/>
                      <a:pt x="1690" y="31307"/>
                    </a:cubicBezTo>
                    <a:cubicBezTo>
                      <a:pt x="1773" y="32350"/>
                      <a:pt x="1836" y="33414"/>
                      <a:pt x="1836" y="34457"/>
                    </a:cubicBezTo>
                    <a:cubicBezTo>
                      <a:pt x="1856" y="39275"/>
                      <a:pt x="855" y="44135"/>
                      <a:pt x="1752" y="48869"/>
                    </a:cubicBezTo>
                    <a:cubicBezTo>
                      <a:pt x="2211" y="51226"/>
                      <a:pt x="3108" y="53479"/>
                      <a:pt x="3671" y="55815"/>
                    </a:cubicBezTo>
                    <a:cubicBezTo>
                      <a:pt x="4005" y="57338"/>
                      <a:pt x="4234" y="58881"/>
                      <a:pt x="4339" y="60445"/>
                    </a:cubicBezTo>
                    <a:lnTo>
                      <a:pt x="4339" y="60487"/>
                    </a:lnTo>
                    <a:cubicBezTo>
                      <a:pt x="4359" y="60675"/>
                      <a:pt x="4380" y="60862"/>
                      <a:pt x="4380" y="61071"/>
                    </a:cubicBezTo>
                    <a:cubicBezTo>
                      <a:pt x="4401" y="61154"/>
                      <a:pt x="4401" y="61238"/>
                      <a:pt x="4401" y="61363"/>
                    </a:cubicBezTo>
                    <a:cubicBezTo>
                      <a:pt x="4422" y="61467"/>
                      <a:pt x="4422" y="61551"/>
                      <a:pt x="4422" y="61697"/>
                    </a:cubicBezTo>
                    <a:cubicBezTo>
                      <a:pt x="4443" y="61864"/>
                      <a:pt x="4464" y="62010"/>
                      <a:pt x="4464" y="62176"/>
                    </a:cubicBezTo>
                    <a:cubicBezTo>
                      <a:pt x="4526" y="63345"/>
                      <a:pt x="4589" y="64533"/>
                      <a:pt x="4672" y="65722"/>
                    </a:cubicBezTo>
                    <a:cubicBezTo>
                      <a:pt x="4735" y="66807"/>
                      <a:pt x="4818" y="67912"/>
                      <a:pt x="4964" y="68997"/>
                    </a:cubicBezTo>
                    <a:lnTo>
                      <a:pt x="5131" y="68997"/>
                    </a:lnTo>
                    <a:lnTo>
                      <a:pt x="5507" y="69018"/>
                    </a:lnTo>
                    <a:lnTo>
                      <a:pt x="8072" y="69018"/>
                    </a:lnTo>
                    <a:cubicBezTo>
                      <a:pt x="8176" y="68747"/>
                      <a:pt x="8260" y="68455"/>
                      <a:pt x="8364" y="68183"/>
                    </a:cubicBezTo>
                    <a:cubicBezTo>
                      <a:pt x="8385" y="68100"/>
                      <a:pt x="8385" y="68037"/>
                      <a:pt x="8427" y="67933"/>
                    </a:cubicBezTo>
                    <a:cubicBezTo>
                      <a:pt x="8447" y="67829"/>
                      <a:pt x="8468" y="67725"/>
                      <a:pt x="8510" y="67641"/>
                    </a:cubicBezTo>
                    <a:cubicBezTo>
                      <a:pt x="8531" y="67537"/>
                      <a:pt x="8573" y="67412"/>
                      <a:pt x="8593" y="67307"/>
                    </a:cubicBezTo>
                    <a:cubicBezTo>
                      <a:pt x="8677" y="66932"/>
                      <a:pt x="8739" y="66577"/>
                      <a:pt x="8802" y="66202"/>
                    </a:cubicBezTo>
                    <a:cubicBezTo>
                      <a:pt x="8802" y="66160"/>
                      <a:pt x="8802" y="66139"/>
                      <a:pt x="8802" y="66119"/>
                    </a:cubicBezTo>
                    <a:cubicBezTo>
                      <a:pt x="8823" y="66014"/>
                      <a:pt x="8823" y="65889"/>
                      <a:pt x="8844" y="65785"/>
                    </a:cubicBezTo>
                    <a:cubicBezTo>
                      <a:pt x="8844" y="65743"/>
                      <a:pt x="8844" y="65681"/>
                      <a:pt x="8865" y="65639"/>
                    </a:cubicBezTo>
                    <a:cubicBezTo>
                      <a:pt x="8885" y="65597"/>
                      <a:pt x="8885" y="65555"/>
                      <a:pt x="8885" y="65514"/>
                    </a:cubicBezTo>
                    <a:lnTo>
                      <a:pt x="8885" y="65389"/>
                    </a:lnTo>
                    <a:cubicBezTo>
                      <a:pt x="8906" y="65138"/>
                      <a:pt x="8948" y="64867"/>
                      <a:pt x="8948" y="64617"/>
                    </a:cubicBezTo>
                    <a:cubicBezTo>
                      <a:pt x="9011" y="63470"/>
                      <a:pt x="8969" y="62343"/>
                      <a:pt x="8844" y="61217"/>
                    </a:cubicBezTo>
                    <a:cubicBezTo>
                      <a:pt x="8802" y="60842"/>
                      <a:pt x="8760" y="60466"/>
                      <a:pt x="8698" y="60112"/>
                    </a:cubicBezTo>
                    <a:cubicBezTo>
                      <a:pt x="8656" y="59840"/>
                      <a:pt x="8614" y="59590"/>
                      <a:pt x="8552" y="59319"/>
                    </a:cubicBezTo>
                    <a:cubicBezTo>
                      <a:pt x="8531" y="59194"/>
                      <a:pt x="8510" y="59069"/>
                      <a:pt x="8489" y="58944"/>
                    </a:cubicBezTo>
                    <a:cubicBezTo>
                      <a:pt x="8406" y="58485"/>
                      <a:pt x="8301" y="58047"/>
                      <a:pt x="8197" y="57630"/>
                    </a:cubicBezTo>
                    <a:cubicBezTo>
                      <a:pt x="8114" y="57233"/>
                      <a:pt x="8009" y="56816"/>
                      <a:pt x="7905" y="56420"/>
                    </a:cubicBezTo>
                    <a:cubicBezTo>
                      <a:pt x="7905" y="56420"/>
                      <a:pt x="7905" y="56399"/>
                      <a:pt x="7905" y="56399"/>
                    </a:cubicBezTo>
                    <a:cubicBezTo>
                      <a:pt x="7843" y="56170"/>
                      <a:pt x="7759" y="55898"/>
                      <a:pt x="7697" y="55648"/>
                    </a:cubicBezTo>
                    <a:cubicBezTo>
                      <a:pt x="7634" y="55440"/>
                      <a:pt x="7592" y="55252"/>
                      <a:pt x="7530" y="55064"/>
                    </a:cubicBezTo>
                    <a:cubicBezTo>
                      <a:pt x="6883" y="52832"/>
                      <a:pt x="6153" y="50601"/>
                      <a:pt x="5611" y="48348"/>
                    </a:cubicBezTo>
                    <a:cubicBezTo>
                      <a:pt x="5444" y="47743"/>
                      <a:pt x="5319" y="47138"/>
                      <a:pt x="5194" y="46533"/>
                    </a:cubicBezTo>
                    <a:lnTo>
                      <a:pt x="5131" y="46221"/>
                    </a:lnTo>
                    <a:cubicBezTo>
                      <a:pt x="5110" y="46116"/>
                      <a:pt x="5089" y="46012"/>
                      <a:pt x="5069" y="45908"/>
                    </a:cubicBezTo>
                    <a:cubicBezTo>
                      <a:pt x="4714" y="44135"/>
                      <a:pt x="4464" y="42362"/>
                      <a:pt x="4276" y="40589"/>
                    </a:cubicBezTo>
                    <a:cubicBezTo>
                      <a:pt x="4005" y="37878"/>
                      <a:pt x="3859" y="35145"/>
                      <a:pt x="3775" y="32413"/>
                    </a:cubicBezTo>
                    <a:cubicBezTo>
                      <a:pt x="3775" y="32058"/>
                      <a:pt x="3755" y="31725"/>
                      <a:pt x="3755" y="31391"/>
                    </a:cubicBezTo>
                    <a:lnTo>
                      <a:pt x="3755" y="31224"/>
                    </a:lnTo>
                    <a:cubicBezTo>
                      <a:pt x="3755" y="31203"/>
                      <a:pt x="3755" y="31182"/>
                      <a:pt x="3755" y="31161"/>
                    </a:cubicBezTo>
                    <a:lnTo>
                      <a:pt x="3755" y="31141"/>
                    </a:lnTo>
                    <a:lnTo>
                      <a:pt x="3755" y="30890"/>
                    </a:lnTo>
                    <a:cubicBezTo>
                      <a:pt x="3734" y="30411"/>
                      <a:pt x="3713" y="29889"/>
                      <a:pt x="3713" y="29472"/>
                    </a:cubicBezTo>
                    <a:lnTo>
                      <a:pt x="3713" y="28158"/>
                    </a:lnTo>
                    <a:lnTo>
                      <a:pt x="3713" y="27803"/>
                    </a:lnTo>
                    <a:lnTo>
                      <a:pt x="3713" y="27678"/>
                    </a:lnTo>
                    <a:cubicBezTo>
                      <a:pt x="3713" y="27616"/>
                      <a:pt x="3713" y="27574"/>
                      <a:pt x="3713" y="27532"/>
                    </a:cubicBezTo>
                    <a:lnTo>
                      <a:pt x="3713" y="27178"/>
                    </a:lnTo>
                    <a:cubicBezTo>
                      <a:pt x="3734" y="26531"/>
                      <a:pt x="3734" y="25905"/>
                      <a:pt x="3755" y="25280"/>
                    </a:cubicBezTo>
                    <a:lnTo>
                      <a:pt x="3755" y="25092"/>
                    </a:lnTo>
                    <a:cubicBezTo>
                      <a:pt x="3775" y="24320"/>
                      <a:pt x="3817" y="23528"/>
                      <a:pt x="3838" y="22756"/>
                    </a:cubicBezTo>
                    <a:lnTo>
                      <a:pt x="3838" y="22526"/>
                    </a:lnTo>
                    <a:cubicBezTo>
                      <a:pt x="3880" y="21546"/>
                      <a:pt x="3921" y="20566"/>
                      <a:pt x="3921" y="19585"/>
                    </a:cubicBezTo>
                    <a:lnTo>
                      <a:pt x="3921" y="19398"/>
                    </a:lnTo>
                    <a:cubicBezTo>
                      <a:pt x="3942" y="18271"/>
                      <a:pt x="3942" y="17124"/>
                      <a:pt x="3901" y="15998"/>
                    </a:cubicBezTo>
                    <a:cubicBezTo>
                      <a:pt x="3796" y="13161"/>
                      <a:pt x="3191" y="10596"/>
                      <a:pt x="2586" y="7947"/>
                    </a:cubicBezTo>
                    <a:cubicBezTo>
                      <a:pt x="2524" y="7738"/>
                      <a:pt x="2482" y="7509"/>
                      <a:pt x="2420" y="7280"/>
                    </a:cubicBezTo>
                    <a:cubicBezTo>
                      <a:pt x="2378" y="7071"/>
                      <a:pt x="2315" y="6842"/>
                      <a:pt x="2274" y="6612"/>
                    </a:cubicBezTo>
                    <a:cubicBezTo>
                      <a:pt x="2086" y="5861"/>
                      <a:pt x="1940" y="5090"/>
                      <a:pt x="1773" y="4318"/>
                    </a:cubicBezTo>
                    <a:cubicBezTo>
                      <a:pt x="1502" y="2879"/>
                      <a:pt x="1418" y="1439"/>
                      <a:pt x="14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5" name="Google Shape;289;p5"/>
              <p:cNvSpPr/>
              <p:nvPr/>
            </p:nvSpPr>
            <p:spPr>
              <a:xfrm>
                <a:off x="8414150" y="2180775"/>
                <a:ext cx="200250" cy="1955400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78216" extrusionOk="0">
                    <a:moveTo>
                      <a:pt x="2420" y="0"/>
                    </a:moveTo>
                    <a:lnTo>
                      <a:pt x="2420" y="0"/>
                    </a:lnTo>
                    <a:cubicBezTo>
                      <a:pt x="563" y="1606"/>
                      <a:pt x="396" y="4380"/>
                      <a:pt x="375" y="6841"/>
                    </a:cubicBezTo>
                    <a:cubicBezTo>
                      <a:pt x="355" y="9824"/>
                      <a:pt x="375" y="12807"/>
                      <a:pt x="375" y="15789"/>
                    </a:cubicBezTo>
                    <a:lnTo>
                      <a:pt x="375" y="16478"/>
                    </a:lnTo>
                    <a:lnTo>
                      <a:pt x="375" y="17166"/>
                    </a:lnTo>
                    <a:cubicBezTo>
                      <a:pt x="375" y="21171"/>
                      <a:pt x="355" y="25175"/>
                      <a:pt x="250" y="29180"/>
                    </a:cubicBezTo>
                    <a:cubicBezTo>
                      <a:pt x="229" y="29680"/>
                      <a:pt x="209" y="30181"/>
                      <a:pt x="188" y="30682"/>
                    </a:cubicBezTo>
                    <a:cubicBezTo>
                      <a:pt x="188" y="30828"/>
                      <a:pt x="209" y="30953"/>
                      <a:pt x="188" y="31120"/>
                    </a:cubicBezTo>
                    <a:cubicBezTo>
                      <a:pt x="188" y="31266"/>
                      <a:pt x="188" y="31391"/>
                      <a:pt x="188" y="31516"/>
                    </a:cubicBezTo>
                    <a:cubicBezTo>
                      <a:pt x="83" y="34603"/>
                      <a:pt x="0" y="37669"/>
                      <a:pt x="21" y="40735"/>
                    </a:cubicBezTo>
                    <a:lnTo>
                      <a:pt x="21" y="41444"/>
                    </a:lnTo>
                    <a:cubicBezTo>
                      <a:pt x="42" y="41757"/>
                      <a:pt x="42" y="42049"/>
                      <a:pt x="42" y="42341"/>
                    </a:cubicBezTo>
                    <a:cubicBezTo>
                      <a:pt x="83" y="44677"/>
                      <a:pt x="209" y="46992"/>
                      <a:pt x="459" y="49307"/>
                    </a:cubicBezTo>
                    <a:cubicBezTo>
                      <a:pt x="521" y="49787"/>
                      <a:pt x="584" y="50308"/>
                      <a:pt x="626" y="50767"/>
                    </a:cubicBezTo>
                    <a:cubicBezTo>
                      <a:pt x="688" y="51226"/>
                      <a:pt x="751" y="51664"/>
                      <a:pt x="834" y="52123"/>
                    </a:cubicBezTo>
                    <a:cubicBezTo>
                      <a:pt x="939" y="52853"/>
                      <a:pt x="1064" y="53583"/>
                      <a:pt x="1189" y="54292"/>
                    </a:cubicBezTo>
                    <a:cubicBezTo>
                      <a:pt x="1481" y="55836"/>
                      <a:pt x="1836" y="57379"/>
                      <a:pt x="2148" y="58902"/>
                    </a:cubicBezTo>
                    <a:cubicBezTo>
                      <a:pt x="2190" y="59048"/>
                      <a:pt x="2211" y="59194"/>
                      <a:pt x="2232" y="59319"/>
                    </a:cubicBezTo>
                    <a:cubicBezTo>
                      <a:pt x="2253" y="59402"/>
                      <a:pt x="2274" y="59465"/>
                      <a:pt x="2274" y="59527"/>
                    </a:cubicBezTo>
                    <a:cubicBezTo>
                      <a:pt x="2336" y="59819"/>
                      <a:pt x="2399" y="60111"/>
                      <a:pt x="2440" y="60403"/>
                    </a:cubicBezTo>
                    <a:cubicBezTo>
                      <a:pt x="2545" y="60967"/>
                      <a:pt x="2649" y="61530"/>
                      <a:pt x="2732" y="62093"/>
                    </a:cubicBezTo>
                    <a:cubicBezTo>
                      <a:pt x="2774" y="62385"/>
                      <a:pt x="2816" y="62677"/>
                      <a:pt x="2837" y="62990"/>
                    </a:cubicBezTo>
                    <a:lnTo>
                      <a:pt x="2837" y="63011"/>
                    </a:lnTo>
                    <a:cubicBezTo>
                      <a:pt x="2878" y="63261"/>
                      <a:pt x="2899" y="63490"/>
                      <a:pt x="2920" y="63720"/>
                    </a:cubicBezTo>
                    <a:cubicBezTo>
                      <a:pt x="3045" y="65076"/>
                      <a:pt x="3087" y="66452"/>
                      <a:pt x="3150" y="67808"/>
                    </a:cubicBezTo>
                    <a:cubicBezTo>
                      <a:pt x="3170" y="68246"/>
                      <a:pt x="3170" y="68663"/>
                      <a:pt x="3191" y="69080"/>
                    </a:cubicBezTo>
                    <a:lnTo>
                      <a:pt x="3191" y="69226"/>
                    </a:lnTo>
                    <a:cubicBezTo>
                      <a:pt x="3212" y="69727"/>
                      <a:pt x="3233" y="70206"/>
                      <a:pt x="3275" y="70707"/>
                    </a:cubicBezTo>
                    <a:cubicBezTo>
                      <a:pt x="3337" y="72105"/>
                      <a:pt x="3504" y="73502"/>
                      <a:pt x="3754" y="74879"/>
                    </a:cubicBezTo>
                    <a:cubicBezTo>
                      <a:pt x="3859" y="75421"/>
                      <a:pt x="3984" y="75963"/>
                      <a:pt x="4151" y="76505"/>
                    </a:cubicBezTo>
                    <a:cubicBezTo>
                      <a:pt x="4318" y="77089"/>
                      <a:pt x="4526" y="77653"/>
                      <a:pt x="4776" y="78216"/>
                    </a:cubicBezTo>
                    <a:lnTo>
                      <a:pt x="7196" y="78216"/>
                    </a:lnTo>
                    <a:cubicBezTo>
                      <a:pt x="7196" y="78195"/>
                      <a:pt x="7196" y="78195"/>
                      <a:pt x="7196" y="78174"/>
                    </a:cubicBezTo>
                    <a:cubicBezTo>
                      <a:pt x="7238" y="78091"/>
                      <a:pt x="7259" y="77986"/>
                      <a:pt x="7279" y="77882"/>
                    </a:cubicBezTo>
                    <a:cubicBezTo>
                      <a:pt x="7279" y="77861"/>
                      <a:pt x="7300" y="77819"/>
                      <a:pt x="7300" y="77799"/>
                    </a:cubicBezTo>
                    <a:cubicBezTo>
                      <a:pt x="7300" y="77778"/>
                      <a:pt x="7321" y="77736"/>
                      <a:pt x="7321" y="77715"/>
                    </a:cubicBezTo>
                    <a:cubicBezTo>
                      <a:pt x="7321" y="77694"/>
                      <a:pt x="7321" y="77694"/>
                      <a:pt x="7321" y="77694"/>
                    </a:cubicBezTo>
                    <a:cubicBezTo>
                      <a:pt x="7342" y="77632"/>
                      <a:pt x="7342" y="77611"/>
                      <a:pt x="7363" y="77527"/>
                    </a:cubicBezTo>
                    <a:cubicBezTo>
                      <a:pt x="7384" y="77423"/>
                      <a:pt x="7405" y="77340"/>
                      <a:pt x="7425" y="77235"/>
                    </a:cubicBezTo>
                    <a:cubicBezTo>
                      <a:pt x="7446" y="77131"/>
                      <a:pt x="7467" y="77048"/>
                      <a:pt x="7488" y="76923"/>
                    </a:cubicBezTo>
                    <a:cubicBezTo>
                      <a:pt x="7509" y="76797"/>
                      <a:pt x="7551" y="76693"/>
                      <a:pt x="7571" y="76568"/>
                    </a:cubicBezTo>
                    <a:cubicBezTo>
                      <a:pt x="7634" y="76234"/>
                      <a:pt x="7676" y="75901"/>
                      <a:pt x="7717" y="75567"/>
                    </a:cubicBezTo>
                    <a:cubicBezTo>
                      <a:pt x="7759" y="75337"/>
                      <a:pt x="7801" y="75108"/>
                      <a:pt x="7822" y="74879"/>
                    </a:cubicBezTo>
                    <a:cubicBezTo>
                      <a:pt x="7884" y="74336"/>
                      <a:pt x="7926" y="73794"/>
                      <a:pt x="7968" y="73231"/>
                    </a:cubicBezTo>
                    <a:cubicBezTo>
                      <a:pt x="8009" y="72501"/>
                      <a:pt x="8009" y="71771"/>
                      <a:pt x="8009" y="71020"/>
                    </a:cubicBezTo>
                    <a:cubicBezTo>
                      <a:pt x="8009" y="70770"/>
                      <a:pt x="8009" y="70498"/>
                      <a:pt x="7989" y="70248"/>
                    </a:cubicBezTo>
                    <a:cubicBezTo>
                      <a:pt x="7989" y="70081"/>
                      <a:pt x="7968" y="69914"/>
                      <a:pt x="7968" y="69748"/>
                    </a:cubicBezTo>
                    <a:lnTo>
                      <a:pt x="7968" y="69560"/>
                    </a:lnTo>
                    <a:cubicBezTo>
                      <a:pt x="7968" y="69539"/>
                      <a:pt x="7968" y="69518"/>
                      <a:pt x="7968" y="69497"/>
                    </a:cubicBezTo>
                    <a:cubicBezTo>
                      <a:pt x="7926" y="68913"/>
                      <a:pt x="7905" y="68308"/>
                      <a:pt x="7843" y="67704"/>
                    </a:cubicBezTo>
                    <a:cubicBezTo>
                      <a:pt x="7822" y="67537"/>
                      <a:pt x="7801" y="67370"/>
                      <a:pt x="7801" y="67203"/>
                    </a:cubicBezTo>
                    <a:cubicBezTo>
                      <a:pt x="7780" y="67057"/>
                      <a:pt x="7780" y="66890"/>
                      <a:pt x="7759" y="66744"/>
                    </a:cubicBezTo>
                    <a:cubicBezTo>
                      <a:pt x="7613" y="65180"/>
                      <a:pt x="7405" y="63616"/>
                      <a:pt x="7196" y="62051"/>
                    </a:cubicBezTo>
                    <a:cubicBezTo>
                      <a:pt x="7175" y="61905"/>
                      <a:pt x="7154" y="61759"/>
                      <a:pt x="7133" y="61613"/>
                    </a:cubicBezTo>
                    <a:cubicBezTo>
                      <a:pt x="7113" y="61509"/>
                      <a:pt x="7092" y="61405"/>
                      <a:pt x="7092" y="61321"/>
                    </a:cubicBezTo>
                    <a:cubicBezTo>
                      <a:pt x="7050" y="61071"/>
                      <a:pt x="7029" y="60841"/>
                      <a:pt x="6987" y="60591"/>
                    </a:cubicBezTo>
                    <a:cubicBezTo>
                      <a:pt x="6841" y="59444"/>
                      <a:pt x="6695" y="58297"/>
                      <a:pt x="6570" y="57171"/>
                    </a:cubicBezTo>
                    <a:cubicBezTo>
                      <a:pt x="6362" y="55147"/>
                      <a:pt x="6216" y="53124"/>
                      <a:pt x="6111" y="51080"/>
                    </a:cubicBezTo>
                    <a:cubicBezTo>
                      <a:pt x="6090" y="50454"/>
                      <a:pt x="6070" y="49787"/>
                      <a:pt x="6049" y="49140"/>
                    </a:cubicBezTo>
                    <a:lnTo>
                      <a:pt x="6049" y="49015"/>
                    </a:lnTo>
                    <a:cubicBezTo>
                      <a:pt x="6007" y="47493"/>
                      <a:pt x="5986" y="45949"/>
                      <a:pt x="5986" y="44427"/>
                    </a:cubicBezTo>
                    <a:cubicBezTo>
                      <a:pt x="5965" y="42466"/>
                      <a:pt x="5986" y="40526"/>
                      <a:pt x="5986" y="38587"/>
                    </a:cubicBezTo>
                    <a:lnTo>
                      <a:pt x="5986" y="38441"/>
                    </a:lnTo>
                    <a:cubicBezTo>
                      <a:pt x="6007" y="36730"/>
                      <a:pt x="6007" y="35020"/>
                      <a:pt x="6007" y="33310"/>
                    </a:cubicBezTo>
                    <a:lnTo>
                      <a:pt x="6007" y="33226"/>
                    </a:lnTo>
                    <a:lnTo>
                      <a:pt x="6007" y="32705"/>
                    </a:lnTo>
                    <a:lnTo>
                      <a:pt x="6007" y="32058"/>
                    </a:lnTo>
                    <a:cubicBezTo>
                      <a:pt x="5986" y="31036"/>
                      <a:pt x="5986" y="29993"/>
                      <a:pt x="5944" y="28971"/>
                    </a:cubicBezTo>
                    <a:cubicBezTo>
                      <a:pt x="5944" y="28658"/>
                      <a:pt x="5924" y="28366"/>
                      <a:pt x="5924" y="28053"/>
                    </a:cubicBezTo>
                    <a:cubicBezTo>
                      <a:pt x="5924" y="27782"/>
                      <a:pt x="5903" y="27532"/>
                      <a:pt x="5903" y="27261"/>
                    </a:cubicBezTo>
                    <a:cubicBezTo>
                      <a:pt x="5882" y="26969"/>
                      <a:pt x="5882" y="26677"/>
                      <a:pt x="5861" y="26385"/>
                    </a:cubicBezTo>
                    <a:cubicBezTo>
                      <a:pt x="5861" y="26260"/>
                      <a:pt x="5861" y="26093"/>
                      <a:pt x="5840" y="26009"/>
                    </a:cubicBezTo>
                    <a:cubicBezTo>
                      <a:pt x="5819" y="25926"/>
                      <a:pt x="5819" y="25843"/>
                      <a:pt x="5819" y="25759"/>
                    </a:cubicBezTo>
                    <a:lnTo>
                      <a:pt x="5819" y="25592"/>
                    </a:lnTo>
                    <a:cubicBezTo>
                      <a:pt x="5673" y="22443"/>
                      <a:pt x="5340" y="19314"/>
                      <a:pt x="4818" y="16186"/>
                    </a:cubicBezTo>
                    <a:cubicBezTo>
                      <a:pt x="4756" y="15914"/>
                      <a:pt x="4714" y="15643"/>
                      <a:pt x="4651" y="15351"/>
                    </a:cubicBezTo>
                    <a:cubicBezTo>
                      <a:pt x="4610" y="15122"/>
                      <a:pt x="4568" y="14872"/>
                      <a:pt x="4505" y="14621"/>
                    </a:cubicBezTo>
                    <a:cubicBezTo>
                      <a:pt x="4338" y="13766"/>
                      <a:pt x="4151" y="12911"/>
                      <a:pt x="3942" y="12056"/>
                    </a:cubicBezTo>
                    <a:cubicBezTo>
                      <a:pt x="2941" y="8093"/>
                      <a:pt x="1481" y="3984"/>
                      <a:pt x="24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6" name="Google Shape;290;p5"/>
              <p:cNvSpPr/>
              <p:nvPr/>
            </p:nvSpPr>
            <p:spPr>
              <a:xfrm>
                <a:off x="8411000" y="2170350"/>
                <a:ext cx="207050" cy="1966350"/>
              </a:xfrm>
              <a:custGeom>
                <a:avLst/>
                <a:gdLst/>
                <a:ahLst/>
                <a:cxnLst/>
                <a:rect l="l" t="t" r="r" b="b"/>
                <a:pathLst>
                  <a:path w="8282" h="78654" extrusionOk="0">
                    <a:moveTo>
                      <a:pt x="2796" y="0"/>
                    </a:moveTo>
                    <a:lnTo>
                      <a:pt x="2441" y="313"/>
                    </a:lnTo>
                    <a:cubicBezTo>
                      <a:pt x="1482" y="1126"/>
                      <a:pt x="960" y="2232"/>
                      <a:pt x="689" y="3462"/>
                    </a:cubicBezTo>
                    <a:cubicBezTo>
                      <a:pt x="439" y="4714"/>
                      <a:pt x="314" y="5986"/>
                      <a:pt x="335" y="7258"/>
                    </a:cubicBezTo>
                    <a:cubicBezTo>
                      <a:pt x="314" y="9949"/>
                      <a:pt x="314" y="12661"/>
                      <a:pt x="335" y="15309"/>
                    </a:cubicBezTo>
                    <a:lnTo>
                      <a:pt x="335" y="16227"/>
                    </a:lnTo>
                    <a:lnTo>
                      <a:pt x="335" y="16936"/>
                    </a:lnTo>
                    <a:cubicBezTo>
                      <a:pt x="335" y="21108"/>
                      <a:pt x="335" y="25384"/>
                      <a:pt x="209" y="29597"/>
                    </a:cubicBezTo>
                    <a:cubicBezTo>
                      <a:pt x="209" y="29910"/>
                      <a:pt x="189" y="30243"/>
                      <a:pt x="189" y="30556"/>
                    </a:cubicBezTo>
                    <a:lnTo>
                      <a:pt x="189" y="31036"/>
                    </a:lnTo>
                    <a:cubicBezTo>
                      <a:pt x="189" y="31203"/>
                      <a:pt x="189" y="31328"/>
                      <a:pt x="168" y="31474"/>
                    </a:cubicBezTo>
                    <a:lnTo>
                      <a:pt x="168" y="31641"/>
                    </a:lnTo>
                    <a:cubicBezTo>
                      <a:pt x="84" y="34665"/>
                      <a:pt x="1" y="37627"/>
                      <a:pt x="1" y="40547"/>
                    </a:cubicBezTo>
                    <a:lnTo>
                      <a:pt x="1" y="41152"/>
                    </a:lnTo>
                    <a:lnTo>
                      <a:pt x="1" y="41861"/>
                    </a:lnTo>
                    <a:cubicBezTo>
                      <a:pt x="1" y="41882"/>
                      <a:pt x="1" y="41903"/>
                      <a:pt x="1" y="41903"/>
                    </a:cubicBezTo>
                    <a:cubicBezTo>
                      <a:pt x="1" y="42779"/>
                      <a:pt x="22" y="43655"/>
                      <a:pt x="63" y="44510"/>
                    </a:cubicBezTo>
                    <a:cubicBezTo>
                      <a:pt x="147" y="46742"/>
                      <a:pt x="335" y="48973"/>
                      <a:pt x="606" y="51226"/>
                    </a:cubicBezTo>
                    <a:cubicBezTo>
                      <a:pt x="668" y="51664"/>
                      <a:pt x="731" y="52102"/>
                      <a:pt x="793" y="52561"/>
                    </a:cubicBezTo>
                    <a:cubicBezTo>
                      <a:pt x="867" y="52985"/>
                      <a:pt x="925" y="53410"/>
                      <a:pt x="1009" y="53834"/>
                    </a:cubicBezTo>
                    <a:lnTo>
                      <a:pt x="1009" y="53834"/>
                    </a:lnTo>
                    <a:cubicBezTo>
                      <a:pt x="1014" y="53890"/>
                      <a:pt x="1018" y="53945"/>
                      <a:pt x="1023" y="54000"/>
                    </a:cubicBezTo>
                    <a:cubicBezTo>
                      <a:pt x="1065" y="54271"/>
                      <a:pt x="1127" y="54501"/>
                      <a:pt x="1169" y="54751"/>
                    </a:cubicBezTo>
                    <a:cubicBezTo>
                      <a:pt x="1357" y="55690"/>
                      <a:pt x="1544" y="56649"/>
                      <a:pt x="1753" y="57567"/>
                    </a:cubicBezTo>
                    <a:cubicBezTo>
                      <a:pt x="1920" y="58359"/>
                      <a:pt x="2087" y="59152"/>
                      <a:pt x="2254" y="59965"/>
                    </a:cubicBezTo>
                    <a:cubicBezTo>
                      <a:pt x="2316" y="60257"/>
                      <a:pt x="2358" y="60570"/>
                      <a:pt x="2420" y="60862"/>
                    </a:cubicBezTo>
                    <a:cubicBezTo>
                      <a:pt x="2420" y="60883"/>
                      <a:pt x="2420" y="60904"/>
                      <a:pt x="2441" y="60925"/>
                    </a:cubicBezTo>
                    <a:cubicBezTo>
                      <a:pt x="2462" y="61092"/>
                      <a:pt x="2483" y="61258"/>
                      <a:pt x="2525" y="61425"/>
                    </a:cubicBezTo>
                    <a:cubicBezTo>
                      <a:pt x="2566" y="61634"/>
                      <a:pt x="2608" y="61863"/>
                      <a:pt x="2629" y="62072"/>
                    </a:cubicBezTo>
                    <a:cubicBezTo>
                      <a:pt x="2650" y="62239"/>
                      <a:pt x="2692" y="62385"/>
                      <a:pt x="2712" y="62552"/>
                    </a:cubicBezTo>
                    <a:cubicBezTo>
                      <a:pt x="2754" y="62844"/>
                      <a:pt x="2775" y="63136"/>
                      <a:pt x="2817" y="63428"/>
                    </a:cubicBezTo>
                    <a:lnTo>
                      <a:pt x="2817" y="63469"/>
                    </a:lnTo>
                    <a:cubicBezTo>
                      <a:pt x="2942" y="64471"/>
                      <a:pt x="3004" y="65513"/>
                      <a:pt x="3046" y="66535"/>
                    </a:cubicBezTo>
                    <a:cubicBezTo>
                      <a:pt x="3067" y="66994"/>
                      <a:pt x="3088" y="67432"/>
                      <a:pt x="3109" y="67870"/>
                    </a:cubicBezTo>
                    <a:cubicBezTo>
                      <a:pt x="3109" y="67995"/>
                      <a:pt x="3109" y="68100"/>
                      <a:pt x="3109" y="68225"/>
                    </a:cubicBezTo>
                    <a:lnTo>
                      <a:pt x="3109" y="68371"/>
                    </a:lnTo>
                    <a:cubicBezTo>
                      <a:pt x="3130" y="68809"/>
                      <a:pt x="3150" y="69226"/>
                      <a:pt x="3171" y="69664"/>
                    </a:cubicBezTo>
                    <a:cubicBezTo>
                      <a:pt x="3213" y="70915"/>
                      <a:pt x="3296" y="72188"/>
                      <a:pt x="3442" y="73439"/>
                    </a:cubicBezTo>
                    <a:cubicBezTo>
                      <a:pt x="3505" y="73856"/>
                      <a:pt x="3547" y="74274"/>
                      <a:pt x="3630" y="74691"/>
                    </a:cubicBezTo>
                    <a:cubicBezTo>
                      <a:pt x="3651" y="74878"/>
                      <a:pt x="3693" y="75087"/>
                      <a:pt x="3734" y="75275"/>
                    </a:cubicBezTo>
                    <a:cubicBezTo>
                      <a:pt x="3797" y="75650"/>
                      <a:pt x="3880" y="76026"/>
                      <a:pt x="3985" y="76401"/>
                    </a:cubicBezTo>
                    <a:cubicBezTo>
                      <a:pt x="3985" y="76422"/>
                      <a:pt x="3985" y="76422"/>
                      <a:pt x="3985" y="76422"/>
                    </a:cubicBezTo>
                    <a:cubicBezTo>
                      <a:pt x="4047" y="76630"/>
                      <a:pt x="4089" y="76818"/>
                      <a:pt x="4152" y="77027"/>
                    </a:cubicBezTo>
                    <a:cubicBezTo>
                      <a:pt x="4318" y="77569"/>
                      <a:pt x="4506" y="78111"/>
                      <a:pt x="4736" y="78633"/>
                    </a:cubicBezTo>
                    <a:lnTo>
                      <a:pt x="5048" y="78633"/>
                    </a:lnTo>
                    <a:cubicBezTo>
                      <a:pt x="4798" y="78028"/>
                      <a:pt x="4590" y="77423"/>
                      <a:pt x="4402" y="76797"/>
                    </a:cubicBezTo>
                    <a:cubicBezTo>
                      <a:pt x="4277" y="76297"/>
                      <a:pt x="4152" y="75796"/>
                      <a:pt x="4047" y="75275"/>
                    </a:cubicBezTo>
                    <a:cubicBezTo>
                      <a:pt x="3797" y="73898"/>
                      <a:pt x="3630" y="72501"/>
                      <a:pt x="3547" y="71103"/>
                    </a:cubicBezTo>
                    <a:cubicBezTo>
                      <a:pt x="3526" y="70623"/>
                      <a:pt x="3505" y="70123"/>
                      <a:pt x="3484" y="69643"/>
                    </a:cubicBezTo>
                    <a:cubicBezTo>
                      <a:pt x="3463" y="69205"/>
                      <a:pt x="3442" y="68788"/>
                      <a:pt x="3422" y="68350"/>
                    </a:cubicBezTo>
                    <a:cubicBezTo>
                      <a:pt x="3380" y="67182"/>
                      <a:pt x="3338" y="65993"/>
                      <a:pt x="3255" y="64804"/>
                    </a:cubicBezTo>
                    <a:cubicBezTo>
                      <a:pt x="3234" y="64575"/>
                      <a:pt x="3213" y="64345"/>
                      <a:pt x="3192" y="64116"/>
                    </a:cubicBezTo>
                    <a:cubicBezTo>
                      <a:pt x="3171" y="63887"/>
                      <a:pt x="3150" y="63657"/>
                      <a:pt x="3130" y="63407"/>
                    </a:cubicBezTo>
                    <a:cubicBezTo>
                      <a:pt x="3130" y="63386"/>
                      <a:pt x="3130" y="63365"/>
                      <a:pt x="3130" y="63344"/>
                    </a:cubicBezTo>
                    <a:cubicBezTo>
                      <a:pt x="2984" y="62197"/>
                      <a:pt x="2796" y="61050"/>
                      <a:pt x="2566" y="59924"/>
                    </a:cubicBezTo>
                    <a:cubicBezTo>
                      <a:pt x="2525" y="59715"/>
                      <a:pt x="2483" y="59506"/>
                      <a:pt x="2441" y="59319"/>
                    </a:cubicBezTo>
                    <a:cubicBezTo>
                      <a:pt x="2400" y="59110"/>
                      <a:pt x="2379" y="58964"/>
                      <a:pt x="2337" y="58797"/>
                    </a:cubicBezTo>
                    <a:cubicBezTo>
                      <a:pt x="2337" y="58776"/>
                      <a:pt x="2337" y="58756"/>
                      <a:pt x="2337" y="58735"/>
                    </a:cubicBezTo>
                    <a:cubicBezTo>
                      <a:pt x="2233" y="58318"/>
                      <a:pt x="2149" y="57900"/>
                      <a:pt x="2066" y="57483"/>
                    </a:cubicBezTo>
                    <a:cubicBezTo>
                      <a:pt x="1878" y="56566"/>
                      <a:pt x="1670" y="55627"/>
                      <a:pt x="1482" y="54688"/>
                    </a:cubicBezTo>
                    <a:cubicBezTo>
                      <a:pt x="1252" y="53499"/>
                      <a:pt x="1085" y="52331"/>
                      <a:pt x="919" y="51184"/>
                    </a:cubicBezTo>
                    <a:lnTo>
                      <a:pt x="919" y="51184"/>
                    </a:lnTo>
                    <a:cubicBezTo>
                      <a:pt x="919" y="51184"/>
                      <a:pt x="919" y="51184"/>
                      <a:pt x="919" y="51184"/>
                    </a:cubicBezTo>
                    <a:cubicBezTo>
                      <a:pt x="856" y="50684"/>
                      <a:pt x="793" y="50204"/>
                      <a:pt x="752" y="49703"/>
                    </a:cubicBezTo>
                    <a:cubicBezTo>
                      <a:pt x="689" y="49078"/>
                      <a:pt x="627" y="48452"/>
                      <a:pt x="585" y="47847"/>
                    </a:cubicBezTo>
                    <a:cubicBezTo>
                      <a:pt x="481" y="46596"/>
                      <a:pt x="418" y="45365"/>
                      <a:pt x="355" y="44114"/>
                    </a:cubicBezTo>
                    <a:cubicBezTo>
                      <a:pt x="355" y="43655"/>
                      <a:pt x="335" y="43175"/>
                      <a:pt x="335" y="42716"/>
                    </a:cubicBezTo>
                    <a:cubicBezTo>
                      <a:pt x="335" y="42424"/>
                      <a:pt x="314" y="42111"/>
                      <a:pt x="314" y="41819"/>
                    </a:cubicBezTo>
                    <a:cubicBezTo>
                      <a:pt x="272" y="38732"/>
                      <a:pt x="355" y="35604"/>
                      <a:pt x="460" y="32413"/>
                    </a:cubicBezTo>
                    <a:cubicBezTo>
                      <a:pt x="460" y="32267"/>
                      <a:pt x="460" y="32141"/>
                      <a:pt x="460" y="32016"/>
                    </a:cubicBezTo>
                    <a:cubicBezTo>
                      <a:pt x="481" y="31870"/>
                      <a:pt x="460" y="31766"/>
                      <a:pt x="460" y="31641"/>
                    </a:cubicBezTo>
                    <a:lnTo>
                      <a:pt x="460" y="31599"/>
                    </a:lnTo>
                    <a:cubicBezTo>
                      <a:pt x="481" y="30932"/>
                      <a:pt x="501" y="30264"/>
                      <a:pt x="522" y="29597"/>
                    </a:cubicBezTo>
                    <a:cubicBezTo>
                      <a:pt x="627" y="25822"/>
                      <a:pt x="647" y="22005"/>
                      <a:pt x="647" y="18229"/>
                    </a:cubicBezTo>
                    <a:lnTo>
                      <a:pt x="647" y="16895"/>
                    </a:lnTo>
                    <a:lnTo>
                      <a:pt x="647" y="15309"/>
                    </a:lnTo>
                    <a:lnTo>
                      <a:pt x="647" y="7258"/>
                    </a:lnTo>
                    <a:cubicBezTo>
                      <a:pt x="668" y="5006"/>
                      <a:pt x="814" y="2482"/>
                      <a:pt x="2295" y="876"/>
                    </a:cubicBezTo>
                    <a:lnTo>
                      <a:pt x="2295" y="876"/>
                    </a:lnTo>
                    <a:cubicBezTo>
                      <a:pt x="1670" y="4130"/>
                      <a:pt x="2546" y="7467"/>
                      <a:pt x="3422" y="10679"/>
                    </a:cubicBezTo>
                    <a:cubicBezTo>
                      <a:pt x="3588" y="11305"/>
                      <a:pt x="3755" y="11910"/>
                      <a:pt x="3901" y="12514"/>
                    </a:cubicBezTo>
                    <a:cubicBezTo>
                      <a:pt x="4152" y="13599"/>
                      <a:pt x="4423" y="14705"/>
                      <a:pt x="4610" y="15789"/>
                    </a:cubicBezTo>
                    <a:cubicBezTo>
                      <a:pt x="4673" y="16081"/>
                      <a:pt x="4715" y="16373"/>
                      <a:pt x="4777" y="16644"/>
                    </a:cubicBezTo>
                    <a:cubicBezTo>
                      <a:pt x="4840" y="16999"/>
                      <a:pt x="4882" y="17333"/>
                      <a:pt x="4944" y="17687"/>
                    </a:cubicBezTo>
                    <a:cubicBezTo>
                      <a:pt x="5320" y="20127"/>
                      <a:pt x="5570" y="22568"/>
                      <a:pt x="5737" y="25029"/>
                    </a:cubicBezTo>
                    <a:lnTo>
                      <a:pt x="5778" y="25801"/>
                    </a:lnTo>
                    <a:cubicBezTo>
                      <a:pt x="5778" y="25884"/>
                      <a:pt x="5778" y="25968"/>
                      <a:pt x="5778" y="26051"/>
                    </a:cubicBezTo>
                    <a:cubicBezTo>
                      <a:pt x="5778" y="26197"/>
                      <a:pt x="5799" y="26322"/>
                      <a:pt x="5799" y="26468"/>
                    </a:cubicBezTo>
                    <a:lnTo>
                      <a:pt x="5799" y="26614"/>
                    </a:lnTo>
                    <a:cubicBezTo>
                      <a:pt x="5820" y="26990"/>
                      <a:pt x="5841" y="27344"/>
                      <a:pt x="5862" y="27699"/>
                    </a:cubicBezTo>
                    <a:cubicBezTo>
                      <a:pt x="5862" y="27699"/>
                      <a:pt x="5862" y="27699"/>
                      <a:pt x="5862" y="27699"/>
                    </a:cubicBezTo>
                    <a:lnTo>
                      <a:pt x="5862" y="27699"/>
                    </a:lnTo>
                    <a:cubicBezTo>
                      <a:pt x="5862" y="27949"/>
                      <a:pt x="5883" y="28220"/>
                      <a:pt x="5883" y="28470"/>
                    </a:cubicBezTo>
                    <a:cubicBezTo>
                      <a:pt x="5945" y="30014"/>
                      <a:pt x="5966" y="31557"/>
                      <a:pt x="5966" y="33101"/>
                    </a:cubicBezTo>
                    <a:lnTo>
                      <a:pt x="5966" y="33601"/>
                    </a:lnTo>
                    <a:lnTo>
                      <a:pt x="5966" y="34039"/>
                    </a:lnTo>
                    <a:lnTo>
                      <a:pt x="5966" y="35771"/>
                    </a:lnTo>
                    <a:lnTo>
                      <a:pt x="5966" y="38837"/>
                    </a:lnTo>
                    <a:lnTo>
                      <a:pt x="5966" y="39024"/>
                    </a:lnTo>
                    <a:lnTo>
                      <a:pt x="5966" y="39275"/>
                    </a:lnTo>
                    <a:lnTo>
                      <a:pt x="5966" y="40943"/>
                    </a:lnTo>
                    <a:cubicBezTo>
                      <a:pt x="5945" y="43738"/>
                      <a:pt x="5945" y="46575"/>
                      <a:pt x="6029" y="49411"/>
                    </a:cubicBezTo>
                    <a:lnTo>
                      <a:pt x="6029" y="49599"/>
                    </a:lnTo>
                    <a:cubicBezTo>
                      <a:pt x="6070" y="50934"/>
                      <a:pt x="6133" y="52269"/>
                      <a:pt x="6216" y="53604"/>
                    </a:cubicBezTo>
                    <a:cubicBezTo>
                      <a:pt x="6300" y="54959"/>
                      <a:pt x="6404" y="56294"/>
                      <a:pt x="6550" y="57629"/>
                    </a:cubicBezTo>
                    <a:cubicBezTo>
                      <a:pt x="6696" y="59006"/>
                      <a:pt x="6884" y="60403"/>
                      <a:pt x="7072" y="61780"/>
                    </a:cubicBezTo>
                    <a:cubicBezTo>
                      <a:pt x="7072" y="61842"/>
                      <a:pt x="7072" y="61905"/>
                      <a:pt x="7093" y="61947"/>
                    </a:cubicBezTo>
                    <a:cubicBezTo>
                      <a:pt x="7113" y="62134"/>
                      <a:pt x="7134" y="62301"/>
                      <a:pt x="7155" y="62468"/>
                    </a:cubicBezTo>
                    <a:cubicBezTo>
                      <a:pt x="7197" y="62718"/>
                      <a:pt x="7218" y="62969"/>
                      <a:pt x="7259" y="63198"/>
                    </a:cubicBezTo>
                    <a:cubicBezTo>
                      <a:pt x="7447" y="64679"/>
                      <a:pt x="7635" y="66160"/>
                      <a:pt x="7781" y="67641"/>
                    </a:cubicBezTo>
                    <a:cubicBezTo>
                      <a:pt x="7781" y="67808"/>
                      <a:pt x="7802" y="67975"/>
                      <a:pt x="7823" y="68141"/>
                    </a:cubicBezTo>
                    <a:cubicBezTo>
                      <a:pt x="7843" y="68308"/>
                      <a:pt x="7843" y="68496"/>
                      <a:pt x="7864" y="68684"/>
                    </a:cubicBezTo>
                    <a:cubicBezTo>
                      <a:pt x="7885" y="69122"/>
                      <a:pt x="7927" y="69539"/>
                      <a:pt x="7948" y="69977"/>
                    </a:cubicBezTo>
                    <a:lnTo>
                      <a:pt x="7948" y="70248"/>
                    </a:lnTo>
                    <a:cubicBezTo>
                      <a:pt x="7948" y="70394"/>
                      <a:pt x="7948" y="70540"/>
                      <a:pt x="7948" y="70707"/>
                    </a:cubicBezTo>
                    <a:cubicBezTo>
                      <a:pt x="7948" y="70957"/>
                      <a:pt x="7969" y="71207"/>
                      <a:pt x="7969" y="71458"/>
                    </a:cubicBezTo>
                    <a:lnTo>
                      <a:pt x="7969" y="72334"/>
                    </a:lnTo>
                    <a:cubicBezTo>
                      <a:pt x="7948" y="73314"/>
                      <a:pt x="7885" y="74315"/>
                      <a:pt x="7781" y="75296"/>
                    </a:cubicBezTo>
                    <a:cubicBezTo>
                      <a:pt x="7739" y="75713"/>
                      <a:pt x="7677" y="76130"/>
                      <a:pt x="7593" y="76547"/>
                    </a:cubicBezTo>
                    <a:cubicBezTo>
                      <a:pt x="7572" y="76693"/>
                      <a:pt x="7551" y="76839"/>
                      <a:pt x="7531" y="76985"/>
                    </a:cubicBezTo>
                    <a:cubicBezTo>
                      <a:pt x="7489" y="77110"/>
                      <a:pt x="7489" y="77214"/>
                      <a:pt x="7447" y="77340"/>
                    </a:cubicBezTo>
                    <a:cubicBezTo>
                      <a:pt x="7426" y="77444"/>
                      <a:pt x="7405" y="77548"/>
                      <a:pt x="7385" y="77652"/>
                    </a:cubicBezTo>
                    <a:cubicBezTo>
                      <a:pt x="7364" y="77736"/>
                      <a:pt x="7343" y="77819"/>
                      <a:pt x="7343" y="77903"/>
                    </a:cubicBezTo>
                    <a:cubicBezTo>
                      <a:pt x="7322" y="77924"/>
                      <a:pt x="7322" y="77944"/>
                      <a:pt x="7322" y="77965"/>
                    </a:cubicBezTo>
                    <a:cubicBezTo>
                      <a:pt x="7322" y="78007"/>
                      <a:pt x="7301" y="78049"/>
                      <a:pt x="7280" y="78090"/>
                    </a:cubicBezTo>
                    <a:cubicBezTo>
                      <a:pt x="7280" y="78132"/>
                      <a:pt x="7259" y="78236"/>
                      <a:pt x="7239" y="78320"/>
                    </a:cubicBezTo>
                    <a:cubicBezTo>
                      <a:pt x="7218" y="78382"/>
                      <a:pt x="7197" y="78445"/>
                      <a:pt x="7176" y="78508"/>
                    </a:cubicBezTo>
                    <a:cubicBezTo>
                      <a:pt x="7155" y="78570"/>
                      <a:pt x="7155" y="78612"/>
                      <a:pt x="7134" y="78654"/>
                    </a:cubicBezTo>
                    <a:lnTo>
                      <a:pt x="7468" y="78654"/>
                    </a:lnTo>
                    <a:cubicBezTo>
                      <a:pt x="7468" y="78591"/>
                      <a:pt x="7489" y="78549"/>
                      <a:pt x="7510" y="78487"/>
                    </a:cubicBezTo>
                    <a:cubicBezTo>
                      <a:pt x="7510" y="78424"/>
                      <a:pt x="7551" y="78320"/>
                      <a:pt x="7572" y="78216"/>
                    </a:cubicBezTo>
                    <a:cubicBezTo>
                      <a:pt x="7572" y="78216"/>
                      <a:pt x="7572" y="78216"/>
                      <a:pt x="7572" y="78195"/>
                    </a:cubicBezTo>
                    <a:cubicBezTo>
                      <a:pt x="7593" y="78132"/>
                      <a:pt x="7614" y="78049"/>
                      <a:pt x="7614" y="77986"/>
                    </a:cubicBezTo>
                    <a:lnTo>
                      <a:pt x="7614" y="77944"/>
                    </a:lnTo>
                    <a:cubicBezTo>
                      <a:pt x="7635" y="77861"/>
                      <a:pt x="7656" y="77757"/>
                      <a:pt x="7677" y="77673"/>
                    </a:cubicBezTo>
                    <a:lnTo>
                      <a:pt x="7760" y="77340"/>
                    </a:lnTo>
                    <a:cubicBezTo>
                      <a:pt x="7781" y="77235"/>
                      <a:pt x="7802" y="77152"/>
                      <a:pt x="7802" y="77048"/>
                    </a:cubicBezTo>
                    <a:cubicBezTo>
                      <a:pt x="7802" y="77048"/>
                      <a:pt x="7802" y="77006"/>
                      <a:pt x="7823" y="76964"/>
                    </a:cubicBezTo>
                    <a:cubicBezTo>
                      <a:pt x="7885" y="76630"/>
                      <a:pt x="7948" y="76297"/>
                      <a:pt x="7989" y="75963"/>
                    </a:cubicBezTo>
                    <a:cubicBezTo>
                      <a:pt x="8031" y="75754"/>
                      <a:pt x="8052" y="75525"/>
                      <a:pt x="8073" y="75296"/>
                    </a:cubicBezTo>
                    <a:cubicBezTo>
                      <a:pt x="8135" y="74774"/>
                      <a:pt x="8177" y="74253"/>
                      <a:pt x="8219" y="73710"/>
                    </a:cubicBezTo>
                    <a:cubicBezTo>
                      <a:pt x="8219" y="73710"/>
                      <a:pt x="8219" y="73690"/>
                      <a:pt x="8219" y="73690"/>
                    </a:cubicBezTo>
                    <a:cubicBezTo>
                      <a:pt x="8219" y="73564"/>
                      <a:pt x="8219" y="73439"/>
                      <a:pt x="8219" y="73335"/>
                    </a:cubicBezTo>
                    <a:cubicBezTo>
                      <a:pt x="8240" y="73064"/>
                      <a:pt x="8240" y="72793"/>
                      <a:pt x="8261" y="72501"/>
                    </a:cubicBezTo>
                    <a:cubicBezTo>
                      <a:pt x="8281" y="71896"/>
                      <a:pt x="8281" y="71291"/>
                      <a:pt x="8261" y="70707"/>
                    </a:cubicBezTo>
                    <a:cubicBezTo>
                      <a:pt x="8261" y="70519"/>
                      <a:pt x="8261" y="70352"/>
                      <a:pt x="8240" y="70165"/>
                    </a:cubicBezTo>
                    <a:cubicBezTo>
                      <a:pt x="8240" y="70123"/>
                      <a:pt x="8240" y="70081"/>
                      <a:pt x="8240" y="70039"/>
                    </a:cubicBezTo>
                    <a:lnTo>
                      <a:pt x="8240" y="69914"/>
                    </a:lnTo>
                    <a:cubicBezTo>
                      <a:pt x="8240" y="69727"/>
                      <a:pt x="8219" y="69560"/>
                      <a:pt x="8219" y="69393"/>
                    </a:cubicBezTo>
                    <a:cubicBezTo>
                      <a:pt x="8177" y="68809"/>
                      <a:pt x="8135" y="68246"/>
                      <a:pt x="8094" y="67662"/>
                    </a:cubicBezTo>
                    <a:cubicBezTo>
                      <a:pt x="8073" y="67516"/>
                      <a:pt x="8052" y="67349"/>
                      <a:pt x="8031" y="67182"/>
                    </a:cubicBezTo>
                    <a:cubicBezTo>
                      <a:pt x="8031" y="67036"/>
                      <a:pt x="8010" y="66890"/>
                      <a:pt x="7989" y="66744"/>
                    </a:cubicBezTo>
                    <a:cubicBezTo>
                      <a:pt x="7843" y="65117"/>
                      <a:pt x="7614" y="63511"/>
                      <a:pt x="7405" y="61905"/>
                    </a:cubicBezTo>
                    <a:cubicBezTo>
                      <a:pt x="7405" y="61863"/>
                      <a:pt x="7385" y="61801"/>
                      <a:pt x="7385" y="61738"/>
                    </a:cubicBezTo>
                    <a:cubicBezTo>
                      <a:pt x="7343" y="61509"/>
                      <a:pt x="7322" y="61258"/>
                      <a:pt x="7280" y="61008"/>
                    </a:cubicBezTo>
                    <a:cubicBezTo>
                      <a:pt x="7239" y="60779"/>
                      <a:pt x="7218" y="60528"/>
                      <a:pt x="7176" y="60278"/>
                    </a:cubicBezTo>
                    <a:cubicBezTo>
                      <a:pt x="7072" y="59381"/>
                      <a:pt x="6946" y="58464"/>
                      <a:pt x="6863" y="57588"/>
                    </a:cubicBezTo>
                    <a:cubicBezTo>
                      <a:pt x="6196" y="51539"/>
                      <a:pt x="6237" y="45302"/>
                      <a:pt x="6279" y="39275"/>
                    </a:cubicBezTo>
                    <a:cubicBezTo>
                      <a:pt x="6300" y="37231"/>
                      <a:pt x="6300" y="35187"/>
                      <a:pt x="6300" y="33143"/>
                    </a:cubicBezTo>
                    <a:lnTo>
                      <a:pt x="6300" y="32538"/>
                    </a:lnTo>
                    <a:cubicBezTo>
                      <a:pt x="6300" y="32517"/>
                      <a:pt x="6300" y="32496"/>
                      <a:pt x="6300" y="32496"/>
                    </a:cubicBezTo>
                    <a:cubicBezTo>
                      <a:pt x="6300" y="31453"/>
                      <a:pt x="6258" y="30410"/>
                      <a:pt x="6237" y="29367"/>
                    </a:cubicBezTo>
                    <a:cubicBezTo>
                      <a:pt x="6237" y="29054"/>
                      <a:pt x="6216" y="28742"/>
                      <a:pt x="6216" y="28429"/>
                    </a:cubicBezTo>
                    <a:cubicBezTo>
                      <a:pt x="6196" y="27991"/>
                      <a:pt x="6175" y="27553"/>
                      <a:pt x="6154" y="27136"/>
                    </a:cubicBezTo>
                    <a:cubicBezTo>
                      <a:pt x="6154" y="27010"/>
                      <a:pt x="6154" y="26864"/>
                      <a:pt x="6133" y="26760"/>
                    </a:cubicBezTo>
                    <a:lnTo>
                      <a:pt x="6133" y="26593"/>
                    </a:lnTo>
                    <a:lnTo>
                      <a:pt x="6133" y="26406"/>
                    </a:lnTo>
                    <a:cubicBezTo>
                      <a:pt x="5987" y="22839"/>
                      <a:pt x="5591" y="19293"/>
                      <a:pt x="4944" y="15789"/>
                    </a:cubicBezTo>
                    <a:cubicBezTo>
                      <a:pt x="4902" y="15539"/>
                      <a:pt x="4861" y="15289"/>
                      <a:pt x="4798" y="15059"/>
                    </a:cubicBezTo>
                    <a:lnTo>
                      <a:pt x="4798" y="15038"/>
                    </a:lnTo>
                    <a:cubicBezTo>
                      <a:pt x="4756" y="14830"/>
                      <a:pt x="4715" y="14600"/>
                      <a:pt x="4673" y="14413"/>
                    </a:cubicBezTo>
                    <a:cubicBezTo>
                      <a:pt x="4527" y="13745"/>
                      <a:pt x="4381" y="13099"/>
                      <a:pt x="4214" y="12452"/>
                    </a:cubicBezTo>
                    <a:cubicBezTo>
                      <a:pt x="4068" y="11847"/>
                      <a:pt x="3901" y="11221"/>
                      <a:pt x="3734" y="10637"/>
                    </a:cubicBezTo>
                    <a:cubicBezTo>
                      <a:pt x="2838" y="7279"/>
                      <a:pt x="1920" y="3817"/>
                      <a:pt x="2712" y="480"/>
                    </a:cubicBezTo>
                    <a:lnTo>
                      <a:pt x="27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7" name="Google Shape;291;p5"/>
              <p:cNvSpPr/>
              <p:nvPr/>
            </p:nvSpPr>
            <p:spPr>
              <a:xfrm>
                <a:off x="8494450" y="2310075"/>
                <a:ext cx="176275" cy="1825075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73003" extrusionOk="0">
                    <a:moveTo>
                      <a:pt x="4318" y="1"/>
                    </a:moveTo>
                    <a:lnTo>
                      <a:pt x="4318" y="1"/>
                    </a:lnTo>
                    <a:cubicBezTo>
                      <a:pt x="2399" y="2295"/>
                      <a:pt x="1690" y="5361"/>
                      <a:pt x="1523" y="8323"/>
                    </a:cubicBezTo>
                    <a:cubicBezTo>
                      <a:pt x="1481" y="8698"/>
                      <a:pt x="1460" y="9074"/>
                      <a:pt x="1460" y="9470"/>
                    </a:cubicBezTo>
                    <a:lnTo>
                      <a:pt x="1460" y="9491"/>
                    </a:lnTo>
                    <a:cubicBezTo>
                      <a:pt x="1460" y="9720"/>
                      <a:pt x="1460" y="9971"/>
                      <a:pt x="1460" y="10221"/>
                    </a:cubicBezTo>
                    <a:lnTo>
                      <a:pt x="1460" y="11097"/>
                    </a:lnTo>
                    <a:cubicBezTo>
                      <a:pt x="1481" y="13141"/>
                      <a:pt x="1585" y="15206"/>
                      <a:pt x="1481" y="17250"/>
                    </a:cubicBezTo>
                    <a:cubicBezTo>
                      <a:pt x="1335" y="20107"/>
                      <a:pt x="772" y="22902"/>
                      <a:pt x="417" y="25739"/>
                    </a:cubicBezTo>
                    <a:cubicBezTo>
                      <a:pt x="0" y="28888"/>
                      <a:pt x="21" y="31954"/>
                      <a:pt x="167" y="35000"/>
                    </a:cubicBezTo>
                    <a:cubicBezTo>
                      <a:pt x="209" y="35813"/>
                      <a:pt x="250" y="36627"/>
                      <a:pt x="292" y="37419"/>
                    </a:cubicBezTo>
                    <a:cubicBezTo>
                      <a:pt x="313" y="37711"/>
                      <a:pt x="334" y="38003"/>
                      <a:pt x="355" y="38316"/>
                    </a:cubicBezTo>
                    <a:cubicBezTo>
                      <a:pt x="376" y="38837"/>
                      <a:pt x="417" y="39359"/>
                      <a:pt x="438" y="39880"/>
                    </a:cubicBezTo>
                    <a:cubicBezTo>
                      <a:pt x="459" y="40297"/>
                      <a:pt x="480" y="40715"/>
                      <a:pt x="501" y="41111"/>
                    </a:cubicBezTo>
                    <a:cubicBezTo>
                      <a:pt x="605" y="43009"/>
                      <a:pt x="668" y="44907"/>
                      <a:pt x="605" y="46826"/>
                    </a:cubicBezTo>
                    <a:lnTo>
                      <a:pt x="605" y="47222"/>
                    </a:lnTo>
                    <a:lnTo>
                      <a:pt x="605" y="47243"/>
                    </a:lnTo>
                    <a:lnTo>
                      <a:pt x="605" y="47827"/>
                    </a:lnTo>
                    <a:lnTo>
                      <a:pt x="626" y="48307"/>
                    </a:lnTo>
                    <a:cubicBezTo>
                      <a:pt x="730" y="50142"/>
                      <a:pt x="980" y="51957"/>
                      <a:pt x="1356" y="53751"/>
                    </a:cubicBezTo>
                    <a:cubicBezTo>
                      <a:pt x="1377" y="53813"/>
                      <a:pt x="1377" y="53876"/>
                      <a:pt x="1398" y="53959"/>
                    </a:cubicBezTo>
                    <a:cubicBezTo>
                      <a:pt x="1731" y="55649"/>
                      <a:pt x="2107" y="57338"/>
                      <a:pt x="2420" y="59048"/>
                    </a:cubicBezTo>
                    <a:lnTo>
                      <a:pt x="2420" y="59069"/>
                    </a:lnTo>
                    <a:cubicBezTo>
                      <a:pt x="2420" y="59111"/>
                      <a:pt x="2440" y="59174"/>
                      <a:pt x="2440" y="59215"/>
                    </a:cubicBezTo>
                    <a:cubicBezTo>
                      <a:pt x="2503" y="59632"/>
                      <a:pt x="2566" y="60029"/>
                      <a:pt x="2628" y="60425"/>
                    </a:cubicBezTo>
                    <a:cubicBezTo>
                      <a:pt x="2628" y="60446"/>
                      <a:pt x="2628" y="60446"/>
                      <a:pt x="2628" y="60446"/>
                    </a:cubicBezTo>
                    <a:cubicBezTo>
                      <a:pt x="2691" y="60863"/>
                      <a:pt x="2732" y="61280"/>
                      <a:pt x="2795" y="61697"/>
                    </a:cubicBezTo>
                    <a:cubicBezTo>
                      <a:pt x="2878" y="62511"/>
                      <a:pt x="2920" y="63345"/>
                      <a:pt x="2920" y="64158"/>
                    </a:cubicBezTo>
                    <a:lnTo>
                      <a:pt x="2920" y="65076"/>
                    </a:lnTo>
                    <a:lnTo>
                      <a:pt x="2920" y="65097"/>
                    </a:lnTo>
                    <a:lnTo>
                      <a:pt x="2920" y="65514"/>
                    </a:lnTo>
                    <a:lnTo>
                      <a:pt x="2920" y="65973"/>
                    </a:lnTo>
                    <a:cubicBezTo>
                      <a:pt x="2878" y="67204"/>
                      <a:pt x="2878" y="68413"/>
                      <a:pt x="2941" y="69623"/>
                    </a:cubicBezTo>
                    <a:cubicBezTo>
                      <a:pt x="2983" y="70186"/>
                      <a:pt x="3066" y="70749"/>
                      <a:pt x="3170" y="71292"/>
                    </a:cubicBezTo>
                    <a:cubicBezTo>
                      <a:pt x="3212" y="71417"/>
                      <a:pt x="3233" y="71521"/>
                      <a:pt x="3254" y="71625"/>
                    </a:cubicBezTo>
                    <a:cubicBezTo>
                      <a:pt x="3275" y="71730"/>
                      <a:pt x="3316" y="71834"/>
                      <a:pt x="3337" y="71917"/>
                    </a:cubicBezTo>
                    <a:cubicBezTo>
                      <a:pt x="3379" y="72063"/>
                      <a:pt x="3421" y="72209"/>
                      <a:pt x="3462" y="72355"/>
                    </a:cubicBezTo>
                    <a:cubicBezTo>
                      <a:pt x="3483" y="72418"/>
                      <a:pt x="3504" y="72501"/>
                      <a:pt x="3546" y="72564"/>
                    </a:cubicBezTo>
                    <a:cubicBezTo>
                      <a:pt x="3567" y="72627"/>
                      <a:pt x="3588" y="72668"/>
                      <a:pt x="3629" y="72731"/>
                    </a:cubicBezTo>
                    <a:cubicBezTo>
                      <a:pt x="3650" y="72773"/>
                      <a:pt x="3671" y="72814"/>
                      <a:pt x="3713" y="72856"/>
                    </a:cubicBezTo>
                    <a:cubicBezTo>
                      <a:pt x="3734" y="72898"/>
                      <a:pt x="3755" y="72919"/>
                      <a:pt x="3775" y="72939"/>
                    </a:cubicBezTo>
                    <a:cubicBezTo>
                      <a:pt x="3796" y="72960"/>
                      <a:pt x="3817" y="72981"/>
                      <a:pt x="3838" y="73002"/>
                    </a:cubicBezTo>
                    <a:lnTo>
                      <a:pt x="4881" y="73002"/>
                    </a:lnTo>
                    <a:lnTo>
                      <a:pt x="4943" y="72960"/>
                    </a:lnTo>
                    <a:cubicBezTo>
                      <a:pt x="5215" y="72731"/>
                      <a:pt x="5423" y="72460"/>
                      <a:pt x="5569" y="72147"/>
                    </a:cubicBezTo>
                    <a:cubicBezTo>
                      <a:pt x="5611" y="72063"/>
                      <a:pt x="5632" y="72001"/>
                      <a:pt x="5673" y="71917"/>
                    </a:cubicBezTo>
                    <a:cubicBezTo>
                      <a:pt x="5694" y="71834"/>
                      <a:pt x="5736" y="71751"/>
                      <a:pt x="5757" y="71667"/>
                    </a:cubicBezTo>
                    <a:cubicBezTo>
                      <a:pt x="5778" y="71605"/>
                      <a:pt x="5799" y="71542"/>
                      <a:pt x="5799" y="71500"/>
                    </a:cubicBezTo>
                    <a:cubicBezTo>
                      <a:pt x="5945" y="70916"/>
                      <a:pt x="6070" y="70311"/>
                      <a:pt x="6195" y="69707"/>
                    </a:cubicBezTo>
                    <a:cubicBezTo>
                      <a:pt x="6403" y="68559"/>
                      <a:pt x="6570" y="67371"/>
                      <a:pt x="6716" y="66202"/>
                    </a:cubicBezTo>
                    <a:cubicBezTo>
                      <a:pt x="6737" y="65973"/>
                      <a:pt x="6758" y="65744"/>
                      <a:pt x="6779" y="65535"/>
                    </a:cubicBezTo>
                    <a:cubicBezTo>
                      <a:pt x="6800" y="65347"/>
                      <a:pt x="6821" y="65160"/>
                      <a:pt x="6821" y="64972"/>
                    </a:cubicBezTo>
                    <a:lnTo>
                      <a:pt x="6821" y="64847"/>
                    </a:lnTo>
                    <a:cubicBezTo>
                      <a:pt x="6841" y="64638"/>
                      <a:pt x="6862" y="64430"/>
                      <a:pt x="6883" y="64242"/>
                    </a:cubicBezTo>
                    <a:cubicBezTo>
                      <a:pt x="6883" y="64096"/>
                      <a:pt x="6904" y="63950"/>
                      <a:pt x="6904" y="63804"/>
                    </a:cubicBezTo>
                    <a:cubicBezTo>
                      <a:pt x="6925" y="63616"/>
                      <a:pt x="6925" y="63408"/>
                      <a:pt x="6946" y="63241"/>
                    </a:cubicBezTo>
                    <a:cubicBezTo>
                      <a:pt x="6946" y="63074"/>
                      <a:pt x="6967" y="62928"/>
                      <a:pt x="6967" y="62761"/>
                    </a:cubicBezTo>
                    <a:lnTo>
                      <a:pt x="6967" y="62698"/>
                    </a:lnTo>
                    <a:lnTo>
                      <a:pt x="6967" y="62573"/>
                    </a:lnTo>
                    <a:lnTo>
                      <a:pt x="6967" y="62511"/>
                    </a:lnTo>
                    <a:cubicBezTo>
                      <a:pt x="6987" y="62156"/>
                      <a:pt x="7008" y="61822"/>
                      <a:pt x="7008" y="61489"/>
                    </a:cubicBezTo>
                    <a:lnTo>
                      <a:pt x="7008" y="61468"/>
                    </a:lnTo>
                    <a:cubicBezTo>
                      <a:pt x="7029" y="61072"/>
                      <a:pt x="7050" y="60675"/>
                      <a:pt x="7050" y="60300"/>
                    </a:cubicBezTo>
                    <a:lnTo>
                      <a:pt x="7050" y="59778"/>
                    </a:lnTo>
                    <a:lnTo>
                      <a:pt x="7050" y="59257"/>
                    </a:lnTo>
                    <a:cubicBezTo>
                      <a:pt x="7050" y="57964"/>
                      <a:pt x="7050" y="56671"/>
                      <a:pt x="7008" y="55357"/>
                    </a:cubicBezTo>
                    <a:lnTo>
                      <a:pt x="7008" y="54689"/>
                    </a:lnTo>
                    <a:cubicBezTo>
                      <a:pt x="7008" y="54501"/>
                      <a:pt x="7008" y="54293"/>
                      <a:pt x="7008" y="54084"/>
                    </a:cubicBezTo>
                    <a:lnTo>
                      <a:pt x="7008" y="54043"/>
                    </a:lnTo>
                    <a:lnTo>
                      <a:pt x="7008" y="53563"/>
                    </a:lnTo>
                    <a:lnTo>
                      <a:pt x="7008" y="53021"/>
                    </a:lnTo>
                    <a:cubicBezTo>
                      <a:pt x="7008" y="52770"/>
                      <a:pt x="6987" y="52520"/>
                      <a:pt x="6987" y="52270"/>
                    </a:cubicBezTo>
                    <a:cubicBezTo>
                      <a:pt x="6967" y="51331"/>
                      <a:pt x="6946" y="50393"/>
                      <a:pt x="6925" y="49454"/>
                    </a:cubicBezTo>
                    <a:lnTo>
                      <a:pt x="6925" y="49266"/>
                    </a:lnTo>
                    <a:cubicBezTo>
                      <a:pt x="6800" y="44386"/>
                      <a:pt x="6654" y="39484"/>
                      <a:pt x="6383" y="34603"/>
                    </a:cubicBezTo>
                    <a:cubicBezTo>
                      <a:pt x="6362" y="34520"/>
                      <a:pt x="6362" y="34457"/>
                      <a:pt x="6362" y="34395"/>
                    </a:cubicBezTo>
                    <a:cubicBezTo>
                      <a:pt x="6257" y="32476"/>
                      <a:pt x="6132" y="30578"/>
                      <a:pt x="5965" y="28659"/>
                    </a:cubicBezTo>
                    <a:cubicBezTo>
                      <a:pt x="5819" y="26740"/>
                      <a:pt x="5632" y="24821"/>
                      <a:pt x="5423" y="22902"/>
                    </a:cubicBezTo>
                    <a:cubicBezTo>
                      <a:pt x="5319" y="22026"/>
                      <a:pt x="5215" y="21171"/>
                      <a:pt x="5110" y="20295"/>
                    </a:cubicBezTo>
                    <a:cubicBezTo>
                      <a:pt x="5048" y="19920"/>
                      <a:pt x="5006" y="19523"/>
                      <a:pt x="4964" y="19127"/>
                    </a:cubicBezTo>
                    <a:cubicBezTo>
                      <a:pt x="4923" y="18731"/>
                      <a:pt x="4860" y="18355"/>
                      <a:pt x="4818" y="17959"/>
                    </a:cubicBezTo>
                    <a:cubicBezTo>
                      <a:pt x="4067" y="11973"/>
                      <a:pt x="3421" y="5945"/>
                      <a:pt x="4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8" name="Google Shape;292;p5"/>
              <p:cNvSpPr/>
              <p:nvPr/>
            </p:nvSpPr>
            <p:spPr>
              <a:xfrm>
                <a:off x="8610200" y="2749650"/>
                <a:ext cx="310275" cy="1383925"/>
              </a:xfrm>
              <a:custGeom>
                <a:avLst/>
                <a:gdLst/>
                <a:ahLst/>
                <a:cxnLst/>
                <a:rect l="l" t="t" r="r" b="b"/>
                <a:pathLst>
                  <a:path w="12411" h="55357" extrusionOk="0">
                    <a:moveTo>
                      <a:pt x="11013" y="1"/>
                    </a:moveTo>
                    <a:lnTo>
                      <a:pt x="11013" y="1"/>
                    </a:lnTo>
                    <a:cubicBezTo>
                      <a:pt x="11076" y="1502"/>
                      <a:pt x="10930" y="3004"/>
                      <a:pt x="10596" y="4464"/>
                    </a:cubicBezTo>
                    <a:cubicBezTo>
                      <a:pt x="10575" y="4527"/>
                      <a:pt x="10575" y="4568"/>
                      <a:pt x="10555" y="4631"/>
                    </a:cubicBezTo>
                    <a:cubicBezTo>
                      <a:pt x="9762" y="8073"/>
                      <a:pt x="8135" y="11389"/>
                      <a:pt x="6925" y="14789"/>
                    </a:cubicBezTo>
                    <a:cubicBezTo>
                      <a:pt x="6842" y="14997"/>
                      <a:pt x="6779" y="15206"/>
                      <a:pt x="6696" y="15456"/>
                    </a:cubicBezTo>
                    <a:cubicBezTo>
                      <a:pt x="6612" y="15686"/>
                      <a:pt x="6529" y="15936"/>
                      <a:pt x="6466" y="16165"/>
                    </a:cubicBezTo>
                    <a:cubicBezTo>
                      <a:pt x="6154" y="17146"/>
                      <a:pt x="5903" y="18147"/>
                      <a:pt x="5695" y="19148"/>
                    </a:cubicBezTo>
                    <a:cubicBezTo>
                      <a:pt x="4923" y="23340"/>
                      <a:pt x="5465" y="27699"/>
                      <a:pt x="4965" y="31954"/>
                    </a:cubicBezTo>
                    <a:cubicBezTo>
                      <a:pt x="4819" y="33102"/>
                      <a:pt x="4610" y="34249"/>
                      <a:pt x="4339" y="35375"/>
                    </a:cubicBezTo>
                    <a:lnTo>
                      <a:pt x="4172" y="36105"/>
                    </a:lnTo>
                    <a:cubicBezTo>
                      <a:pt x="4109" y="36314"/>
                      <a:pt x="4047" y="36543"/>
                      <a:pt x="4005" y="36752"/>
                    </a:cubicBezTo>
                    <a:cubicBezTo>
                      <a:pt x="3817" y="37377"/>
                      <a:pt x="3651" y="38024"/>
                      <a:pt x="3463" y="38650"/>
                    </a:cubicBezTo>
                    <a:cubicBezTo>
                      <a:pt x="3171" y="39630"/>
                      <a:pt x="2837" y="40610"/>
                      <a:pt x="2524" y="41591"/>
                    </a:cubicBezTo>
                    <a:cubicBezTo>
                      <a:pt x="2483" y="41757"/>
                      <a:pt x="2420" y="41924"/>
                      <a:pt x="2378" y="42091"/>
                    </a:cubicBezTo>
                    <a:cubicBezTo>
                      <a:pt x="2316" y="42279"/>
                      <a:pt x="2253" y="42446"/>
                      <a:pt x="2211" y="42613"/>
                    </a:cubicBezTo>
                    <a:cubicBezTo>
                      <a:pt x="1607" y="44511"/>
                      <a:pt x="1023" y="46388"/>
                      <a:pt x="605" y="48286"/>
                    </a:cubicBezTo>
                    <a:cubicBezTo>
                      <a:pt x="605" y="48327"/>
                      <a:pt x="605" y="48369"/>
                      <a:pt x="605" y="48390"/>
                    </a:cubicBezTo>
                    <a:cubicBezTo>
                      <a:pt x="585" y="48432"/>
                      <a:pt x="564" y="48494"/>
                      <a:pt x="564" y="48536"/>
                    </a:cubicBezTo>
                    <a:cubicBezTo>
                      <a:pt x="522" y="48745"/>
                      <a:pt x="480" y="48974"/>
                      <a:pt x="439" y="49183"/>
                    </a:cubicBezTo>
                    <a:cubicBezTo>
                      <a:pt x="439" y="49204"/>
                      <a:pt x="439" y="49204"/>
                      <a:pt x="439" y="49204"/>
                    </a:cubicBezTo>
                    <a:cubicBezTo>
                      <a:pt x="355" y="49621"/>
                      <a:pt x="293" y="50017"/>
                      <a:pt x="230" y="50413"/>
                    </a:cubicBezTo>
                    <a:cubicBezTo>
                      <a:pt x="230" y="50434"/>
                      <a:pt x="230" y="50434"/>
                      <a:pt x="230" y="50455"/>
                    </a:cubicBezTo>
                    <a:cubicBezTo>
                      <a:pt x="147" y="50976"/>
                      <a:pt x="105" y="51519"/>
                      <a:pt x="63" y="52040"/>
                    </a:cubicBezTo>
                    <a:cubicBezTo>
                      <a:pt x="42" y="52061"/>
                      <a:pt x="42" y="52082"/>
                      <a:pt x="63" y="52103"/>
                    </a:cubicBezTo>
                    <a:cubicBezTo>
                      <a:pt x="42" y="52290"/>
                      <a:pt x="21" y="52499"/>
                      <a:pt x="21" y="52708"/>
                    </a:cubicBezTo>
                    <a:cubicBezTo>
                      <a:pt x="1" y="52833"/>
                      <a:pt x="1" y="52979"/>
                      <a:pt x="1" y="53104"/>
                    </a:cubicBezTo>
                    <a:lnTo>
                      <a:pt x="1" y="53187"/>
                    </a:lnTo>
                    <a:lnTo>
                      <a:pt x="1" y="53813"/>
                    </a:lnTo>
                    <a:cubicBezTo>
                      <a:pt x="1" y="54084"/>
                      <a:pt x="1" y="54355"/>
                      <a:pt x="21" y="54626"/>
                    </a:cubicBezTo>
                    <a:cubicBezTo>
                      <a:pt x="21" y="54731"/>
                      <a:pt x="42" y="54856"/>
                      <a:pt x="42" y="54981"/>
                    </a:cubicBezTo>
                    <a:cubicBezTo>
                      <a:pt x="63" y="55064"/>
                      <a:pt x="84" y="55148"/>
                      <a:pt x="84" y="55252"/>
                    </a:cubicBezTo>
                    <a:cubicBezTo>
                      <a:pt x="105" y="55294"/>
                      <a:pt x="105" y="55336"/>
                      <a:pt x="105" y="55356"/>
                    </a:cubicBezTo>
                    <a:lnTo>
                      <a:pt x="439" y="55356"/>
                    </a:lnTo>
                    <a:cubicBezTo>
                      <a:pt x="668" y="55356"/>
                      <a:pt x="877" y="55336"/>
                      <a:pt x="1106" y="55336"/>
                    </a:cubicBezTo>
                    <a:lnTo>
                      <a:pt x="1607" y="55336"/>
                    </a:lnTo>
                    <a:cubicBezTo>
                      <a:pt x="2065" y="55315"/>
                      <a:pt x="2524" y="55294"/>
                      <a:pt x="2962" y="55273"/>
                    </a:cubicBezTo>
                    <a:lnTo>
                      <a:pt x="3087" y="55273"/>
                    </a:lnTo>
                    <a:lnTo>
                      <a:pt x="3233" y="55252"/>
                    </a:lnTo>
                    <a:lnTo>
                      <a:pt x="3651" y="55252"/>
                    </a:lnTo>
                    <a:lnTo>
                      <a:pt x="3651" y="55231"/>
                    </a:lnTo>
                    <a:cubicBezTo>
                      <a:pt x="3651" y="55231"/>
                      <a:pt x="3651" y="55210"/>
                      <a:pt x="3651" y="55210"/>
                    </a:cubicBezTo>
                    <a:lnTo>
                      <a:pt x="3651" y="54960"/>
                    </a:lnTo>
                    <a:cubicBezTo>
                      <a:pt x="3630" y="54856"/>
                      <a:pt x="3630" y="54731"/>
                      <a:pt x="3630" y="54626"/>
                    </a:cubicBezTo>
                    <a:cubicBezTo>
                      <a:pt x="3630" y="54314"/>
                      <a:pt x="3609" y="54042"/>
                      <a:pt x="3630" y="53792"/>
                    </a:cubicBezTo>
                    <a:cubicBezTo>
                      <a:pt x="3671" y="53292"/>
                      <a:pt x="3713" y="52791"/>
                      <a:pt x="3797" y="52270"/>
                    </a:cubicBezTo>
                    <a:cubicBezTo>
                      <a:pt x="3817" y="52103"/>
                      <a:pt x="3838" y="51915"/>
                      <a:pt x="3859" y="51748"/>
                    </a:cubicBezTo>
                    <a:cubicBezTo>
                      <a:pt x="3880" y="51665"/>
                      <a:pt x="3901" y="51602"/>
                      <a:pt x="3901" y="51540"/>
                    </a:cubicBezTo>
                    <a:cubicBezTo>
                      <a:pt x="3922" y="51435"/>
                      <a:pt x="3922" y="51331"/>
                      <a:pt x="3963" y="51227"/>
                    </a:cubicBezTo>
                    <a:cubicBezTo>
                      <a:pt x="4005" y="50976"/>
                      <a:pt x="4047" y="50705"/>
                      <a:pt x="4109" y="50455"/>
                    </a:cubicBezTo>
                    <a:cubicBezTo>
                      <a:pt x="4151" y="50226"/>
                      <a:pt x="4214" y="49996"/>
                      <a:pt x="4255" y="49788"/>
                    </a:cubicBezTo>
                    <a:cubicBezTo>
                      <a:pt x="4652" y="48056"/>
                      <a:pt x="5173" y="46325"/>
                      <a:pt x="5716" y="44615"/>
                    </a:cubicBezTo>
                    <a:cubicBezTo>
                      <a:pt x="5841" y="44239"/>
                      <a:pt x="5966" y="43822"/>
                      <a:pt x="6070" y="43468"/>
                    </a:cubicBezTo>
                    <a:cubicBezTo>
                      <a:pt x="6174" y="43113"/>
                      <a:pt x="6300" y="42759"/>
                      <a:pt x="6404" y="42425"/>
                    </a:cubicBezTo>
                    <a:cubicBezTo>
                      <a:pt x="6404" y="42404"/>
                      <a:pt x="6404" y="42404"/>
                      <a:pt x="6404" y="42404"/>
                    </a:cubicBezTo>
                    <a:cubicBezTo>
                      <a:pt x="6654" y="41570"/>
                      <a:pt x="6904" y="40756"/>
                      <a:pt x="7113" y="39943"/>
                    </a:cubicBezTo>
                    <a:lnTo>
                      <a:pt x="7134" y="39859"/>
                    </a:lnTo>
                    <a:cubicBezTo>
                      <a:pt x="7155" y="39797"/>
                      <a:pt x="7176" y="39755"/>
                      <a:pt x="7176" y="39713"/>
                    </a:cubicBezTo>
                    <a:cubicBezTo>
                      <a:pt x="8177" y="35980"/>
                      <a:pt x="9178" y="32226"/>
                      <a:pt x="9595" y="28409"/>
                    </a:cubicBezTo>
                    <a:cubicBezTo>
                      <a:pt x="9741" y="27178"/>
                      <a:pt x="9824" y="25947"/>
                      <a:pt x="9887" y="24696"/>
                    </a:cubicBezTo>
                    <a:cubicBezTo>
                      <a:pt x="9908" y="24300"/>
                      <a:pt x="9950" y="23924"/>
                      <a:pt x="9970" y="23528"/>
                    </a:cubicBezTo>
                    <a:cubicBezTo>
                      <a:pt x="9991" y="23111"/>
                      <a:pt x="10012" y="22694"/>
                      <a:pt x="10054" y="22297"/>
                    </a:cubicBezTo>
                    <a:cubicBezTo>
                      <a:pt x="10137" y="20858"/>
                      <a:pt x="10304" y="19440"/>
                      <a:pt x="10575" y="18042"/>
                    </a:cubicBezTo>
                    <a:cubicBezTo>
                      <a:pt x="10951" y="15998"/>
                      <a:pt x="11577" y="14017"/>
                      <a:pt x="11952" y="11994"/>
                    </a:cubicBezTo>
                    <a:cubicBezTo>
                      <a:pt x="12369" y="9616"/>
                      <a:pt x="12411" y="7197"/>
                      <a:pt x="12098" y="4819"/>
                    </a:cubicBezTo>
                    <a:cubicBezTo>
                      <a:pt x="12098" y="4631"/>
                      <a:pt x="12056" y="4464"/>
                      <a:pt x="12035" y="4297"/>
                    </a:cubicBezTo>
                    <a:cubicBezTo>
                      <a:pt x="12015" y="4110"/>
                      <a:pt x="11994" y="3922"/>
                      <a:pt x="11952" y="3755"/>
                    </a:cubicBezTo>
                    <a:cubicBezTo>
                      <a:pt x="11743" y="2483"/>
                      <a:pt x="11431" y="1231"/>
                      <a:pt x="110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69" name="Google Shape;293;p5"/>
              <p:cNvSpPr/>
              <p:nvPr/>
            </p:nvSpPr>
            <p:spPr>
              <a:xfrm>
                <a:off x="8606550" y="2725150"/>
                <a:ext cx="318100" cy="1410500"/>
              </a:xfrm>
              <a:custGeom>
                <a:avLst/>
                <a:gdLst/>
                <a:ahLst/>
                <a:cxnLst/>
                <a:rect l="l" t="t" r="r" b="b"/>
                <a:pathLst>
                  <a:path w="12724" h="56420" extrusionOk="0">
                    <a:moveTo>
                      <a:pt x="552" y="51600"/>
                    </a:moveTo>
                    <a:lnTo>
                      <a:pt x="552" y="51600"/>
                    </a:lnTo>
                    <a:cubicBezTo>
                      <a:pt x="543" y="51642"/>
                      <a:pt x="543" y="51674"/>
                      <a:pt x="543" y="51706"/>
                    </a:cubicBezTo>
                    <a:cubicBezTo>
                      <a:pt x="546" y="51671"/>
                      <a:pt x="549" y="51635"/>
                      <a:pt x="552" y="51600"/>
                    </a:cubicBezTo>
                    <a:close/>
                    <a:moveTo>
                      <a:pt x="10993" y="0"/>
                    </a:moveTo>
                    <a:lnTo>
                      <a:pt x="11034" y="1085"/>
                    </a:lnTo>
                    <a:cubicBezTo>
                      <a:pt x="11222" y="5006"/>
                      <a:pt x="9720" y="8761"/>
                      <a:pt x="8281" y="12390"/>
                    </a:cubicBezTo>
                    <a:cubicBezTo>
                      <a:pt x="7906" y="13307"/>
                      <a:pt x="7530" y="14246"/>
                      <a:pt x="7176" y="15185"/>
                    </a:cubicBezTo>
                    <a:cubicBezTo>
                      <a:pt x="7113" y="15393"/>
                      <a:pt x="7030" y="15623"/>
                      <a:pt x="6946" y="15831"/>
                    </a:cubicBezTo>
                    <a:cubicBezTo>
                      <a:pt x="6884" y="16061"/>
                      <a:pt x="6779" y="16290"/>
                      <a:pt x="6717" y="16520"/>
                    </a:cubicBezTo>
                    <a:cubicBezTo>
                      <a:pt x="6300" y="17708"/>
                      <a:pt x="5966" y="18939"/>
                      <a:pt x="5716" y="20190"/>
                    </a:cubicBezTo>
                    <a:cubicBezTo>
                      <a:pt x="5278" y="22526"/>
                      <a:pt x="5257" y="24988"/>
                      <a:pt x="5236" y="27345"/>
                    </a:cubicBezTo>
                    <a:cubicBezTo>
                      <a:pt x="5257" y="29222"/>
                      <a:pt x="5173" y="31120"/>
                      <a:pt x="4986" y="32997"/>
                    </a:cubicBezTo>
                    <a:cubicBezTo>
                      <a:pt x="4881" y="33894"/>
                      <a:pt x="4735" y="34770"/>
                      <a:pt x="4547" y="35646"/>
                    </a:cubicBezTo>
                    <a:cubicBezTo>
                      <a:pt x="4485" y="35896"/>
                      <a:pt x="4422" y="36167"/>
                      <a:pt x="4360" y="36418"/>
                    </a:cubicBezTo>
                    <a:cubicBezTo>
                      <a:pt x="4318" y="36668"/>
                      <a:pt x="4255" y="36897"/>
                      <a:pt x="4193" y="37127"/>
                    </a:cubicBezTo>
                    <a:cubicBezTo>
                      <a:pt x="4026" y="37752"/>
                      <a:pt x="3859" y="38357"/>
                      <a:pt x="3692" y="38983"/>
                    </a:cubicBezTo>
                    <a:cubicBezTo>
                      <a:pt x="3379" y="40047"/>
                      <a:pt x="3046" y="41090"/>
                      <a:pt x="2712" y="42133"/>
                    </a:cubicBezTo>
                    <a:cubicBezTo>
                      <a:pt x="2670" y="42279"/>
                      <a:pt x="2608" y="42445"/>
                      <a:pt x="2566" y="42591"/>
                    </a:cubicBezTo>
                    <a:cubicBezTo>
                      <a:pt x="2566" y="42591"/>
                      <a:pt x="2545" y="42612"/>
                      <a:pt x="2545" y="42633"/>
                    </a:cubicBezTo>
                    <a:lnTo>
                      <a:pt x="2378" y="43134"/>
                    </a:lnTo>
                    <a:cubicBezTo>
                      <a:pt x="1815" y="44948"/>
                      <a:pt x="1231" y="46805"/>
                      <a:pt x="772" y="48703"/>
                    </a:cubicBezTo>
                    <a:cubicBezTo>
                      <a:pt x="731" y="48911"/>
                      <a:pt x="689" y="49141"/>
                      <a:pt x="626" y="49349"/>
                    </a:cubicBezTo>
                    <a:lnTo>
                      <a:pt x="605" y="49433"/>
                    </a:lnTo>
                    <a:lnTo>
                      <a:pt x="605" y="49453"/>
                    </a:lnTo>
                    <a:cubicBezTo>
                      <a:pt x="605" y="49495"/>
                      <a:pt x="585" y="49537"/>
                      <a:pt x="585" y="49579"/>
                    </a:cubicBezTo>
                    <a:cubicBezTo>
                      <a:pt x="543" y="49808"/>
                      <a:pt x="501" y="50017"/>
                      <a:pt x="459" y="50246"/>
                    </a:cubicBezTo>
                    <a:cubicBezTo>
                      <a:pt x="459" y="50267"/>
                      <a:pt x="459" y="50267"/>
                      <a:pt x="459" y="50288"/>
                    </a:cubicBezTo>
                    <a:cubicBezTo>
                      <a:pt x="376" y="50663"/>
                      <a:pt x="313" y="51060"/>
                      <a:pt x="251" y="51435"/>
                    </a:cubicBezTo>
                    <a:cubicBezTo>
                      <a:pt x="188" y="51977"/>
                      <a:pt x="126" y="52520"/>
                      <a:pt x="84" y="53083"/>
                    </a:cubicBezTo>
                    <a:cubicBezTo>
                      <a:pt x="63" y="53312"/>
                      <a:pt x="42" y="53542"/>
                      <a:pt x="21" y="53771"/>
                    </a:cubicBezTo>
                    <a:cubicBezTo>
                      <a:pt x="21" y="53917"/>
                      <a:pt x="21" y="54084"/>
                      <a:pt x="21" y="54230"/>
                    </a:cubicBezTo>
                    <a:lnTo>
                      <a:pt x="21" y="54814"/>
                    </a:lnTo>
                    <a:lnTo>
                      <a:pt x="21" y="54835"/>
                    </a:lnTo>
                    <a:lnTo>
                      <a:pt x="21" y="55314"/>
                    </a:lnTo>
                    <a:cubicBezTo>
                      <a:pt x="1" y="55335"/>
                      <a:pt x="1" y="55356"/>
                      <a:pt x="21" y="55377"/>
                    </a:cubicBezTo>
                    <a:lnTo>
                      <a:pt x="21" y="55669"/>
                    </a:lnTo>
                    <a:cubicBezTo>
                      <a:pt x="21" y="55773"/>
                      <a:pt x="21" y="55940"/>
                      <a:pt x="42" y="56065"/>
                    </a:cubicBezTo>
                    <a:cubicBezTo>
                      <a:pt x="63" y="56190"/>
                      <a:pt x="63" y="56253"/>
                      <a:pt x="84" y="56336"/>
                    </a:cubicBezTo>
                    <a:lnTo>
                      <a:pt x="84" y="56399"/>
                    </a:lnTo>
                    <a:cubicBezTo>
                      <a:pt x="84" y="56399"/>
                      <a:pt x="84" y="56420"/>
                      <a:pt x="84" y="56420"/>
                    </a:cubicBezTo>
                    <a:lnTo>
                      <a:pt x="397" y="56420"/>
                    </a:lnTo>
                    <a:cubicBezTo>
                      <a:pt x="397" y="56399"/>
                      <a:pt x="397" y="56399"/>
                      <a:pt x="397" y="56378"/>
                    </a:cubicBezTo>
                    <a:cubicBezTo>
                      <a:pt x="376" y="56316"/>
                      <a:pt x="376" y="56253"/>
                      <a:pt x="355" y="56190"/>
                    </a:cubicBezTo>
                    <a:cubicBezTo>
                      <a:pt x="334" y="56024"/>
                      <a:pt x="313" y="55836"/>
                      <a:pt x="313" y="55669"/>
                    </a:cubicBezTo>
                    <a:cubicBezTo>
                      <a:pt x="293" y="55210"/>
                      <a:pt x="293" y="54751"/>
                      <a:pt x="293" y="54292"/>
                    </a:cubicBezTo>
                    <a:cubicBezTo>
                      <a:pt x="293" y="53917"/>
                      <a:pt x="334" y="53562"/>
                      <a:pt x="355" y="53187"/>
                    </a:cubicBezTo>
                    <a:lnTo>
                      <a:pt x="355" y="53104"/>
                    </a:lnTo>
                    <a:lnTo>
                      <a:pt x="355" y="53041"/>
                    </a:lnTo>
                    <a:lnTo>
                      <a:pt x="355" y="53020"/>
                    </a:lnTo>
                    <a:cubicBezTo>
                      <a:pt x="397" y="52582"/>
                      <a:pt x="439" y="52144"/>
                      <a:pt x="501" y="51727"/>
                    </a:cubicBezTo>
                    <a:cubicBezTo>
                      <a:pt x="501" y="51664"/>
                      <a:pt x="501" y="51623"/>
                      <a:pt x="522" y="51581"/>
                    </a:cubicBezTo>
                    <a:cubicBezTo>
                      <a:pt x="546" y="51415"/>
                      <a:pt x="569" y="51253"/>
                      <a:pt x="594" y="51092"/>
                    </a:cubicBezTo>
                    <a:lnTo>
                      <a:pt x="594" y="51092"/>
                    </a:lnTo>
                    <a:cubicBezTo>
                      <a:pt x="582" y="51264"/>
                      <a:pt x="567" y="51433"/>
                      <a:pt x="552" y="51600"/>
                    </a:cubicBezTo>
                    <a:lnTo>
                      <a:pt x="552" y="51600"/>
                    </a:lnTo>
                    <a:cubicBezTo>
                      <a:pt x="555" y="51588"/>
                      <a:pt x="559" y="51574"/>
                      <a:pt x="564" y="51560"/>
                    </a:cubicBezTo>
                    <a:cubicBezTo>
                      <a:pt x="626" y="51143"/>
                      <a:pt x="689" y="50726"/>
                      <a:pt x="772" y="50288"/>
                    </a:cubicBezTo>
                    <a:cubicBezTo>
                      <a:pt x="814" y="50058"/>
                      <a:pt x="877" y="49829"/>
                      <a:pt x="918" y="49599"/>
                    </a:cubicBezTo>
                    <a:lnTo>
                      <a:pt x="877" y="49599"/>
                    </a:lnTo>
                    <a:cubicBezTo>
                      <a:pt x="897" y="49537"/>
                      <a:pt x="897" y="49453"/>
                      <a:pt x="918" y="49370"/>
                    </a:cubicBezTo>
                    <a:cubicBezTo>
                      <a:pt x="1294" y="47639"/>
                      <a:pt x="1815" y="45929"/>
                      <a:pt x="2337" y="44239"/>
                    </a:cubicBezTo>
                    <a:cubicBezTo>
                      <a:pt x="2399" y="44072"/>
                      <a:pt x="2441" y="43885"/>
                      <a:pt x="2503" y="43718"/>
                    </a:cubicBezTo>
                    <a:cubicBezTo>
                      <a:pt x="2566" y="43551"/>
                      <a:pt x="2608" y="43384"/>
                      <a:pt x="2670" y="43196"/>
                    </a:cubicBezTo>
                    <a:cubicBezTo>
                      <a:pt x="2733" y="43029"/>
                      <a:pt x="2775" y="42883"/>
                      <a:pt x="2837" y="42717"/>
                    </a:cubicBezTo>
                    <a:cubicBezTo>
                      <a:pt x="3067" y="41966"/>
                      <a:pt x="3317" y="41194"/>
                      <a:pt x="3546" y="40443"/>
                    </a:cubicBezTo>
                    <a:cubicBezTo>
                      <a:pt x="3755" y="39796"/>
                      <a:pt x="3943" y="39129"/>
                      <a:pt x="4130" y="38482"/>
                    </a:cubicBezTo>
                    <a:cubicBezTo>
                      <a:pt x="4193" y="38274"/>
                      <a:pt x="4235" y="38065"/>
                      <a:pt x="4297" y="37857"/>
                    </a:cubicBezTo>
                    <a:cubicBezTo>
                      <a:pt x="4360" y="37627"/>
                      <a:pt x="4422" y="37419"/>
                      <a:pt x="4464" y="37189"/>
                    </a:cubicBezTo>
                    <a:cubicBezTo>
                      <a:pt x="4819" y="35834"/>
                      <a:pt x="5069" y="34457"/>
                      <a:pt x="5257" y="33059"/>
                    </a:cubicBezTo>
                    <a:cubicBezTo>
                      <a:pt x="5444" y="31161"/>
                      <a:pt x="5528" y="29263"/>
                      <a:pt x="5507" y="27365"/>
                    </a:cubicBezTo>
                    <a:cubicBezTo>
                      <a:pt x="5528" y="25009"/>
                      <a:pt x="5549" y="22589"/>
                      <a:pt x="5987" y="20274"/>
                    </a:cubicBezTo>
                    <a:cubicBezTo>
                      <a:pt x="6133" y="19544"/>
                      <a:pt x="6300" y="18814"/>
                      <a:pt x="6508" y="18084"/>
                    </a:cubicBezTo>
                    <a:cubicBezTo>
                      <a:pt x="6592" y="17834"/>
                      <a:pt x="6654" y="17562"/>
                      <a:pt x="6758" y="17312"/>
                    </a:cubicBezTo>
                    <a:cubicBezTo>
                      <a:pt x="6842" y="17041"/>
                      <a:pt x="6904" y="16832"/>
                      <a:pt x="6988" y="16603"/>
                    </a:cubicBezTo>
                    <a:cubicBezTo>
                      <a:pt x="7447" y="15226"/>
                      <a:pt x="7989" y="13871"/>
                      <a:pt x="8531" y="12536"/>
                    </a:cubicBezTo>
                    <a:cubicBezTo>
                      <a:pt x="9407" y="10325"/>
                      <a:pt x="10304" y="8093"/>
                      <a:pt x="10826" y="5778"/>
                    </a:cubicBezTo>
                    <a:cubicBezTo>
                      <a:pt x="10847" y="5715"/>
                      <a:pt x="10867" y="5674"/>
                      <a:pt x="10867" y="5611"/>
                    </a:cubicBezTo>
                    <a:cubicBezTo>
                      <a:pt x="11139" y="4464"/>
                      <a:pt x="11285" y="3296"/>
                      <a:pt x="11326" y="2128"/>
                    </a:cubicBezTo>
                    <a:cubicBezTo>
                      <a:pt x="11639" y="3192"/>
                      <a:pt x="11869" y="4276"/>
                      <a:pt x="12015" y="5361"/>
                    </a:cubicBezTo>
                    <a:cubicBezTo>
                      <a:pt x="12056" y="5548"/>
                      <a:pt x="12077" y="5736"/>
                      <a:pt x="12098" y="5903"/>
                    </a:cubicBezTo>
                    <a:cubicBezTo>
                      <a:pt x="12119" y="6091"/>
                      <a:pt x="12140" y="6258"/>
                      <a:pt x="12161" y="6424"/>
                    </a:cubicBezTo>
                    <a:cubicBezTo>
                      <a:pt x="12369" y="8615"/>
                      <a:pt x="12286" y="10825"/>
                      <a:pt x="11889" y="12974"/>
                    </a:cubicBezTo>
                    <a:cubicBezTo>
                      <a:pt x="11702" y="14017"/>
                      <a:pt x="11451" y="15059"/>
                      <a:pt x="11201" y="16082"/>
                    </a:cubicBezTo>
                    <a:cubicBezTo>
                      <a:pt x="10951" y="17041"/>
                      <a:pt x="10701" y="18021"/>
                      <a:pt x="10513" y="19022"/>
                    </a:cubicBezTo>
                    <a:cubicBezTo>
                      <a:pt x="10200" y="20837"/>
                      <a:pt x="10012" y="22652"/>
                      <a:pt x="9929" y="24487"/>
                    </a:cubicBezTo>
                    <a:cubicBezTo>
                      <a:pt x="9908" y="24779"/>
                      <a:pt x="9887" y="25050"/>
                      <a:pt x="9866" y="25342"/>
                    </a:cubicBezTo>
                    <a:cubicBezTo>
                      <a:pt x="9866" y="25467"/>
                      <a:pt x="9845" y="25593"/>
                      <a:pt x="9845" y="25697"/>
                    </a:cubicBezTo>
                    <a:cubicBezTo>
                      <a:pt x="9824" y="26093"/>
                      <a:pt x="9804" y="26489"/>
                      <a:pt x="9783" y="26865"/>
                    </a:cubicBezTo>
                    <a:cubicBezTo>
                      <a:pt x="9720" y="27720"/>
                      <a:pt x="9658" y="28554"/>
                      <a:pt x="9553" y="29389"/>
                    </a:cubicBezTo>
                    <a:cubicBezTo>
                      <a:pt x="9115" y="33226"/>
                      <a:pt x="8114" y="37043"/>
                      <a:pt x="7134" y="40714"/>
                    </a:cubicBezTo>
                    <a:cubicBezTo>
                      <a:pt x="7134" y="40756"/>
                      <a:pt x="7113" y="40777"/>
                      <a:pt x="7092" y="40818"/>
                    </a:cubicBezTo>
                    <a:lnTo>
                      <a:pt x="7071" y="40944"/>
                    </a:lnTo>
                    <a:cubicBezTo>
                      <a:pt x="6946" y="41382"/>
                      <a:pt x="6821" y="41841"/>
                      <a:pt x="6675" y="42299"/>
                    </a:cubicBezTo>
                    <a:cubicBezTo>
                      <a:pt x="6571" y="42654"/>
                      <a:pt x="6466" y="43009"/>
                      <a:pt x="6362" y="43384"/>
                    </a:cubicBezTo>
                    <a:cubicBezTo>
                      <a:pt x="6237" y="43739"/>
                      <a:pt x="6133" y="44093"/>
                      <a:pt x="6028" y="44469"/>
                    </a:cubicBezTo>
                    <a:cubicBezTo>
                      <a:pt x="5987" y="44615"/>
                      <a:pt x="5924" y="44761"/>
                      <a:pt x="5882" y="44907"/>
                    </a:cubicBezTo>
                    <a:cubicBezTo>
                      <a:pt x="5340" y="46638"/>
                      <a:pt x="4777" y="48411"/>
                      <a:pt x="4339" y="50184"/>
                    </a:cubicBezTo>
                    <a:cubicBezTo>
                      <a:pt x="4297" y="50371"/>
                      <a:pt x="4255" y="50559"/>
                      <a:pt x="4214" y="50747"/>
                    </a:cubicBezTo>
                    <a:lnTo>
                      <a:pt x="4214" y="50768"/>
                    </a:lnTo>
                    <a:cubicBezTo>
                      <a:pt x="4151" y="50997"/>
                      <a:pt x="4109" y="51206"/>
                      <a:pt x="4068" y="51435"/>
                    </a:cubicBezTo>
                    <a:cubicBezTo>
                      <a:pt x="3963" y="51915"/>
                      <a:pt x="3880" y="52394"/>
                      <a:pt x="3797" y="52874"/>
                    </a:cubicBezTo>
                    <a:cubicBezTo>
                      <a:pt x="3776" y="53020"/>
                      <a:pt x="3755" y="53166"/>
                      <a:pt x="3734" y="53291"/>
                    </a:cubicBezTo>
                    <a:cubicBezTo>
                      <a:pt x="3671" y="53813"/>
                      <a:pt x="3609" y="54313"/>
                      <a:pt x="3567" y="54814"/>
                    </a:cubicBezTo>
                    <a:cubicBezTo>
                      <a:pt x="3567" y="55064"/>
                      <a:pt x="3567" y="55335"/>
                      <a:pt x="3567" y="55627"/>
                    </a:cubicBezTo>
                    <a:lnTo>
                      <a:pt x="3567" y="55732"/>
                    </a:lnTo>
                    <a:lnTo>
                      <a:pt x="3567" y="55982"/>
                    </a:lnTo>
                    <a:lnTo>
                      <a:pt x="3567" y="56211"/>
                    </a:lnTo>
                    <a:lnTo>
                      <a:pt x="3567" y="56232"/>
                    </a:lnTo>
                    <a:cubicBezTo>
                      <a:pt x="3588" y="56253"/>
                      <a:pt x="3588" y="56274"/>
                      <a:pt x="3567" y="56316"/>
                    </a:cubicBezTo>
                    <a:lnTo>
                      <a:pt x="3880" y="56316"/>
                    </a:lnTo>
                    <a:lnTo>
                      <a:pt x="3880" y="56274"/>
                    </a:lnTo>
                    <a:lnTo>
                      <a:pt x="3880" y="56044"/>
                    </a:lnTo>
                    <a:cubicBezTo>
                      <a:pt x="3880" y="55961"/>
                      <a:pt x="3880" y="55836"/>
                      <a:pt x="3859" y="55732"/>
                    </a:cubicBezTo>
                    <a:lnTo>
                      <a:pt x="3859" y="55690"/>
                    </a:lnTo>
                    <a:cubicBezTo>
                      <a:pt x="3859" y="55669"/>
                      <a:pt x="3859" y="55669"/>
                      <a:pt x="3859" y="55648"/>
                    </a:cubicBezTo>
                    <a:cubicBezTo>
                      <a:pt x="3859" y="55440"/>
                      <a:pt x="3838" y="55252"/>
                      <a:pt x="3859" y="55064"/>
                    </a:cubicBezTo>
                    <a:cubicBezTo>
                      <a:pt x="3859" y="55064"/>
                      <a:pt x="3859" y="55043"/>
                      <a:pt x="3859" y="55043"/>
                    </a:cubicBezTo>
                    <a:lnTo>
                      <a:pt x="3859" y="54856"/>
                    </a:lnTo>
                    <a:cubicBezTo>
                      <a:pt x="3901" y="54397"/>
                      <a:pt x="3943" y="53917"/>
                      <a:pt x="4005" y="53437"/>
                    </a:cubicBezTo>
                    <a:cubicBezTo>
                      <a:pt x="4005" y="53396"/>
                      <a:pt x="4005" y="53375"/>
                      <a:pt x="4026" y="53333"/>
                    </a:cubicBezTo>
                    <a:cubicBezTo>
                      <a:pt x="4047" y="53166"/>
                      <a:pt x="4068" y="52999"/>
                      <a:pt x="4089" y="52832"/>
                    </a:cubicBezTo>
                    <a:cubicBezTo>
                      <a:pt x="4089" y="52749"/>
                      <a:pt x="4109" y="52666"/>
                      <a:pt x="4130" y="52582"/>
                    </a:cubicBezTo>
                    <a:cubicBezTo>
                      <a:pt x="4151" y="52499"/>
                      <a:pt x="4172" y="52374"/>
                      <a:pt x="4193" y="52290"/>
                    </a:cubicBezTo>
                    <a:cubicBezTo>
                      <a:pt x="4235" y="52019"/>
                      <a:pt x="4276" y="51769"/>
                      <a:pt x="4339" y="51498"/>
                    </a:cubicBezTo>
                    <a:cubicBezTo>
                      <a:pt x="4589" y="50267"/>
                      <a:pt x="4923" y="49015"/>
                      <a:pt x="5298" y="47785"/>
                    </a:cubicBezTo>
                    <a:cubicBezTo>
                      <a:pt x="5319" y="47722"/>
                      <a:pt x="5340" y="47639"/>
                      <a:pt x="5361" y="47576"/>
                    </a:cubicBezTo>
                    <a:cubicBezTo>
                      <a:pt x="5424" y="47347"/>
                      <a:pt x="5507" y="47097"/>
                      <a:pt x="5570" y="46867"/>
                    </a:cubicBezTo>
                    <a:cubicBezTo>
                      <a:pt x="5695" y="46471"/>
                      <a:pt x="5820" y="46054"/>
                      <a:pt x="5945" y="45657"/>
                    </a:cubicBezTo>
                    <a:cubicBezTo>
                      <a:pt x="6008" y="45449"/>
                      <a:pt x="6070" y="45240"/>
                      <a:pt x="6133" y="45032"/>
                    </a:cubicBezTo>
                    <a:cubicBezTo>
                      <a:pt x="6195" y="44865"/>
                      <a:pt x="6237" y="44719"/>
                      <a:pt x="6279" y="44573"/>
                    </a:cubicBezTo>
                    <a:cubicBezTo>
                      <a:pt x="6675" y="43342"/>
                      <a:pt x="7030" y="42174"/>
                      <a:pt x="7342" y="41006"/>
                    </a:cubicBezTo>
                    <a:cubicBezTo>
                      <a:pt x="7342" y="40985"/>
                      <a:pt x="7363" y="40964"/>
                      <a:pt x="7363" y="40944"/>
                    </a:cubicBezTo>
                    <a:lnTo>
                      <a:pt x="7363" y="40902"/>
                    </a:lnTo>
                    <a:cubicBezTo>
                      <a:pt x="7384" y="40860"/>
                      <a:pt x="7384" y="40818"/>
                      <a:pt x="7405" y="40777"/>
                    </a:cubicBezTo>
                    <a:cubicBezTo>
                      <a:pt x="8385" y="37106"/>
                      <a:pt x="9386" y="33310"/>
                      <a:pt x="9824" y="29451"/>
                    </a:cubicBezTo>
                    <a:cubicBezTo>
                      <a:pt x="9970" y="28116"/>
                      <a:pt x="10054" y="26719"/>
                      <a:pt x="10137" y="25384"/>
                    </a:cubicBezTo>
                    <a:cubicBezTo>
                      <a:pt x="10137" y="25134"/>
                      <a:pt x="10158" y="24842"/>
                      <a:pt x="10179" y="24591"/>
                    </a:cubicBezTo>
                    <a:cubicBezTo>
                      <a:pt x="10200" y="24195"/>
                      <a:pt x="10221" y="23778"/>
                      <a:pt x="10262" y="23382"/>
                    </a:cubicBezTo>
                    <a:cubicBezTo>
                      <a:pt x="10283" y="22985"/>
                      <a:pt x="10325" y="22485"/>
                      <a:pt x="10367" y="22047"/>
                    </a:cubicBezTo>
                    <a:cubicBezTo>
                      <a:pt x="10471" y="21066"/>
                      <a:pt x="10596" y="20086"/>
                      <a:pt x="10763" y="19127"/>
                    </a:cubicBezTo>
                    <a:cubicBezTo>
                      <a:pt x="10951" y="18146"/>
                      <a:pt x="11201" y="17145"/>
                      <a:pt x="11451" y="16186"/>
                    </a:cubicBezTo>
                    <a:cubicBezTo>
                      <a:pt x="11702" y="15185"/>
                      <a:pt x="11973" y="14121"/>
                      <a:pt x="12140" y="13078"/>
                    </a:cubicBezTo>
                    <a:cubicBezTo>
                      <a:pt x="12640" y="10533"/>
                      <a:pt x="12724" y="7926"/>
                      <a:pt x="12390" y="5340"/>
                    </a:cubicBezTo>
                    <a:lnTo>
                      <a:pt x="12369" y="5340"/>
                    </a:lnTo>
                    <a:cubicBezTo>
                      <a:pt x="12348" y="5173"/>
                      <a:pt x="12327" y="4985"/>
                      <a:pt x="12286" y="4818"/>
                    </a:cubicBezTo>
                    <a:cubicBezTo>
                      <a:pt x="12265" y="4652"/>
                      <a:pt x="12223" y="4464"/>
                      <a:pt x="12202" y="4276"/>
                    </a:cubicBezTo>
                    <a:cubicBezTo>
                      <a:pt x="11973" y="3171"/>
                      <a:pt x="11702" y="2086"/>
                      <a:pt x="11347" y="1022"/>
                    </a:cubicBezTo>
                    <a:lnTo>
                      <a:pt x="109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0" name="Google Shape;294;p5"/>
              <p:cNvSpPr/>
              <p:nvPr/>
            </p:nvSpPr>
            <p:spPr>
              <a:xfrm>
                <a:off x="8589875" y="2440450"/>
                <a:ext cx="360850" cy="1694175"/>
              </a:xfrm>
              <a:custGeom>
                <a:avLst/>
                <a:gdLst/>
                <a:ahLst/>
                <a:cxnLst/>
                <a:rect l="l" t="t" r="r" b="b"/>
                <a:pathLst>
                  <a:path w="14434" h="67767" extrusionOk="0">
                    <a:moveTo>
                      <a:pt x="14434" y="0"/>
                    </a:moveTo>
                    <a:lnTo>
                      <a:pt x="14434" y="0"/>
                    </a:lnTo>
                    <a:cubicBezTo>
                      <a:pt x="13808" y="1627"/>
                      <a:pt x="11430" y="2962"/>
                      <a:pt x="10387" y="4443"/>
                    </a:cubicBezTo>
                    <a:cubicBezTo>
                      <a:pt x="9782" y="5277"/>
                      <a:pt x="9282" y="6195"/>
                      <a:pt x="8885" y="7175"/>
                    </a:cubicBezTo>
                    <a:cubicBezTo>
                      <a:pt x="8844" y="7279"/>
                      <a:pt x="8823" y="7384"/>
                      <a:pt x="8760" y="7509"/>
                    </a:cubicBezTo>
                    <a:cubicBezTo>
                      <a:pt x="8719" y="7634"/>
                      <a:pt x="8677" y="7759"/>
                      <a:pt x="8635" y="7884"/>
                    </a:cubicBezTo>
                    <a:cubicBezTo>
                      <a:pt x="7530" y="11201"/>
                      <a:pt x="7884" y="14538"/>
                      <a:pt x="7321" y="18355"/>
                    </a:cubicBezTo>
                    <a:cubicBezTo>
                      <a:pt x="7029" y="20399"/>
                      <a:pt x="6278" y="22318"/>
                      <a:pt x="5757" y="24320"/>
                    </a:cubicBezTo>
                    <a:cubicBezTo>
                      <a:pt x="5715" y="24529"/>
                      <a:pt x="5653" y="24737"/>
                      <a:pt x="5611" y="24967"/>
                    </a:cubicBezTo>
                    <a:cubicBezTo>
                      <a:pt x="5548" y="25259"/>
                      <a:pt x="5506" y="25530"/>
                      <a:pt x="5444" y="25822"/>
                    </a:cubicBezTo>
                    <a:cubicBezTo>
                      <a:pt x="5444" y="25843"/>
                      <a:pt x="5444" y="25863"/>
                      <a:pt x="5444" y="25884"/>
                    </a:cubicBezTo>
                    <a:cubicBezTo>
                      <a:pt x="5444" y="25905"/>
                      <a:pt x="5444" y="25926"/>
                      <a:pt x="5444" y="25926"/>
                    </a:cubicBezTo>
                    <a:cubicBezTo>
                      <a:pt x="5381" y="26364"/>
                      <a:pt x="5340" y="26781"/>
                      <a:pt x="5319" y="27198"/>
                    </a:cubicBezTo>
                    <a:cubicBezTo>
                      <a:pt x="5256" y="28095"/>
                      <a:pt x="5235" y="29013"/>
                      <a:pt x="5256" y="29931"/>
                    </a:cubicBezTo>
                    <a:cubicBezTo>
                      <a:pt x="5277" y="30640"/>
                      <a:pt x="5319" y="31349"/>
                      <a:pt x="5319" y="32058"/>
                    </a:cubicBezTo>
                    <a:cubicBezTo>
                      <a:pt x="5340" y="32204"/>
                      <a:pt x="5340" y="32371"/>
                      <a:pt x="5340" y="32496"/>
                    </a:cubicBezTo>
                    <a:lnTo>
                      <a:pt x="5340" y="32913"/>
                    </a:lnTo>
                    <a:cubicBezTo>
                      <a:pt x="5360" y="34457"/>
                      <a:pt x="5298" y="36000"/>
                      <a:pt x="5173" y="37523"/>
                    </a:cubicBezTo>
                    <a:cubicBezTo>
                      <a:pt x="5027" y="39150"/>
                      <a:pt x="4818" y="40756"/>
                      <a:pt x="4568" y="42383"/>
                    </a:cubicBezTo>
                    <a:cubicBezTo>
                      <a:pt x="4213" y="44531"/>
                      <a:pt x="3796" y="46679"/>
                      <a:pt x="3316" y="48807"/>
                    </a:cubicBezTo>
                    <a:cubicBezTo>
                      <a:pt x="3275" y="49015"/>
                      <a:pt x="3233" y="49245"/>
                      <a:pt x="3191" y="49453"/>
                    </a:cubicBezTo>
                    <a:cubicBezTo>
                      <a:pt x="3129" y="49662"/>
                      <a:pt x="3087" y="49870"/>
                      <a:pt x="3045" y="50100"/>
                    </a:cubicBezTo>
                    <a:cubicBezTo>
                      <a:pt x="2816" y="51122"/>
                      <a:pt x="2586" y="52144"/>
                      <a:pt x="2357" y="53187"/>
                    </a:cubicBezTo>
                    <a:cubicBezTo>
                      <a:pt x="2336" y="53249"/>
                      <a:pt x="2315" y="53354"/>
                      <a:pt x="2294" y="53437"/>
                    </a:cubicBezTo>
                    <a:cubicBezTo>
                      <a:pt x="2044" y="54543"/>
                      <a:pt x="1815" y="55627"/>
                      <a:pt x="1564" y="56712"/>
                    </a:cubicBezTo>
                    <a:cubicBezTo>
                      <a:pt x="1564" y="56733"/>
                      <a:pt x="1564" y="56733"/>
                      <a:pt x="1564" y="56733"/>
                    </a:cubicBezTo>
                    <a:cubicBezTo>
                      <a:pt x="1564" y="56795"/>
                      <a:pt x="1544" y="56879"/>
                      <a:pt x="1523" y="56941"/>
                    </a:cubicBezTo>
                    <a:cubicBezTo>
                      <a:pt x="1481" y="57129"/>
                      <a:pt x="1439" y="57337"/>
                      <a:pt x="1398" y="57525"/>
                    </a:cubicBezTo>
                    <a:lnTo>
                      <a:pt x="1231" y="58339"/>
                    </a:lnTo>
                    <a:cubicBezTo>
                      <a:pt x="1231" y="58401"/>
                      <a:pt x="1210" y="58443"/>
                      <a:pt x="1210" y="58505"/>
                    </a:cubicBezTo>
                    <a:cubicBezTo>
                      <a:pt x="1168" y="58672"/>
                      <a:pt x="1147" y="58839"/>
                      <a:pt x="1106" y="59027"/>
                    </a:cubicBezTo>
                    <a:cubicBezTo>
                      <a:pt x="1106" y="59069"/>
                      <a:pt x="1085" y="59110"/>
                      <a:pt x="1085" y="59152"/>
                    </a:cubicBezTo>
                    <a:cubicBezTo>
                      <a:pt x="1064" y="59194"/>
                      <a:pt x="1064" y="59235"/>
                      <a:pt x="1064" y="59277"/>
                    </a:cubicBezTo>
                    <a:cubicBezTo>
                      <a:pt x="1022" y="59465"/>
                      <a:pt x="980" y="59632"/>
                      <a:pt x="960" y="59799"/>
                    </a:cubicBezTo>
                    <a:cubicBezTo>
                      <a:pt x="897" y="60049"/>
                      <a:pt x="855" y="60299"/>
                      <a:pt x="814" y="60570"/>
                    </a:cubicBezTo>
                    <a:cubicBezTo>
                      <a:pt x="605" y="61759"/>
                      <a:pt x="396" y="62948"/>
                      <a:pt x="250" y="64137"/>
                    </a:cubicBezTo>
                    <a:cubicBezTo>
                      <a:pt x="230" y="64220"/>
                      <a:pt x="230" y="64262"/>
                      <a:pt x="209" y="64387"/>
                    </a:cubicBezTo>
                    <a:cubicBezTo>
                      <a:pt x="188" y="64533"/>
                      <a:pt x="167" y="64700"/>
                      <a:pt x="167" y="64784"/>
                    </a:cubicBezTo>
                    <a:cubicBezTo>
                      <a:pt x="146" y="64888"/>
                      <a:pt x="125" y="64971"/>
                      <a:pt x="125" y="65076"/>
                    </a:cubicBezTo>
                    <a:cubicBezTo>
                      <a:pt x="104" y="65159"/>
                      <a:pt x="84" y="65263"/>
                      <a:pt x="84" y="65368"/>
                    </a:cubicBezTo>
                    <a:cubicBezTo>
                      <a:pt x="84" y="65368"/>
                      <a:pt x="84" y="65368"/>
                      <a:pt x="84" y="65388"/>
                    </a:cubicBezTo>
                    <a:cubicBezTo>
                      <a:pt x="63" y="65576"/>
                      <a:pt x="63" y="65743"/>
                      <a:pt x="42" y="65931"/>
                    </a:cubicBezTo>
                    <a:cubicBezTo>
                      <a:pt x="21" y="66139"/>
                      <a:pt x="21" y="66348"/>
                      <a:pt x="21" y="66536"/>
                    </a:cubicBezTo>
                    <a:cubicBezTo>
                      <a:pt x="0" y="66807"/>
                      <a:pt x="21" y="67078"/>
                      <a:pt x="63" y="67349"/>
                    </a:cubicBezTo>
                    <a:cubicBezTo>
                      <a:pt x="63" y="67370"/>
                      <a:pt x="63" y="67412"/>
                      <a:pt x="84" y="67432"/>
                    </a:cubicBezTo>
                    <a:cubicBezTo>
                      <a:pt x="84" y="67495"/>
                      <a:pt x="104" y="67558"/>
                      <a:pt x="125" y="67620"/>
                    </a:cubicBezTo>
                    <a:cubicBezTo>
                      <a:pt x="125" y="67641"/>
                      <a:pt x="125" y="67662"/>
                      <a:pt x="125" y="67704"/>
                    </a:cubicBezTo>
                    <a:cubicBezTo>
                      <a:pt x="146" y="67724"/>
                      <a:pt x="146" y="67745"/>
                      <a:pt x="146" y="67766"/>
                    </a:cubicBezTo>
                    <a:lnTo>
                      <a:pt x="1272" y="67766"/>
                    </a:lnTo>
                    <a:cubicBezTo>
                      <a:pt x="1481" y="67766"/>
                      <a:pt x="1710" y="67745"/>
                      <a:pt x="1919" y="67745"/>
                    </a:cubicBezTo>
                    <a:lnTo>
                      <a:pt x="2440" y="67745"/>
                    </a:lnTo>
                    <a:cubicBezTo>
                      <a:pt x="2899" y="67724"/>
                      <a:pt x="3337" y="67704"/>
                      <a:pt x="3775" y="67662"/>
                    </a:cubicBezTo>
                    <a:lnTo>
                      <a:pt x="4464" y="67662"/>
                    </a:lnTo>
                    <a:cubicBezTo>
                      <a:pt x="4464" y="67641"/>
                      <a:pt x="4464" y="67620"/>
                      <a:pt x="4464" y="67599"/>
                    </a:cubicBezTo>
                    <a:cubicBezTo>
                      <a:pt x="4484" y="67516"/>
                      <a:pt x="4526" y="67412"/>
                      <a:pt x="4547" y="67307"/>
                    </a:cubicBezTo>
                    <a:cubicBezTo>
                      <a:pt x="4568" y="67224"/>
                      <a:pt x="4589" y="67120"/>
                      <a:pt x="4610" y="67036"/>
                    </a:cubicBezTo>
                    <a:cubicBezTo>
                      <a:pt x="4756" y="66452"/>
                      <a:pt x="4881" y="65868"/>
                      <a:pt x="5027" y="65263"/>
                    </a:cubicBezTo>
                    <a:cubicBezTo>
                      <a:pt x="5068" y="65096"/>
                      <a:pt x="5110" y="64909"/>
                      <a:pt x="5131" y="64721"/>
                    </a:cubicBezTo>
                    <a:cubicBezTo>
                      <a:pt x="5173" y="64575"/>
                      <a:pt x="5194" y="64450"/>
                      <a:pt x="5235" y="64325"/>
                    </a:cubicBezTo>
                    <a:cubicBezTo>
                      <a:pt x="5256" y="64241"/>
                      <a:pt x="5277" y="64179"/>
                      <a:pt x="5277" y="64095"/>
                    </a:cubicBezTo>
                    <a:cubicBezTo>
                      <a:pt x="5653" y="62448"/>
                      <a:pt x="5986" y="60800"/>
                      <a:pt x="6299" y="59131"/>
                    </a:cubicBezTo>
                    <a:cubicBezTo>
                      <a:pt x="6299" y="59069"/>
                      <a:pt x="6320" y="59006"/>
                      <a:pt x="6341" y="58923"/>
                    </a:cubicBezTo>
                    <a:cubicBezTo>
                      <a:pt x="6466" y="58297"/>
                      <a:pt x="6570" y="57629"/>
                      <a:pt x="6695" y="56983"/>
                    </a:cubicBezTo>
                    <a:cubicBezTo>
                      <a:pt x="6758" y="56607"/>
                      <a:pt x="6821" y="56211"/>
                      <a:pt x="6883" y="55836"/>
                    </a:cubicBezTo>
                    <a:cubicBezTo>
                      <a:pt x="6946" y="55481"/>
                      <a:pt x="7008" y="55106"/>
                      <a:pt x="7071" y="54730"/>
                    </a:cubicBezTo>
                    <a:cubicBezTo>
                      <a:pt x="7530" y="51977"/>
                      <a:pt x="7905" y="49203"/>
                      <a:pt x="8218" y="46429"/>
                    </a:cubicBezTo>
                    <a:cubicBezTo>
                      <a:pt x="8260" y="46200"/>
                      <a:pt x="8260" y="45991"/>
                      <a:pt x="8301" y="45762"/>
                    </a:cubicBezTo>
                    <a:cubicBezTo>
                      <a:pt x="8322" y="45532"/>
                      <a:pt x="8343" y="45303"/>
                      <a:pt x="8385" y="45073"/>
                    </a:cubicBezTo>
                    <a:cubicBezTo>
                      <a:pt x="8656" y="42466"/>
                      <a:pt x="8865" y="39859"/>
                      <a:pt x="9031" y="37231"/>
                    </a:cubicBezTo>
                    <a:cubicBezTo>
                      <a:pt x="9323" y="32621"/>
                      <a:pt x="10345" y="28241"/>
                      <a:pt x="11326" y="23715"/>
                    </a:cubicBezTo>
                    <a:cubicBezTo>
                      <a:pt x="11785" y="21588"/>
                      <a:pt x="12431" y="19439"/>
                      <a:pt x="12807" y="17270"/>
                    </a:cubicBezTo>
                    <a:cubicBezTo>
                      <a:pt x="12848" y="17082"/>
                      <a:pt x="12869" y="16916"/>
                      <a:pt x="12890" y="16749"/>
                    </a:cubicBezTo>
                    <a:cubicBezTo>
                      <a:pt x="12911" y="16561"/>
                      <a:pt x="12953" y="16394"/>
                      <a:pt x="12974" y="16206"/>
                    </a:cubicBezTo>
                    <a:cubicBezTo>
                      <a:pt x="13140" y="14892"/>
                      <a:pt x="13140" y="13558"/>
                      <a:pt x="12974" y="12264"/>
                    </a:cubicBezTo>
                    <a:cubicBezTo>
                      <a:pt x="12348" y="8051"/>
                      <a:pt x="12911" y="4067"/>
                      <a:pt x="1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1" name="Google Shape;295;p5"/>
              <p:cNvSpPr/>
              <p:nvPr/>
            </p:nvSpPr>
            <p:spPr>
              <a:xfrm>
                <a:off x="8588825" y="2417500"/>
                <a:ext cx="225800" cy="1718150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68726" extrusionOk="0">
                    <a:moveTo>
                      <a:pt x="7572" y="0"/>
                    </a:moveTo>
                    <a:lnTo>
                      <a:pt x="7572" y="0"/>
                    </a:lnTo>
                    <a:cubicBezTo>
                      <a:pt x="7634" y="1460"/>
                      <a:pt x="7530" y="2900"/>
                      <a:pt x="7259" y="4318"/>
                    </a:cubicBezTo>
                    <a:cubicBezTo>
                      <a:pt x="6591" y="7759"/>
                      <a:pt x="5611" y="10909"/>
                      <a:pt x="5256" y="14350"/>
                    </a:cubicBezTo>
                    <a:cubicBezTo>
                      <a:pt x="5236" y="14601"/>
                      <a:pt x="5215" y="14830"/>
                      <a:pt x="5194" y="15080"/>
                    </a:cubicBezTo>
                    <a:cubicBezTo>
                      <a:pt x="5173" y="15393"/>
                      <a:pt x="5131" y="15685"/>
                      <a:pt x="5131" y="15998"/>
                    </a:cubicBezTo>
                    <a:lnTo>
                      <a:pt x="5131" y="16019"/>
                    </a:lnTo>
                    <a:cubicBezTo>
                      <a:pt x="5006" y="19648"/>
                      <a:pt x="5277" y="23277"/>
                      <a:pt x="5340" y="26907"/>
                    </a:cubicBezTo>
                    <a:cubicBezTo>
                      <a:pt x="5361" y="27324"/>
                      <a:pt x="5361" y="27720"/>
                      <a:pt x="5361" y="28158"/>
                    </a:cubicBezTo>
                    <a:cubicBezTo>
                      <a:pt x="5361" y="28617"/>
                      <a:pt x="5340" y="29013"/>
                      <a:pt x="5340" y="29493"/>
                    </a:cubicBezTo>
                    <a:cubicBezTo>
                      <a:pt x="5340" y="29952"/>
                      <a:pt x="5319" y="30432"/>
                      <a:pt x="5319" y="30890"/>
                    </a:cubicBezTo>
                    <a:cubicBezTo>
                      <a:pt x="5298" y="31766"/>
                      <a:pt x="5256" y="32622"/>
                      <a:pt x="5236" y="33498"/>
                    </a:cubicBezTo>
                    <a:cubicBezTo>
                      <a:pt x="5131" y="36376"/>
                      <a:pt x="4944" y="39275"/>
                      <a:pt x="4589" y="42133"/>
                    </a:cubicBezTo>
                    <a:cubicBezTo>
                      <a:pt x="4318" y="44239"/>
                      <a:pt x="3942" y="46325"/>
                      <a:pt x="3442" y="48369"/>
                    </a:cubicBezTo>
                    <a:cubicBezTo>
                      <a:pt x="3421" y="48494"/>
                      <a:pt x="3379" y="48619"/>
                      <a:pt x="3358" y="48744"/>
                    </a:cubicBezTo>
                    <a:cubicBezTo>
                      <a:pt x="3317" y="48911"/>
                      <a:pt x="3254" y="49099"/>
                      <a:pt x="3212" y="49266"/>
                    </a:cubicBezTo>
                    <a:cubicBezTo>
                      <a:pt x="3171" y="49454"/>
                      <a:pt x="3129" y="49620"/>
                      <a:pt x="3066" y="49787"/>
                    </a:cubicBezTo>
                    <a:cubicBezTo>
                      <a:pt x="2670" y="51226"/>
                      <a:pt x="2232" y="52666"/>
                      <a:pt x="1815" y="54084"/>
                    </a:cubicBezTo>
                    <a:cubicBezTo>
                      <a:pt x="1773" y="54167"/>
                      <a:pt x="1752" y="54272"/>
                      <a:pt x="1732" y="54355"/>
                    </a:cubicBezTo>
                    <a:cubicBezTo>
                      <a:pt x="1648" y="54626"/>
                      <a:pt x="1565" y="54918"/>
                      <a:pt x="1481" y="55210"/>
                    </a:cubicBezTo>
                    <a:cubicBezTo>
                      <a:pt x="1440" y="55315"/>
                      <a:pt x="1419" y="55440"/>
                      <a:pt x="1377" y="55586"/>
                    </a:cubicBezTo>
                    <a:cubicBezTo>
                      <a:pt x="1335" y="55711"/>
                      <a:pt x="1314" y="55857"/>
                      <a:pt x="1273" y="56003"/>
                    </a:cubicBezTo>
                    <a:cubicBezTo>
                      <a:pt x="1231" y="56149"/>
                      <a:pt x="1189" y="56274"/>
                      <a:pt x="1148" y="56420"/>
                    </a:cubicBezTo>
                    <a:cubicBezTo>
                      <a:pt x="1064" y="56712"/>
                      <a:pt x="1002" y="57025"/>
                      <a:pt x="918" y="57317"/>
                    </a:cubicBezTo>
                    <a:cubicBezTo>
                      <a:pt x="876" y="57463"/>
                      <a:pt x="856" y="57609"/>
                      <a:pt x="814" y="57776"/>
                    </a:cubicBezTo>
                    <a:cubicBezTo>
                      <a:pt x="772" y="57943"/>
                      <a:pt x="730" y="58089"/>
                      <a:pt x="710" y="58255"/>
                    </a:cubicBezTo>
                    <a:cubicBezTo>
                      <a:pt x="647" y="58485"/>
                      <a:pt x="605" y="58714"/>
                      <a:pt x="564" y="58944"/>
                    </a:cubicBezTo>
                    <a:cubicBezTo>
                      <a:pt x="146" y="60967"/>
                      <a:pt x="0" y="63053"/>
                      <a:pt x="167" y="65118"/>
                    </a:cubicBezTo>
                    <a:cubicBezTo>
                      <a:pt x="167" y="65201"/>
                      <a:pt x="188" y="65284"/>
                      <a:pt x="188" y="65368"/>
                    </a:cubicBezTo>
                    <a:cubicBezTo>
                      <a:pt x="188" y="65514"/>
                      <a:pt x="209" y="65639"/>
                      <a:pt x="230" y="65764"/>
                    </a:cubicBezTo>
                    <a:cubicBezTo>
                      <a:pt x="251" y="65973"/>
                      <a:pt x="272" y="66160"/>
                      <a:pt x="313" y="66348"/>
                    </a:cubicBezTo>
                    <a:cubicBezTo>
                      <a:pt x="355" y="66598"/>
                      <a:pt x="397" y="66828"/>
                      <a:pt x="438" y="67057"/>
                    </a:cubicBezTo>
                    <a:cubicBezTo>
                      <a:pt x="459" y="67162"/>
                      <a:pt x="480" y="67266"/>
                      <a:pt x="522" y="67370"/>
                    </a:cubicBezTo>
                    <a:cubicBezTo>
                      <a:pt x="522" y="67391"/>
                      <a:pt x="522" y="67412"/>
                      <a:pt x="522" y="67433"/>
                    </a:cubicBezTo>
                    <a:lnTo>
                      <a:pt x="584" y="67620"/>
                    </a:lnTo>
                    <a:cubicBezTo>
                      <a:pt x="584" y="67662"/>
                      <a:pt x="605" y="67704"/>
                      <a:pt x="605" y="67746"/>
                    </a:cubicBezTo>
                    <a:cubicBezTo>
                      <a:pt x="626" y="67787"/>
                      <a:pt x="626" y="67850"/>
                      <a:pt x="647" y="67892"/>
                    </a:cubicBezTo>
                    <a:cubicBezTo>
                      <a:pt x="689" y="68038"/>
                      <a:pt x="730" y="68204"/>
                      <a:pt x="793" y="68350"/>
                    </a:cubicBezTo>
                    <a:cubicBezTo>
                      <a:pt x="814" y="68455"/>
                      <a:pt x="856" y="68559"/>
                      <a:pt x="897" y="68663"/>
                    </a:cubicBezTo>
                    <a:cubicBezTo>
                      <a:pt x="897" y="68663"/>
                      <a:pt x="897" y="68684"/>
                      <a:pt x="897" y="68705"/>
                    </a:cubicBezTo>
                    <a:cubicBezTo>
                      <a:pt x="897" y="68705"/>
                      <a:pt x="897" y="68705"/>
                      <a:pt x="897" y="68726"/>
                    </a:cubicBezTo>
                    <a:lnTo>
                      <a:pt x="1314" y="68726"/>
                    </a:lnTo>
                    <a:cubicBezTo>
                      <a:pt x="1544" y="68705"/>
                      <a:pt x="1752" y="68705"/>
                      <a:pt x="1961" y="68705"/>
                    </a:cubicBezTo>
                    <a:lnTo>
                      <a:pt x="2482" y="68705"/>
                    </a:lnTo>
                    <a:cubicBezTo>
                      <a:pt x="2941" y="68684"/>
                      <a:pt x="3379" y="68642"/>
                      <a:pt x="3817" y="68622"/>
                    </a:cubicBezTo>
                    <a:lnTo>
                      <a:pt x="3963" y="68622"/>
                    </a:lnTo>
                    <a:lnTo>
                      <a:pt x="4109" y="68601"/>
                    </a:lnTo>
                    <a:cubicBezTo>
                      <a:pt x="4130" y="68580"/>
                      <a:pt x="4130" y="68538"/>
                      <a:pt x="4130" y="68496"/>
                    </a:cubicBezTo>
                    <a:cubicBezTo>
                      <a:pt x="4255" y="67537"/>
                      <a:pt x="4318" y="66557"/>
                      <a:pt x="4380" y="65576"/>
                    </a:cubicBezTo>
                    <a:cubicBezTo>
                      <a:pt x="4506" y="63762"/>
                      <a:pt x="4568" y="61947"/>
                      <a:pt x="4735" y="60153"/>
                    </a:cubicBezTo>
                    <a:cubicBezTo>
                      <a:pt x="4756" y="59799"/>
                      <a:pt x="4798" y="59444"/>
                      <a:pt x="4839" y="59090"/>
                    </a:cubicBezTo>
                    <a:cubicBezTo>
                      <a:pt x="4881" y="58714"/>
                      <a:pt x="4944" y="58318"/>
                      <a:pt x="4985" y="57922"/>
                    </a:cubicBezTo>
                    <a:cubicBezTo>
                      <a:pt x="5090" y="57213"/>
                      <a:pt x="5236" y="56503"/>
                      <a:pt x="5382" y="55794"/>
                    </a:cubicBezTo>
                    <a:cubicBezTo>
                      <a:pt x="5674" y="54564"/>
                      <a:pt x="6070" y="53333"/>
                      <a:pt x="6425" y="52102"/>
                    </a:cubicBezTo>
                    <a:cubicBezTo>
                      <a:pt x="6591" y="51602"/>
                      <a:pt x="6737" y="51101"/>
                      <a:pt x="6883" y="50580"/>
                    </a:cubicBezTo>
                    <a:cubicBezTo>
                      <a:pt x="6988" y="50204"/>
                      <a:pt x="7071" y="49808"/>
                      <a:pt x="7155" y="49433"/>
                    </a:cubicBezTo>
                    <a:cubicBezTo>
                      <a:pt x="7217" y="49245"/>
                      <a:pt x="7238" y="49057"/>
                      <a:pt x="7280" y="48849"/>
                    </a:cubicBezTo>
                    <a:cubicBezTo>
                      <a:pt x="8177" y="44114"/>
                      <a:pt x="7175" y="39254"/>
                      <a:pt x="7196" y="34436"/>
                    </a:cubicBezTo>
                    <a:cubicBezTo>
                      <a:pt x="7217" y="32809"/>
                      <a:pt x="7321" y="31203"/>
                      <a:pt x="7509" y="29576"/>
                    </a:cubicBezTo>
                    <a:cubicBezTo>
                      <a:pt x="7530" y="29326"/>
                      <a:pt x="7551" y="29055"/>
                      <a:pt x="7593" y="28826"/>
                    </a:cubicBezTo>
                    <a:cubicBezTo>
                      <a:pt x="7613" y="28596"/>
                      <a:pt x="7634" y="28367"/>
                      <a:pt x="7676" y="28137"/>
                    </a:cubicBezTo>
                    <a:cubicBezTo>
                      <a:pt x="7989" y="25613"/>
                      <a:pt x="8364" y="23069"/>
                      <a:pt x="8594" y="20524"/>
                    </a:cubicBezTo>
                    <a:cubicBezTo>
                      <a:pt x="8948" y="16645"/>
                      <a:pt x="9032" y="12765"/>
                      <a:pt x="8844" y="8865"/>
                    </a:cubicBezTo>
                    <a:cubicBezTo>
                      <a:pt x="8844" y="8740"/>
                      <a:pt x="8844" y="8594"/>
                      <a:pt x="8823" y="8469"/>
                    </a:cubicBezTo>
                    <a:cubicBezTo>
                      <a:pt x="8823" y="8343"/>
                      <a:pt x="8802" y="8218"/>
                      <a:pt x="8802" y="8114"/>
                    </a:cubicBezTo>
                    <a:cubicBezTo>
                      <a:pt x="8615" y="5382"/>
                      <a:pt x="8197" y="2670"/>
                      <a:pt x="7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2" name="Google Shape;296;p5"/>
              <p:cNvSpPr/>
              <p:nvPr/>
            </p:nvSpPr>
            <p:spPr>
              <a:xfrm>
                <a:off x="8472025" y="2809625"/>
                <a:ext cx="154375" cy="1325525"/>
              </a:xfrm>
              <a:custGeom>
                <a:avLst/>
                <a:gdLst/>
                <a:ahLst/>
                <a:cxnLst/>
                <a:rect l="l" t="t" r="r" b="b"/>
                <a:pathLst>
                  <a:path w="6175" h="53021" extrusionOk="0">
                    <a:moveTo>
                      <a:pt x="3212" y="0"/>
                    </a:moveTo>
                    <a:cubicBezTo>
                      <a:pt x="3191" y="251"/>
                      <a:pt x="3191" y="501"/>
                      <a:pt x="3191" y="751"/>
                    </a:cubicBezTo>
                    <a:cubicBezTo>
                      <a:pt x="3233" y="1210"/>
                      <a:pt x="3317" y="1669"/>
                      <a:pt x="3421" y="2128"/>
                    </a:cubicBezTo>
                    <a:cubicBezTo>
                      <a:pt x="3483" y="2378"/>
                      <a:pt x="3546" y="2649"/>
                      <a:pt x="3609" y="2899"/>
                    </a:cubicBezTo>
                    <a:cubicBezTo>
                      <a:pt x="3671" y="3191"/>
                      <a:pt x="3755" y="3504"/>
                      <a:pt x="3796" y="3796"/>
                    </a:cubicBezTo>
                    <a:cubicBezTo>
                      <a:pt x="3796" y="3817"/>
                      <a:pt x="3796" y="3817"/>
                      <a:pt x="3796" y="3838"/>
                    </a:cubicBezTo>
                    <a:cubicBezTo>
                      <a:pt x="3963" y="4860"/>
                      <a:pt x="3984" y="5903"/>
                      <a:pt x="3838" y="6925"/>
                    </a:cubicBezTo>
                    <a:lnTo>
                      <a:pt x="3838" y="6946"/>
                    </a:lnTo>
                    <a:cubicBezTo>
                      <a:pt x="3796" y="7154"/>
                      <a:pt x="3734" y="7363"/>
                      <a:pt x="3692" y="7572"/>
                    </a:cubicBezTo>
                    <a:cubicBezTo>
                      <a:pt x="3650" y="7718"/>
                      <a:pt x="3588" y="7884"/>
                      <a:pt x="3546" y="8051"/>
                    </a:cubicBezTo>
                    <a:cubicBezTo>
                      <a:pt x="3254" y="8886"/>
                      <a:pt x="2879" y="9678"/>
                      <a:pt x="2566" y="10512"/>
                    </a:cubicBezTo>
                    <a:cubicBezTo>
                      <a:pt x="2003" y="12077"/>
                      <a:pt x="1669" y="13725"/>
                      <a:pt x="1606" y="15414"/>
                    </a:cubicBezTo>
                    <a:cubicBezTo>
                      <a:pt x="1544" y="16123"/>
                      <a:pt x="1419" y="16770"/>
                      <a:pt x="1314" y="17437"/>
                    </a:cubicBezTo>
                    <a:cubicBezTo>
                      <a:pt x="1273" y="17729"/>
                      <a:pt x="1231" y="18021"/>
                      <a:pt x="1210" y="18313"/>
                    </a:cubicBezTo>
                    <a:cubicBezTo>
                      <a:pt x="1189" y="18668"/>
                      <a:pt x="1210" y="19022"/>
                      <a:pt x="1231" y="19377"/>
                    </a:cubicBezTo>
                    <a:cubicBezTo>
                      <a:pt x="1252" y="19565"/>
                      <a:pt x="1273" y="19731"/>
                      <a:pt x="1314" y="19898"/>
                    </a:cubicBezTo>
                    <a:cubicBezTo>
                      <a:pt x="1377" y="20315"/>
                      <a:pt x="1439" y="20712"/>
                      <a:pt x="1523" y="21129"/>
                    </a:cubicBezTo>
                    <a:cubicBezTo>
                      <a:pt x="1752" y="22234"/>
                      <a:pt x="2003" y="23319"/>
                      <a:pt x="2023" y="24445"/>
                    </a:cubicBezTo>
                    <a:cubicBezTo>
                      <a:pt x="2003" y="25405"/>
                      <a:pt x="1877" y="26343"/>
                      <a:pt x="1627" y="27282"/>
                    </a:cubicBezTo>
                    <a:cubicBezTo>
                      <a:pt x="1585" y="27470"/>
                      <a:pt x="1523" y="27678"/>
                      <a:pt x="1481" y="27845"/>
                    </a:cubicBezTo>
                    <a:cubicBezTo>
                      <a:pt x="1439" y="27991"/>
                      <a:pt x="1398" y="28158"/>
                      <a:pt x="1356" y="28304"/>
                    </a:cubicBezTo>
                    <a:cubicBezTo>
                      <a:pt x="1189" y="28867"/>
                      <a:pt x="1001" y="29430"/>
                      <a:pt x="835" y="29973"/>
                    </a:cubicBezTo>
                    <a:cubicBezTo>
                      <a:pt x="793" y="30077"/>
                      <a:pt x="772" y="30202"/>
                      <a:pt x="730" y="30285"/>
                    </a:cubicBezTo>
                    <a:cubicBezTo>
                      <a:pt x="709" y="30369"/>
                      <a:pt x="689" y="30452"/>
                      <a:pt x="647" y="30536"/>
                    </a:cubicBezTo>
                    <a:cubicBezTo>
                      <a:pt x="647" y="30557"/>
                      <a:pt x="647" y="30577"/>
                      <a:pt x="647" y="30598"/>
                    </a:cubicBezTo>
                    <a:cubicBezTo>
                      <a:pt x="626" y="30619"/>
                      <a:pt x="626" y="30640"/>
                      <a:pt x="626" y="30640"/>
                    </a:cubicBezTo>
                    <a:cubicBezTo>
                      <a:pt x="626" y="30682"/>
                      <a:pt x="605" y="30703"/>
                      <a:pt x="605" y="30744"/>
                    </a:cubicBezTo>
                    <a:cubicBezTo>
                      <a:pt x="313" y="31704"/>
                      <a:pt x="125" y="32705"/>
                      <a:pt x="42" y="33685"/>
                    </a:cubicBezTo>
                    <a:cubicBezTo>
                      <a:pt x="21" y="33894"/>
                      <a:pt x="21" y="34102"/>
                      <a:pt x="21" y="34311"/>
                    </a:cubicBezTo>
                    <a:lnTo>
                      <a:pt x="21" y="34561"/>
                    </a:lnTo>
                    <a:lnTo>
                      <a:pt x="21" y="34978"/>
                    </a:lnTo>
                    <a:cubicBezTo>
                      <a:pt x="21" y="35062"/>
                      <a:pt x="0" y="35145"/>
                      <a:pt x="21" y="35229"/>
                    </a:cubicBezTo>
                    <a:cubicBezTo>
                      <a:pt x="42" y="35312"/>
                      <a:pt x="42" y="35395"/>
                      <a:pt x="42" y="35500"/>
                    </a:cubicBezTo>
                    <a:cubicBezTo>
                      <a:pt x="42" y="35708"/>
                      <a:pt x="42" y="35917"/>
                      <a:pt x="63" y="36125"/>
                    </a:cubicBezTo>
                    <a:cubicBezTo>
                      <a:pt x="63" y="36334"/>
                      <a:pt x="84" y="36563"/>
                      <a:pt x="105" y="36772"/>
                    </a:cubicBezTo>
                    <a:cubicBezTo>
                      <a:pt x="209" y="38712"/>
                      <a:pt x="459" y="40672"/>
                      <a:pt x="730" y="42612"/>
                    </a:cubicBezTo>
                    <a:cubicBezTo>
                      <a:pt x="793" y="43071"/>
                      <a:pt x="855" y="43551"/>
                      <a:pt x="939" y="44030"/>
                    </a:cubicBezTo>
                    <a:cubicBezTo>
                      <a:pt x="1001" y="44531"/>
                      <a:pt x="1085" y="45011"/>
                      <a:pt x="1168" y="45490"/>
                    </a:cubicBezTo>
                    <a:cubicBezTo>
                      <a:pt x="1210" y="45782"/>
                      <a:pt x="1252" y="46095"/>
                      <a:pt x="1293" y="46387"/>
                    </a:cubicBezTo>
                    <a:cubicBezTo>
                      <a:pt x="1377" y="46909"/>
                      <a:pt x="1523" y="48244"/>
                      <a:pt x="1731" y="49662"/>
                    </a:cubicBezTo>
                    <a:cubicBezTo>
                      <a:pt x="1815" y="50163"/>
                      <a:pt x="1898" y="50684"/>
                      <a:pt x="2003" y="51164"/>
                    </a:cubicBezTo>
                    <a:cubicBezTo>
                      <a:pt x="2128" y="51810"/>
                      <a:pt x="2295" y="52415"/>
                      <a:pt x="2503" y="53020"/>
                    </a:cubicBezTo>
                    <a:lnTo>
                      <a:pt x="4798" y="53020"/>
                    </a:lnTo>
                    <a:lnTo>
                      <a:pt x="4839" y="52937"/>
                    </a:lnTo>
                    <a:cubicBezTo>
                      <a:pt x="4860" y="52916"/>
                      <a:pt x="4860" y="52895"/>
                      <a:pt x="4860" y="52874"/>
                    </a:cubicBezTo>
                    <a:cubicBezTo>
                      <a:pt x="4902" y="52791"/>
                      <a:pt x="4944" y="52728"/>
                      <a:pt x="4985" y="52645"/>
                    </a:cubicBezTo>
                    <a:cubicBezTo>
                      <a:pt x="4985" y="52624"/>
                      <a:pt x="5006" y="52603"/>
                      <a:pt x="5006" y="52582"/>
                    </a:cubicBezTo>
                    <a:lnTo>
                      <a:pt x="5027" y="52519"/>
                    </a:lnTo>
                    <a:cubicBezTo>
                      <a:pt x="5048" y="52499"/>
                      <a:pt x="5048" y="52478"/>
                      <a:pt x="5069" y="52436"/>
                    </a:cubicBezTo>
                    <a:cubicBezTo>
                      <a:pt x="5069" y="52415"/>
                      <a:pt x="5069" y="52415"/>
                      <a:pt x="5090" y="52394"/>
                    </a:cubicBezTo>
                    <a:lnTo>
                      <a:pt x="5173" y="52186"/>
                    </a:lnTo>
                    <a:cubicBezTo>
                      <a:pt x="5173" y="52186"/>
                      <a:pt x="5173" y="52186"/>
                      <a:pt x="5173" y="52165"/>
                    </a:cubicBezTo>
                    <a:cubicBezTo>
                      <a:pt x="5194" y="52102"/>
                      <a:pt x="5215" y="52019"/>
                      <a:pt x="5256" y="51935"/>
                    </a:cubicBezTo>
                    <a:cubicBezTo>
                      <a:pt x="5277" y="51852"/>
                      <a:pt x="5319" y="51748"/>
                      <a:pt x="5340" y="51664"/>
                    </a:cubicBezTo>
                    <a:cubicBezTo>
                      <a:pt x="5361" y="51602"/>
                      <a:pt x="5402" y="51518"/>
                      <a:pt x="5423" y="51456"/>
                    </a:cubicBezTo>
                    <a:cubicBezTo>
                      <a:pt x="5465" y="51247"/>
                      <a:pt x="5528" y="51059"/>
                      <a:pt x="5569" y="50851"/>
                    </a:cubicBezTo>
                    <a:cubicBezTo>
                      <a:pt x="5653" y="50517"/>
                      <a:pt x="5736" y="50163"/>
                      <a:pt x="5778" y="49787"/>
                    </a:cubicBezTo>
                    <a:cubicBezTo>
                      <a:pt x="5799" y="49766"/>
                      <a:pt x="5799" y="49745"/>
                      <a:pt x="5799" y="49704"/>
                    </a:cubicBezTo>
                    <a:cubicBezTo>
                      <a:pt x="5882" y="49203"/>
                      <a:pt x="5924" y="48682"/>
                      <a:pt x="5966" y="48160"/>
                    </a:cubicBezTo>
                    <a:cubicBezTo>
                      <a:pt x="5986" y="47722"/>
                      <a:pt x="6007" y="47284"/>
                      <a:pt x="6028" y="46867"/>
                    </a:cubicBezTo>
                    <a:lnTo>
                      <a:pt x="6028" y="46325"/>
                    </a:lnTo>
                    <a:lnTo>
                      <a:pt x="6028" y="46200"/>
                    </a:lnTo>
                    <a:lnTo>
                      <a:pt x="6028" y="45970"/>
                    </a:lnTo>
                    <a:cubicBezTo>
                      <a:pt x="6028" y="45490"/>
                      <a:pt x="6049" y="45032"/>
                      <a:pt x="6070" y="44552"/>
                    </a:cubicBezTo>
                    <a:lnTo>
                      <a:pt x="6070" y="44322"/>
                    </a:lnTo>
                    <a:cubicBezTo>
                      <a:pt x="6070" y="44135"/>
                      <a:pt x="6091" y="43947"/>
                      <a:pt x="6091" y="43759"/>
                    </a:cubicBezTo>
                    <a:cubicBezTo>
                      <a:pt x="6112" y="43446"/>
                      <a:pt x="6132" y="43134"/>
                      <a:pt x="6132" y="42821"/>
                    </a:cubicBezTo>
                    <a:cubicBezTo>
                      <a:pt x="6153" y="42633"/>
                      <a:pt x="6153" y="42424"/>
                      <a:pt x="6153" y="42237"/>
                    </a:cubicBezTo>
                    <a:lnTo>
                      <a:pt x="6153" y="41986"/>
                    </a:lnTo>
                    <a:cubicBezTo>
                      <a:pt x="6174" y="41423"/>
                      <a:pt x="6153" y="40860"/>
                      <a:pt x="6112" y="40297"/>
                    </a:cubicBezTo>
                    <a:cubicBezTo>
                      <a:pt x="6091" y="40151"/>
                      <a:pt x="6070" y="40005"/>
                      <a:pt x="6070" y="39880"/>
                    </a:cubicBezTo>
                    <a:cubicBezTo>
                      <a:pt x="6049" y="39755"/>
                      <a:pt x="6028" y="39609"/>
                      <a:pt x="6028" y="39484"/>
                    </a:cubicBezTo>
                    <a:cubicBezTo>
                      <a:pt x="5986" y="39275"/>
                      <a:pt x="5966" y="39066"/>
                      <a:pt x="5924" y="38858"/>
                    </a:cubicBezTo>
                    <a:cubicBezTo>
                      <a:pt x="5861" y="38587"/>
                      <a:pt x="5799" y="38295"/>
                      <a:pt x="5736" y="38003"/>
                    </a:cubicBezTo>
                    <a:cubicBezTo>
                      <a:pt x="5528" y="37106"/>
                      <a:pt x="5361" y="36209"/>
                      <a:pt x="5236" y="35312"/>
                    </a:cubicBezTo>
                    <a:cubicBezTo>
                      <a:pt x="5173" y="34311"/>
                      <a:pt x="5152" y="33310"/>
                      <a:pt x="5215" y="32329"/>
                    </a:cubicBezTo>
                    <a:lnTo>
                      <a:pt x="5215" y="32142"/>
                    </a:lnTo>
                    <a:cubicBezTo>
                      <a:pt x="5256" y="31120"/>
                      <a:pt x="5256" y="30098"/>
                      <a:pt x="5256" y="29055"/>
                    </a:cubicBezTo>
                    <a:cubicBezTo>
                      <a:pt x="5236" y="28366"/>
                      <a:pt x="5215" y="27678"/>
                      <a:pt x="5194" y="26990"/>
                    </a:cubicBezTo>
                    <a:cubicBezTo>
                      <a:pt x="5131" y="25759"/>
                      <a:pt x="5048" y="24508"/>
                      <a:pt x="4923" y="23256"/>
                    </a:cubicBezTo>
                    <a:cubicBezTo>
                      <a:pt x="4902" y="22902"/>
                      <a:pt x="4860" y="22547"/>
                      <a:pt x="4818" y="22193"/>
                    </a:cubicBezTo>
                    <a:cubicBezTo>
                      <a:pt x="4652" y="20649"/>
                      <a:pt x="4443" y="19106"/>
                      <a:pt x="4505" y="17541"/>
                    </a:cubicBezTo>
                    <a:cubicBezTo>
                      <a:pt x="4652" y="14475"/>
                      <a:pt x="5465" y="11576"/>
                      <a:pt x="5402" y="8510"/>
                    </a:cubicBezTo>
                    <a:lnTo>
                      <a:pt x="5402" y="8218"/>
                    </a:lnTo>
                    <a:cubicBezTo>
                      <a:pt x="5298" y="6862"/>
                      <a:pt x="5090" y="5528"/>
                      <a:pt x="4735" y="4234"/>
                    </a:cubicBezTo>
                    <a:cubicBezTo>
                      <a:pt x="4714" y="4151"/>
                      <a:pt x="4693" y="4088"/>
                      <a:pt x="4672" y="4005"/>
                    </a:cubicBezTo>
                    <a:cubicBezTo>
                      <a:pt x="4631" y="3838"/>
                      <a:pt x="4589" y="3671"/>
                      <a:pt x="4547" y="3525"/>
                    </a:cubicBezTo>
                    <a:cubicBezTo>
                      <a:pt x="4505" y="3358"/>
                      <a:pt x="4464" y="3212"/>
                      <a:pt x="4401" y="3045"/>
                    </a:cubicBezTo>
                    <a:cubicBezTo>
                      <a:pt x="4380" y="2962"/>
                      <a:pt x="4359" y="2899"/>
                      <a:pt x="4339" y="2816"/>
                    </a:cubicBezTo>
                    <a:cubicBezTo>
                      <a:pt x="4297" y="2670"/>
                      <a:pt x="4255" y="2545"/>
                      <a:pt x="4213" y="2399"/>
                    </a:cubicBezTo>
                    <a:cubicBezTo>
                      <a:pt x="4151" y="2232"/>
                      <a:pt x="4088" y="2044"/>
                      <a:pt x="4026" y="1877"/>
                    </a:cubicBezTo>
                    <a:cubicBezTo>
                      <a:pt x="4005" y="1815"/>
                      <a:pt x="3984" y="1752"/>
                      <a:pt x="3942" y="1690"/>
                    </a:cubicBezTo>
                    <a:cubicBezTo>
                      <a:pt x="3880" y="1523"/>
                      <a:pt x="3775" y="1356"/>
                      <a:pt x="3692" y="1168"/>
                    </a:cubicBezTo>
                    <a:cubicBezTo>
                      <a:pt x="3629" y="1064"/>
                      <a:pt x="3567" y="981"/>
                      <a:pt x="3525" y="876"/>
                    </a:cubicBezTo>
                    <a:cubicBezTo>
                      <a:pt x="3463" y="751"/>
                      <a:pt x="3400" y="605"/>
                      <a:pt x="3358" y="480"/>
                    </a:cubicBezTo>
                    <a:cubicBezTo>
                      <a:pt x="3296" y="334"/>
                      <a:pt x="3254" y="167"/>
                      <a:pt x="32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3" name="Google Shape;297;p5"/>
              <p:cNvSpPr/>
              <p:nvPr/>
            </p:nvSpPr>
            <p:spPr>
              <a:xfrm>
                <a:off x="8466800" y="2781450"/>
                <a:ext cx="163750" cy="1351609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54189" extrusionOk="0">
                    <a:moveTo>
                      <a:pt x="3400" y="1"/>
                    </a:moveTo>
                    <a:lnTo>
                      <a:pt x="3275" y="1106"/>
                    </a:lnTo>
                    <a:cubicBezTo>
                      <a:pt x="3213" y="1649"/>
                      <a:pt x="3234" y="2212"/>
                      <a:pt x="3359" y="2733"/>
                    </a:cubicBezTo>
                    <a:cubicBezTo>
                      <a:pt x="3421" y="3067"/>
                      <a:pt x="3505" y="3380"/>
                      <a:pt x="3588" y="3693"/>
                    </a:cubicBezTo>
                    <a:cubicBezTo>
                      <a:pt x="3609" y="3797"/>
                      <a:pt x="3630" y="3922"/>
                      <a:pt x="3651" y="4026"/>
                    </a:cubicBezTo>
                    <a:cubicBezTo>
                      <a:pt x="3734" y="4339"/>
                      <a:pt x="3797" y="4631"/>
                      <a:pt x="3838" y="4923"/>
                    </a:cubicBezTo>
                    <a:lnTo>
                      <a:pt x="3838" y="4986"/>
                    </a:lnTo>
                    <a:cubicBezTo>
                      <a:pt x="4026" y="5987"/>
                      <a:pt x="4026" y="7009"/>
                      <a:pt x="3880" y="8031"/>
                    </a:cubicBezTo>
                    <a:cubicBezTo>
                      <a:pt x="3838" y="8240"/>
                      <a:pt x="3797" y="8448"/>
                      <a:pt x="3734" y="8657"/>
                    </a:cubicBezTo>
                    <a:cubicBezTo>
                      <a:pt x="3546" y="9283"/>
                      <a:pt x="3296" y="9929"/>
                      <a:pt x="3025" y="10534"/>
                    </a:cubicBezTo>
                    <a:cubicBezTo>
                      <a:pt x="2900" y="10868"/>
                      <a:pt x="2754" y="11222"/>
                      <a:pt x="2608" y="11577"/>
                    </a:cubicBezTo>
                    <a:cubicBezTo>
                      <a:pt x="2086" y="12974"/>
                      <a:pt x="1794" y="14497"/>
                      <a:pt x="1648" y="16541"/>
                    </a:cubicBezTo>
                    <a:cubicBezTo>
                      <a:pt x="1607" y="17000"/>
                      <a:pt x="1544" y="17438"/>
                      <a:pt x="1482" y="17876"/>
                    </a:cubicBezTo>
                    <a:cubicBezTo>
                      <a:pt x="1482" y="17918"/>
                      <a:pt x="1482" y="17959"/>
                      <a:pt x="1461" y="17980"/>
                    </a:cubicBezTo>
                    <a:cubicBezTo>
                      <a:pt x="1440" y="18189"/>
                      <a:pt x="1398" y="18376"/>
                      <a:pt x="1377" y="18564"/>
                    </a:cubicBezTo>
                    <a:cubicBezTo>
                      <a:pt x="1315" y="18877"/>
                      <a:pt x="1273" y="19190"/>
                      <a:pt x="1273" y="19503"/>
                    </a:cubicBezTo>
                    <a:cubicBezTo>
                      <a:pt x="1252" y="19857"/>
                      <a:pt x="1252" y="20191"/>
                      <a:pt x="1294" y="20525"/>
                    </a:cubicBezTo>
                    <a:cubicBezTo>
                      <a:pt x="1315" y="20712"/>
                      <a:pt x="1336" y="20879"/>
                      <a:pt x="1356" y="21046"/>
                    </a:cubicBezTo>
                    <a:cubicBezTo>
                      <a:pt x="1419" y="21442"/>
                      <a:pt x="1482" y="21860"/>
                      <a:pt x="1565" y="22235"/>
                    </a:cubicBezTo>
                    <a:cubicBezTo>
                      <a:pt x="1586" y="22360"/>
                      <a:pt x="1628" y="22485"/>
                      <a:pt x="1648" y="22611"/>
                    </a:cubicBezTo>
                    <a:cubicBezTo>
                      <a:pt x="1690" y="22819"/>
                      <a:pt x="1732" y="23007"/>
                      <a:pt x="1774" y="23215"/>
                    </a:cubicBezTo>
                    <a:cubicBezTo>
                      <a:pt x="1940" y="23987"/>
                      <a:pt x="2024" y="24759"/>
                      <a:pt x="2066" y="25531"/>
                    </a:cubicBezTo>
                    <a:cubicBezTo>
                      <a:pt x="2066" y="26240"/>
                      <a:pt x="1982" y="26928"/>
                      <a:pt x="1836" y="27616"/>
                    </a:cubicBezTo>
                    <a:cubicBezTo>
                      <a:pt x="1794" y="27867"/>
                      <a:pt x="1732" y="28096"/>
                      <a:pt x="1669" y="28346"/>
                    </a:cubicBezTo>
                    <a:cubicBezTo>
                      <a:pt x="1628" y="28534"/>
                      <a:pt x="1586" y="28722"/>
                      <a:pt x="1523" y="28909"/>
                    </a:cubicBezTo>
                    <a:cubicBezTo>
                      <a:pt x="1377" y="29473"/>
                      <a:pt x="1210" y="30015"/>
                      <a:pt x="1023" y="30536"/>
                    </a:cubicBezTo>
                    <a:cubicBezTo>
                      <a:pt x="1002" y="30620"/>
                      <a:pt x="981" y="30682"/>
                      <a:pt x="960" y="30766"/>
                    </a:cubicBezTo>
                    <a:cubicBezTo>
                      <a:pt x="960" y="30828"/>
                      <a:pt x="898" y="30954"/>
                      <a:pt x="877" y="31058"/>
                    </a:cubicBezTo>
                    <a:lnTo>
                      <a:pt x="793" y="31329"/>
                    </a:lnTo>
                    <a:lnTo>
                      <a:pt x="772" y="31371"/>
                    </a:lnTo>
                    <a:lnTo>
                      <a:pt x="752" y="31433"/>
                    </a:lnTo>
                    <a:cubicBezTo>
                      <a:pt x="752" y="31454"/>
                      <a:pt x="731" y="31496"/>
                      <a:pt x="731" y="31517"/>
                    </a:cubicBezTo>
                    <a:cubicBezTo>
                      <a:pt x="439" y="32455"/>
                      <a:pt x="209" y="33394"/>
                      <a:pt x="84" y="34353"/>
                    </a:cubicBezTo>
                    <a:cubicBezTo>
                      <a:pt x="84" y="34374"/>
                      <a:pt x="84" y="34395"/>
                      <a:pt x="84" y="34416"/>
                    </a:cubicBezTo>
                    <a:cubicBezTo>
                      <a:pt x="63" y="34562"/>
                      <a:pt x="42" y="34708"/>
                      <a:pt x="42" y="34854"/>
                    </a:cubicBezTo>
                    <a:cubicBezTo>
                      <a:pt x="22" y="35062"/>
                      <a:pt x="1" y="35292"/>
                      <a:pt x="1" y="35500"/>
                    </a:cubicBezTo>
                    <a:lnTo>
                      <a:pt x="1" y="35709"/>
                    </a:lnTo>
                    <a:lnTo>
                      <a:pt x="1" y="36043"/>
                    </a:lnTo>
                    <a:cubicBezTo>
                      <a:pt x="1" y="36251"/>
                      <a:pt x="1" y="36460"/>
                      <a:pt x="22" y="36668"/>
                    </a:cubicBezTo>
                    <a:cubicBezTo>
                      <a:pt x="42" y="36877"/>
                      <a:pt x="42" y="37086"/>
                      <a:pt x="42" y="37294"/>
                    </a:cubicBezTo>
                    <a:cubicBezTo>
                      <a:pt x="188" y="39985"/>
                      <a:pt x="543" y="42675"/>
                      <a:pt x="918" y="45199"/>
                    </a:cubicBezTo>
                    <a:cubicBezTo>
                      <a:pt x="981" y="45700"/>
                      <a:pt x="1064" y="46179"/>
                      <a:pt x="1148" y="46659"/>
                    </a:cubicBezTo>
                    <a:cubicBezTo>
                      <a:pt x="1190" y="46972"/>
                      <a:pt x="1231" y="47264"/>
                      <a:pt x="1294" y="47577"/>
                    </a:cubicBezTo>
                    <a:cubicBezTo>
                      <a:pt x="1315" y="47765"/>
                      <a:pt x="1356" y="48098"/>
                      <a:pt x="1398" y="48474"/>
                    </a:cubicBezTo>
                    <a:cubicBezTo>
                      <a:pt x="1502" y="49287"/>
                      <a:pt x="1607" y="50080"/>
                      <a:pt x="1732" y="50831"/>
                    </a:cubicBezTo>
                    <a:cubicBezTo>
                      <a:pt x="1815" y="51394"/>
                      <a:pt x="1920" y="51957"/>
                      <a:pt x="2024" y="52458"/>
                    </a:cubicBezTo>
                    <a:cubicBezTo>
                      <a:pt x="2149" y="53042"/>
                      <a:pt x="2295" y="53626"/>
                      <a:pt x="2483" y="54189"/>
                    </a:cubicBezTo>
                    <a:lnTo>
                      <a:pt x="2816" y="54189"/>
                    </a:lnTo>
                    <a:cubicBezTo>
                      <a:pt x="2462" y="53083"/>
                      <a:pt x="2191" y="51957"/>
                      <a:pt x="2045" y="50810"/>
                    </a:cubicBezTo>
                    <a:cubicBezTo>
                      <a:pt x="1878" y="49892"/>
                      <a:pt x="1774" y="49016"/>
                      <a:pt x="1711" y="48432"/>
                    </a:cubicBezTo>
                    <a:cubicBezTo>
                      <a:pt x="1648" y="48036"/>
                      <a:pt x="1628" y="47723"/>
                      <a:pt x="1586" y="47514"/>
                    </a:cubicBezTo>
                    <a:cubicBezTo>
                      <a:pt x="1461" y="46763"/>
                      <a:pt x="1356" y="45992"/>
                      <a:pt x="1231" y="45178"/>
                    </a:cubicBezTo>
                    <a:cubicBezTo>
                      <a:pt x="1148" y="44719"/>
                      <a:pt x="1085" y="44240"/>
                      <a:pt x="1023" y="43781"/>
                    </a:cubicBezTo>
                    <a:cubicBezTo>
                      <a:pt x="939" y="43218"/>
                      <a:pt x="856" y="42655"/>
                      <a:pt x="793" y="42091"/>
                    </a:cubicBezTo>
                    <a:cubicBezTo>
                      <a:pt x="647" y="40923"/>
                      <a:pt x="522" y="39755"/>
                      <a:pt x="439" y="38587"/>
                    </a:cubicBezTo>
                    <a:cubicBezTo>
                      <a:pt x="418" y="38358"/>
                      <a:pt x="397" y="38128"/>
                      <a:pt x="376" y="37920"/>
                    </a:cubicBezTo>
                    <a:lnTo>
                      <a:pt x="397" y="37628"/>
                    </a:lnTo>
                    <a:cubicBezTo>
                      <a:pt x="397" y="37503"/>
                      <a:pt x="376" y="37398"/>
                      <a:pt x="376" y="37273"/>
                    </a:cubicBezTo>
                    <a:cubicBezTo>
                      <a:pt x="355" y="36960"/>
                      <a:pt x="355" y="36668"/>
                      <a:pt x="334" y="36376"/>
                    </a:cubicBezTo>
                    <a:cubicBezTo>
                      <a:pt x="334" y="36168"/>
                      <a:pt x="334" y="35959"/>
                      <a:pt x="334" y="35730"/>
                    </a:cubicBezTo>
                    <a:lnTo>
                      <a:pt x="334" y="35500"/>
                    </a:lnTo>
                    <a:cubicBezTo>
                      <a:pt x="355" y="34374"/>
                      <a:pt x="543" y="33269"/>
                      <a:pt x="877" y="32205"/>
                    </a:cubicBezTo>
                    <a:cubicBezTo>
                      <a:pt x="877" y="32163"/>
                      <a:pt x="898" y="32142"/>
                      <a:pt x="918" y="32101"/>
                    </a:cubicBezTo>
                    <a:cubicBezTo>
                      <a:pt x="918" y="32080"/>
                      <a:pt x="918" y="32059"/>
                      <a:pt x="918" y="32038"/>
                    </a:cubicBezTo>
                    <a:cubicBezTo>
                      <a:pt x="918" y="32017"/>
                      <a:pt x="939" y="32017"/>
                      <a:pt x="939" y="31996"/>
                    </a:cubicBezTo>
                    <a:cubicBezTo>
                      <a:pt x="960" y="31913"/>
                      <a:pt x="1002" y="31809"/>
                      <a:pt x="1023" y="31725"/>
                    </a:cubicBezTo>
                    <a:cubicBezTo>
                      <a:pt x="1044" y="31663"/>
                      <a:pt x="1085" y="31538"/>
                      <a:pt x="1106" y="31433"/>
                    </a:cubicBezTo>
                    <a:cubicBezTo>
                      <a:pt x="1190" y="31162"/>
                      <a:pt x="1273" y="30933"/>
                      <a:pt x="1356" y="30682"/>
                    </a:cubicBezTo>
                    <a:cubicBezTo>
                      <a:pt x="1419" y="30432"/>
                      <a:pt x="1502" y="30161"/>
                      <a:pt x="1586" y="29890"/>
                    </a:cubicBezTo>
                    <a:cubicBezTo>
                      <a:pt x="1648" y="29765"/>
                      <a:pt x="1690" y="29619"/>
                      <a:pt x="1711" y="29473"/>
                    </a:cubicBezTo>
                    <a:cubicBezTo>
                      <a:pt x="1774" y="29327"/>
                      <a:pt x="1815" y="29160"/>
                      <a:pt x="1857" y="29014"/>
                    </a:cubicBezTo>
                    <a:cubicBezTo>
                      <a:pt x="2191" y="27887"/>
                      <a:pt x="2378" y="26740"/>
                      <a:pt x="2378" y="25572"/>
                    </a:cubicBezTo>
                    <a:cubicBezTo>
                      <a:pt x="2337" y="24571"/>
                      <a:pt x="2191" y="23570"/>
                      <a:pt x="1961" y="22590"/>
                    </a:cubicBezTo>
                    <a:cubicBezTo>
                      <a:pt x="1857" y="22068"/>
                      <a:pt x="1753" y="21547"/>
                      <a:pt x="1669" y="21025"/>
                    </a:cubicBezTo>
                    <a:cubicBezTo>
                      <a:pt x="1648" y="20858"/>
                      <a:pt x="1628" y="20671"/>
                      <a:pt x="1607" y="20504"/>
                    </a:cubicBezTo>
                    <a:cubicBezTo>
                      <a:pt x="1565" y="20170"/>
                      <a:pt x="1565" y="19836"/>
                      <a:pt x="1586" y="19503"/>
                    </a:cubicBezTo>
                    <a:cubicBezTo>
                      <a:pt x="1628" y="19002"/>
                      <a:pt x="1690" y="18522"/>
                      <a:pt x="1774" y="18043"/>
                    </a:cubicBezTo>
                    <a:cubicBezTo>
                      <a:pt x="1857" y="17542"/>
                      <a:pt x="1920" y="17062"/>
                      <a:pt x="1961" y="16562"/>
                    </a:cubicBezTo>
                    <a:cubicBezTo>
                      <a:pt x="2107" y="14560"/>
                      <a:pt x="2399" y="13079"/>
                      <a:pt x="2921" y="11702"/>
                    </a:cubicBezTo>
                    <a:cubicBezTo>
                      <a:pt x="3046" y="11347"/>
                      <a:pt x="3171" y="11014"/>
                      <a:pt x="3317" y="10680"/>
                    </a:cubicBezTo>
                    <a:cubicBezTo>
                      <a:pt x="3484" y="10346"/>
                      <a:pt x="3609" y="9992"/>
                      <a:pt x="3755" y="9637"/>
                    </a:cubicBezTo>
                    <a:cubicBezTo>
                      <a:pt x="3797" y="9491"/>
                      <a:pt x="3859" y="9345"/>
                      <a:pt x="3901" y="9220"/>
                    </a:cubicBezTo>
                    <a:cubicBezTo>
                      <a:pt x="3901" y="9199"/>
                      <a:pt x="3922" y="9178"/>
                      <a:pt x="3922" y="9157"/>
                    </a:cubicBezTo>
                    <a:cubicBezTo>
                      <a:pt x="3964" y="9011"/>
                      <a:pt x="4005" y="8865"/>
                      <a:pt x="4047" y="8719"/>
                    </a:cubicBezTo>
                    <a:cubicBezTo>
                      <a:pt x="4110" y="8532"/>
                      <a:pt x="4151" y="8323"/>
                      <a:pt x="4193" y="8115"/>
                    </a:cubicBezTo>
                    <a:cubicBezTo>
                      <a:pt x="4231" y="7889"/>
                      <a:pt x="4260" y="7660"/>
                      <a:pt x="4278" y="7430"/>
                    </a:cubicBezTo>
                    <a:lnTo>
                      <a:pt x="4278" y="7430"/>
                    </a:lnTo>
                    <a:cubicBezTo>
                      <a:pt x="4305" y="7142"/>
                      <a:pt x="4318" y="6853"/>
                      <a:pt x="4318" y="6571"/>
                    </a:cubicBezTo>
                    <a:cubicBezTo>
                      <a:pt x="4297" y="6029"/>
                      <a:pt x="4235" y="5487"/>
                      <a:pt x="4151" y="4944"/>
                    </a:cubicBezTo>
                    <a:cubicBezTo>
                      <a:pt x="4110" y="4631"/>
                      <a:pt x="4047" y="4298"/>
                      <a:pt x="3964" y="3985"/>
                    </a:cubicBezTo>
                    <a:cubicBezTo>
                      <a:pt x="3943" y="3860"/>
                      <a:pt x="3901" y="3755"/>
                      <a:pt x="3880" y="3630"/>
                    </a:cubicBezTo>
                    <a:cubicBezTo>
                      <a:pt x="3859" y="3505"/>
                      <a:pt x="3818" y="3359"/>
                      <a:pt x="3797" y="3255"/>
                    </a:cubicBezTo>
                    <a:cubicBezTo>
                      <a:pt x="3692" y="2900"/>
                      <a:pt x="3630" y="2546"/>
                      <a:pt x="3588" y="2191"/>
                    </a:cubicBezTo>
                    <a:lnTo>
                      <a:pt x="3588" y="2191"/>
                    </a:lnTo>
                    <a:cubicBezTo>
                      <a:pt x="3589" y="2205"/>
                      <a:pt x="3590" y="2219"/>
                      <a:pt x="3591" y="2232"/>
                    </a:cubicBezTo>
                    <a:lnTo>
                      <a:pt x="3591" y="2232"/>
                    </a:lnTo>
                    <a:cubicBezTo>
                      <a:pt x="3590" y="2226"/>
                      <a:pt x="3589" y="2219"/>
                      <a:pt x="3588" y="2212"/>
                    </a:cubicBezTo>
                    <a:lnTo>
                      <a:pt x="3571" y="2055"/>
                    </a:lnTo>
                    <a:lnTo>
                      <a:pt x="3571" y="2055"/>
                    </a:lnTo>
                    <a:cubicBezTo>
                      <a:pt x="3612" y="2176"/>
                      <a:pt x="3673" y="2277"/>
                      <a:pt x="3734" y="2379"/>
                    </a:cubicBezTo>
                    <a:cubicBezTo>
                      <a:pt x="3797" y="2483"/>
                      <a:pt x="3838" y="2587"/>
                      <a:pt x="3901" y="2692"/>
                    </a:cubicBezTo>
                    <a:cubicBezTo>
                      <a:pt x="3943" y="2796"/>
                      <a:pt x="4005" y="2942"/>
                      <a:pt x="4068" y="3067"/>
                    </a:cubicBezTo>
                    <a:cubicBezTo>
                      <a:pt x="4276" y="3672"/>
                      <a:pt x="4485" y="4298"/>
                      <a:pt x="4652" y="4965"/>
                    </a:cubicBezTo>
                    <a:cubicBezTo>
                      <a:pt x="4673" y="5028"/>
                      <a:pt x="4694" y="5111"/>
                      <a:pt x="4714" y="5174"/>
                    </a:cubicBezTo>
                    <a:cubicBezTo>
                      <a:pt x="5111" y="6634"/>
                      <a:pt x="5361" y="8135"/>
                      <a:pt x="5445" y="9658"/>
                    </a:cubicBezTo>
                    <a:cubicBezTo>
                      <a:pt x="5486" y="11368"/>
                      <a:pt x="5236" y="13079"/>
                      <a:pt x="4986" y="14726"/>
                    </a:cubicBezTo>
                    <a:cubicBezTo>
                      <a:pt x="4777" y="16020"/>
                      <a:pt x="4652" y="17334"/>
                      <a:pt x="4568" y="18668"/>
                    </a:cubicBezTo>
                    <a:cubicBezTo>
                      <a:pt x="4548" y="19982"/>
                      <a:pt x="4631" y="21317"/>
                      <a:pt x="4819" y="22652"/>
                    </a:cubicBezTo>
                    <a:cubicBezTo>
                      <a:pt x="4840" y="22882"/>
                      <a:pt x="4861" y="23111"/>
                      <a:pt x="4881" y="23341"/>
                    </a:cubicBezTo>
                    <a:cubicBezTo>
                      <a:pt x="4923" y="23695"/>
                      <a:pt x="4965" y="24050"/>
                      <a:pt x="5007" y="24404"/>
                    </a:cubicBezTo>
                    <a:cubicBezTo>
                      <a:pt x="5173" y="26323"/>
                      <a:pt x="5278" y="28263"/>
                      <a:pt x="5299" y="30203"/>
                    </a:cubicBezTo>
                    <a:cubicBezTo>
                      <a:pt x="5319" y="31225"/>
                      <a:pt x="5299" y="32268"/>
                      <a:pt x="5278" y="33290"/>
                    </a:cubicBezTo>
                    <a:lnTo>
                      <a:pt x="5278" y="33498"/>
                    </a:lnTo>
                    <a:lnTo>
                      <a:pt x="5278" y="33519"/>
                    </a:lnTo>
                    <a:lnTo>
                      <a:pt x="5278" y="33665"/>
                    </a:lnTo>
                    <a:cubicBezTo>
                      <a:pt x="5257" y="34416"/>
                      <a:pt x="5215" y="35188"/>
                      <a:pt x="5278" y="35959"/>
                    </a:cubicBezTo>
                    <a:cubicBezTo>
                      <a:pt x="5278" y="36126"/>
                      <a:pt x="5299" y="36293"/>
                      <a:pt x="5319" y="36460"/>
                    </a:cubicBezTo>
                    <a:cubicBezTo>
                      <a:pt x="5403" y="37252"/>
                      <a:pt x="5549" y="38066"/>
                      <a:pt x="5737" y="38838"/>
                    </a:cubicBezTo>
                    <a:cubicBezTo>
                      <a:pt x="5820" y="39234"/>
                      <a:pt x="5903" y="39630"/>
                      <a:pt x="6008" y="40027"/>
                    </a:cubicBezTo>
                    <a:cubicBezTo>
                      <a:pt x="6070" y="40360"/>
                      <a:pt x="6112" y="40673"/>
                      <a:pt x="6154" y="41007"/>
                    </a:cubicBezTo>
                    <a:cubicBezTo>
                      <a:pt x="6154" y="41132"/>
                      <a:pt x="6175" y="41278"/>
                      <a:pt x="6195" y="41424"/>
                    </a:cubicBezTo>
                    <a:cubicBezTo>
                      <a:pt x="6195" y="41570"/>
                      <a:pt x="6216" y="41737"/>
                      <a:pt x="6216" y="41904"/>
                    </a:cubicBezTo>
                    <a:cubicBezTo>
                      <a:pt x="6237" y="42300"/>
                      <a:pt x="6237" y="42717"/>
                      <a:pt x="6237" y="43113"/>
                    </a:cubicBezTo>
                    <a:lnTo>
                      <a:pt x="6237" y="43364"/>
                    </a:lnTo>
                    <a:cubicBezTo>
                      <a:pt x="6237" y="43572"/>
                      <a:pt x="6237" y="43760"/>
                      <a:pt x="6216" y="43969"/>
                    </a:cubicBezTo>
                    <a:cubicBezTo>
                      <a:pt x="6216" y="44156"/>
                      <a:pt x="6216" y="44323"/>
                      <a:pt x="6195" y="44490"/>
                    </a:cubicBezTo>
                    <a:cubicBezTo>
                      <a:pt x="6195" y="44657"/>
                      <a:pt x="6195" y="44782"/>
                      <a:pt x="6175" y="44907"/>
                    </a:cubicBezTo>
                    <a:lnTo>
                      <a:pt x="6175" y="45095"/>
                    </a:lnTo>
                    <a:cubicBezTo>
                      <a:pt x="6175" y="45199"/>
                      <a:pt x="6175" y="45324"/>
                      <a:pt x="6175" y="45449"/>
                    </a:cubicBezTo>
                    <a:cubicBezTo>
                      <a:pt x="6154" y="45554"/>
                      <a:pt x="6175" y="45616"/>
                      <a:pt x="6175" y="45700"/>
                    </a:cubicBezTo>
                    <a:lnTo>
                      <a:pt x="6175" y="45929"/>
                    </a:lnTo>
                    <a:cubicBezTo>
                      <a:pt x="6154" y="46346"/>
                      <a:pt x="6133" y="46763"/>
                      <a:pt x="6133" y="47201"/>
                    </a:cubicBezTo>
                    <a:lnTo>
                      <a:pt x="6133" y="47994"/>
                    </a:lnTo>
                    <a:cubicBezTo>
                      <a:pt x="6133" y="48265"/>
                      <a:pt x="6112" y="48578"/>
                      <a:pt x="6091" y="48870"/>
                    </a:cubicBezTo>
                    <a:cubicBezTo>
                      <a:pt x="6091" y="48995"/>
                      <a:pt x="6091" y="49100"/>
                      <a:pt x="6070" y="49225"/>
                    </a:cubicBezTo>
                    <a:cubicBezTo>
                      <a:pt x="6070" y="49225"/>
                      <a:pt x="6070" y="49246"/>
                      <a:pt x="6070" y="49266"/>
                    </a:cubicBezTo>
                    <a:cubicBezTo>
                      <a:pt x="6049" y="49788"/>
                      <a:pt x="5987" y="50309"/>
                      <a:pt x="5903" y="50852"/>
                    </a:cubicBezTo>
                    <a:cubicBezTo>
                      <a:pt x="5903" y="50872"/>
                      <a:pt x="5903" y="50893"/>
                      <a:pt x="5903" y="50914"/>
                    </a:cubicBezTo>
                    <a:cubicBezTo>
                      <a:pt x="5841" y="51269"/>
                      <a:pt x="5778" y="51623"/>
                      <a:pt x="5695" y="51978"/>
                    </a:cubicBezTo>
                    <a:cubicBezTo>
                      <a:pt x="5653" y="52166"/>
                      <a:pt x="5591" y="52332"/>
                      <a:pt x="5549" y="52520"/>
                    </a:cubicBezTo>
                    <a:cubicBezTo>
                      <a:pt x="5507" y="52624"/>
                      <a:pt x="5486" y="52708"/>
                      <a:pt x="5445" y="52812"/>
                    </a:cubicBezTo>
                    <a:cubicBezTo>
                      <a:pt x="5424" y="52916"/>
                      <a:pt x="5403" y="52979"/>
                      <a:pt x="5361" y="53062"/>
                    </a:cubicBezTo>
                    <a:cubicBezTo>
                      <a:pt x="5340" y="53146"/>
                      <a:pt x="5299" y="53229"/>
                      <a:pt x="5278" y="53313"/>
                    </a:cubicBezTo>
                    <a:cubicBezTo>
                      <a:pt x="5257" y="53375"/>
                      <a:pt x="5236" y="53438"/>
                      <a:pt x="5194" y="53500"/>
                    </a:cubicBezTo>
                    <a:cubicBezTo>
                      <a:pt x="5194" y="53500"/>
                      <a:pt x="5194" y="53521"/>
                      <a:pt x="5173" y="53521"/>
                    </a:cubicBezTo>
                    <a:cubicBezTo>
                      <a:pt x="5173" y="53563"/>
                      <a:pt x="5153" y="53584"/>
                      <a:pt x="5132" y="53626"/>
                    </a:cubicBezTo>
                    <a:cubicBezTo>
                      <a:pt x="5111" y="53688"/>
                      <a:pt x="5090" y="53730"/>
                      <a:pt x="5069" y="53772"/>
                    </a:cubicBezTo>
                    <a:cubicBezTo>
                      <a:pt x="5048" y="53834"/>
                      <a:pt x="5007" y="53918"/>
                      <a:pt x="4986" y="53980"/>
                    </a:cubicBezTo>
                    <a:cubicBezTo>
                      <a:pt x="4986" y="53980"/>
                      <a:pt x="4965" y="54001"/>
                      <a:pt x="4965" y="54022"/>
                    </a:cubicBezTo>
                    <a:lnTo>
                      <a:pt x="4965" y="54043"/>
                    </a:lnTo>
                    <a:cubicBezTo>
                      <a:pt x="4944" y="54064"/>
                      <a:pt x="4944" y="54084"/>
                      <a:pt x="4923" y="54126"/>
                    </a:cubicBezTo>
                    <a:cubicBezTo>
                      <a:pt x="4902" y="54147"/>
                      <a:pt x="4902" y="54168"/>
                      <a:pt x="4881" y="54189"/>
                    </a:cubicBezTo>
                    <a:lnTo>
                      <a:pt x="5236" y="54189"/>
                    </a:lnTo>
                    <a:cubicBezTo>
                      <a:pt x="5257" y="54147"/>
                      <a:pt x="5278" y="54105"/>
                      <a:pt x="5278" y="54064"/>
                    </a:cubicBezTo>
                    <a:cubicBezTo>
                      <a:pt x="5299" y="54022"/>
                      <a:pt x="5319" y="54001"/>
                      <a:pt x="5340" y="53959"/>
                    </a:cubicBezTo>
                    <a:cubicBezTo>
                      <a:pt x="5361" y="53938"/>
                      <a:pt x="5403" y="53834"/>
                      <a:pt x="5424" y="53772"/>
                    </a:cubicBezTo>
                    <a:cubicBezTo>
                      <a:pt x="5424" y="53751"/>
                      <a:pt x="5424" y="53751"/>
                      <a:pt x="5424" y="53751"/>
                    </a:cubicBezTo>
                    <a:cubicBezTo>
                      <a:pt x="5445" y="53688"/>
                      <a:pt x="5465" y="53646"/>
                      <a:pt x="5486" y="53584"/>
                    </a:cubicBezTo>
                    <a:cubicBezTo>
                      <a:pt x="5486" y="53584"/>
                      <a:pt x="5507" y="53563"/>
                      <a:pt x="5507" y="53563"/>
                    </a:cubicBezTo>
                    <a:cubicBezTo>
                      <a:pt x="5528" y="53480"/>
                      <a:pt x="5549" y="53417"/>
                      <a:pt x="5591" y="53354"/>
                    </a:cubicBezTo>
                    <a:cubicBezTo>
                      <a:pt x="5611" y="53292"/>
                      <a:pt x="5653" y="53188"/>
                      <a:pt x="5674" y="53104"/>
                    </a:cubicBezTo>
                    <a:cubicBezTo>
                      <a:pt x="5674" y="53083"/>
                      <a:pt x="5674" y="53083"/>
                      <a:pt x="5674" y="53083"/>
                    </a:cubicBezTo>
                    <a:cubicBezTo>
                      <a:pt x="5737" y="52937"/>
                      <a:pt x="5778" y="52770"/>
                      <a:pt x="5820" y="52624"/>
                    </a:cubicBezTo>
                    <a:cubicBezTo>
                      <a:pt x="5883" y="52437"/>
                      <a:pt x="5924" y="52228"/>
                      <a:pt x="5987" y="52020"/>
                    </a:cubicBezTo>
                    <a:cubicBezTo>
                      <a:pt x="6070" y="51644"/>
                      <a:pt x="6154" y="51248"/>
                      <a:pt x="6216" y="50852"/>
                    </a:cubicBezTo>
                    <a:cubicBezTo>
                      <a:pt x="6341" y="49913"/>
                      <a:pt x="6404" y="48974"/>
                      <a:pt x="6425" y="48036"/>
                    </a:cubicBezTo>
                    <a:cubicBezTo>
                      <a:pt x="6425" y="47806"/>
                      <a:pt x="6425" y="47577"/>
                      <a:pt x="6446" y="47347"/>
                    </a:cubicBezTo>
                    <a:lnTo>
                      <a:pt x="6446" y="47097"/>
                    </a:lnTo>
                    <a:lnTo>
                      <a:pt x="6446" y="46451"/>
                    </a:lnTo>
                    <a:cubicBezTo>
                      <a:pt x="6446" y="46221"/>
                      <a:pt x="6467" y="45929"/>
                      <a:pt x="6467" y="45679"/>
                    </a:cubicBezTo>
                    <a:lnTo>
                      <a:pt x="6467" y="45491"/>
                    </a:lnTo>
                    <a:cubicBezTo>
                      <a:pt x="6467" y="45366"/>
                      <a:pt x="6467" y="45220"/>
                      <a:pt x="6487" y="45095"/>
                    </a:cubicBezTo>
                    <a:cubicBezTo>
                      <a:pt x="6508" y="44719"/>
                      <a:pt x="6529" y="44365"/>
                      <a:pt x="6529" y="43989"/>
                    </a:cubicBezTo>
                    <a:cubicBezTo>
                      <a:pt x="6529" y="43781"/>
                      <a:pt x="6550" y="43572"/>
                      <a:pt x="6550" y="43364"/>
                    </a:cubicBezTo>
                    <a:lnTo>
                      <a:pt x="6550" y="43155"/>
                    </a:lnTo>
                    <a:cubicBezTo>
                      <a:pt x="6550" y="43155"/>
                      <a:pt x="6508" y="43134"/>
                      <a:pt x="6508" y="43134"/>
                    </a:cubicBezTo>
                    <a:lnTo>
                      <a:pt x="6508" y="42446"/>
                    </a:lnTo>
                    <a:cubicBezTo>
                      <a:pt x="6508" y="41987"/>
                      <a:pt x="6487" y="41507"/>
                      <a:pt x="6425" y="41028"/>
                    </a:cubicBezTo>
                    <a:cubicBezTo>
                      <a:pt x="6404" y="40903"/>
                      <a:pt x="6404" y="40777"/>
                      <a:pt x="6383" y="40631"/>
                    </a:cubicBezTo>
                    <a:cubicBezTo>
                      <a:pt x="6362" y="40506"/>
                      <a:pt x="6341" y="40402"/>
                      <a:pt x="6321" y="40277"/>
                    </a:cubicBezTo>
                    <a:cubicBezTo>
                      <a:pt x="6300" y="40152"/>
                      <a:pt x="6279" y="40068"/>
                      <a:pt x="6279" y="39985"/>
                    </a:cubicBezTo>
                    <a:cubicBezTo>
                      <a:pt x="6195" y="39568"/>
                      <a:pt x="6112" y="39171"/>
                      <a:pt x="6008" y="38775"/>
                    </a:cubicBezTo>
                    <a:cubicBezTo>
                      <a:pt x="5966" y="38608"/>
                      <a:pt x="5945" y="38441"/>
                      <a:pt x="5903" y="38274"/>
                    </a:cubicBezTo>
                    <a:cubicBezTo>
                      <a:pt x="5757" y="37670"/>
                      <a:pt x="5653" y="37044"/>
                      <a:pt x="5591" y="36439"/>
                    </a:cubicBezTo>
                    <a:cubicBezTo>
                      <a:pt x="5507" y="35521"/>
                      <a:pt x="5507" y="34604"/>
                      <a:pt x="5549" y="33686"/>
                    </a:cubicBezTo>
                    <a:lnTo>
                      <a:pt x="5570" y="33290"/>
                    </a:lnTo>
                    <a:cubicBezTo>
                      <a:pt x="5591" y="32685"/>
                      <a:pt x="5611" y="32059"/>
                      <a:pt x="5611" y="31454"/>
                    </a:cubicBezTo>
                    <a:lnTo>
                      <a:pt x="5611" y="31100"/>
                    </a:lnTo>
                    <a:lnTo>
                      <a:pt x="5611" y="30161"/>
                    </a:lnTo>
                    <a:cubicBezTo>
                      <a:pt x="5611" y="29493"/>
                      <a:pt x="5570" y="28805"/>
                      <a:pt x="5549" y="28138"/>
                    </a:cubicBezTo>
                    <a:cubicBezTo>
                      <a:pt x="5528" y="27700"/>
                      <a:pt x="5507" y="27283"/>
                      <a:pt x="5486" y="26865"/>
                    </a:cubicBezTo>
                    <a:lnTo>
                      <a:pt x="5486" y="26845"/>
                    </a:lnTo>
                    <a:cubicBezTo>
                      <a:pt x="5486" y="26740"/>
                      <a:pt x="5465" y="26636"/>
                      <a:pt x="5465" y="26532"/>
                    </a:cubicBezTo>
                    <a:cubicBezTo>
                      <a:pt x="5424" y="25823"/>
                      <a:pt x="5361" y="25093"/>
                      <a:pt x="5299" y="24383"/>
                    </a:cubicBezTo>
                    <a:cubicBezTo>
                      <a:pt x="5257" y="24029"/>
                      <a:pt x="5215" y="23674"/>
                      <a:pt x="5194" y="23299"/>
                    </a:cubicBezTo>
                    <a:cubicBezTo>
                      <a:pt x="5153" y="23069"/>
                      <a:pt x="5132" y="22840"/>
                      <a:pt x="5111" y="22611"/>
                    </a:cubicBezTo>
                    <a:cubicBezTo>
                      <a:pt x="4923" y="21317"/>
                      <a:pt x="4840" y="20003"/>
                      <a:pt x="4861" y="18668"/>
                    </a:cubicBezTo>
                    <a:cubicBezTo>
                      <a:pt x="4944" y="17354"/>
                      <a:pt x="5090" y="16061"/>
                      <a:pt x="5299" y="14747"/>
                    </a:cubicBezTo>
                    <a:cubicBezTo>
                      <a:pt x="5486" y="13537"/>
                      <a:pt x="5674" y="12307"/>
                      <a:pt x="5737" y="11055"/>
                    </a:cubicBezTo>
                    <a:cubicBezTo>
                      <a:pt x="5757" y="10576"/>
                      <a:pt x="5778" y="10117"/>
                      <a:pt x="5757" y="9637"/>
                    </a:cubicBezTo>
                    <a:cubicBezTo>
                      <a:pt x="5674" y="8094"/>
                      <a:pt x="5445" y="6571"/>
                      <a:pt x="5027" y="5090"/>
                    </a:cubicBezTo>
                    <a:cubicBezTo>
                      <a:pt x="4965" y="4861"/>
                      <a:pt x="4902" y="4610"/>
                      <a:pt x="4840" y="4381"/>
                    </a:cubicBezTo>
                    <a:cubicBezTo>
                      <a:pt x="4694" y="3880"/>
                      <a:pt x="4527" y="3422"/>
                      <a:pt x="4381" y="2963"/>
                    </a:cubicBezTo>
                    <a:cubicBezTo>
                      <a:pt x="4276" y="2692"/>
                      <a:pt x="4151" y="2441"/>
                      <a:pt x="4005" y="2212"/>
                    </a:cubicBezTo>
                    <a:cubicBezTo>
                      <a:pt x="3964" y="2128"/>
                      <a:pt x="3922" y="2045"/>
                      <a:pt x="3880" y="1941"/>
                    </a:cubicBezTo>
                    <a:cubicBezTo>
                      <a:pt x="3818" y="1816"/>
                      <a:pt x="3755" y="1711"/>
                      <a:pt x="3713" y="1586"/>
                    </a:cubicBezTo>
                    <a:cubicBezTo>
                      <a:pt x="3651" y="1419"/>
                      <a:pt x="3588" y="1252"/>
                      <a:pt x="3567" y="1106"/>
                    </a:cubicBezTo>
                    <a:lnTo>
                      <a:pt x="3505" y="585"/>
                    </a:lnTo>
                    <a:lnTo>
                      <a:pt x="3400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4" name="Google Shape;298;p5"/>
              <p:cNvSpPr/>
              <p:nvPr/>
            </p:nvSpPr>
            <p:spPr>
              <a:xfrm>
                <a:off x="8630525" y="2992125"/>
                <a:ext cx="364525" cy="1141450"/>
              </a:xfrm>
              <a:custGeom>
                <a:avLst/>
                <a:gdLst/>
                <a:ahLst/>
                <a:cxnLst/>
                <a:rect l="l" t="t" r="r" b="b"/>
                <a:pathLst>
                  <a:path w="14581" h="45658" extrusionOk="0">
                    <a:moveTo>
                      <a:pt x="14580" y="0"/>
                    </a:moveTo>
                    <a:cubicBezTo>
                      <a:pt x="11452" y="3442"/>
                      <a:pt x="10326" y="7968"/>
                      <a:pt x="9387" y="12577"/>
                    </a:cubicBezTo>
                    <a:cubicBezTo>
                      <a:pt x="9303" y="12974"/>
                      <a:pt x="9220" y="13370"/>
                      <a:pt x="9157" y="13766"/>
                    </a:cubicBezTo>
                    <a:cubicBezTo>
                      <a:pt x="9074" y="14163"/>
                      <a:pt x="8991" y="14559"/>
                      <a:pt x="8928" y="14955"/>
                    </a:cubicBezTo>
                    <a:cubicBezTo>
                      <a:pt x="8594" y="16666"/>
                      <a:pt x="8240" y="18397"/>
                      <a:pt x="7802" y="20044"/>
                    </a:cubicBezTo>
                    <a:cubicBezTo>
                      <a:pt x="7531" y="21046"/>
                      <a:pt x="7218" y="22026"/>
                      <a:pt x="6884" y="23006"/>
                    </a:cubicBezTo>
                    <a:cubicBezTo>
                      <a:pt x="6821" y="23215"/>
                      <a:pt x="6738" y="23444"/>
                      <a:pt x="6655" y="23653"/>
                    </a:cubicBezTo>
                    <a:cubicBezTo>
                      <a:pt x="6592" y="23861"/>
                      <a:pt x="6509" y="24070"/>
                      <a:pt x="6446" y="24279"/>
                    </a:cubicBezTo>
                    <a:cubicBezTo>
                      <a:pt x="6175" y="25009"/>
                      <a:pt x="5904" y="25718"/>
                      <a:pt x="5633" y="26448"/>
                    </a:cubicBezTo>
                    <a:cubicBezTo>
                      <a:pt x="5487" y="26802"/>
                      <a:pt x="5341" y="27178"/>
                      <a:pt x="5195" y="27553"/>
                    </a:cubicBezTo>
                    <a:cubicBezTo>
                      <a:pt x="5007" y="28033"/>
                      <a:pt x="4798" y="28533"/>
                      <a:pt x="4611" y="29034"/>
                    </a:cubicBezTo>
                    <a:cubicBezTo>
                      <a:pt x="4193" y="30077"/>
                      <a:pt x="3776" y="31120"/>
                      <a:pt x="3380" y="32184"/>
                    </a:cubicBezTo>
                    <a:lnTo>
                      <a:pt x="3213" y="32642"/>
                    </a:lnTo>
                    <a:cubicBezTo>
                      <a:pt x="3150" y="32788"/>
                      <a:pt x="3109" y="32934"/>
                      <a:pt x="3046" y="33080"/>
                    </a:cubicBezTo>
                    <a:cubicBezTo>
                      <a:pt x="2671" y="34123"/>
                      <a:pt x="2316" y="35166"/>
                      <a:pt x="1982" y="36230"/>
                    </a:cubicBezTo>
                    <a:cubicBezTo>
                      <a:pt x="1941" y="36376"/>
                      <a:pt x="1899" y="36522"/>
                      <a:pt x="1836" y="36668"/>
                    </a:cubicBezTo>
                    <a:cubicBezTo>
                      <a:pt x="1753" y="36981"/>
                      <a:pt x="1607" y="37335"/>
                      <a:pt x="1482" y="37690"/>
                    </a:cubicBezTo>
                    <a:cubicBezTo>
                      <a:pt x="1419" y="37878"/>
                      <a:pt x="1357" y="38044"/>
                      <a:pt x="1273" y="38253"/>
                    </a:cubicBezTo>
                    <a:cubicBezTo>
                      <a:pt x="1211" y="38441"/>
                      <a:pt x="1127" y="38649"/>
                      <a:pt x="1065" y="38858"/>
                    </a:cubicBezTo>
                    <a:cubicBezTo>
                      <a:pt x="627" y="40005"/>
                      <a:pt x="314" y="41194"/>
                      <a:pt x="105" y="42383"/>
                    </a:cubicBezTo>
                    <a:cubicBezTo>
                      <a:pt x="1" y="43050"/>
                      <a:pt x="1" y="43697"/>
                      <a:pt x="105" y="44343"/>
                    </a:cubicBezTo>
                    <a:cubicBezTo>
                      <a:pt x="126" y="44448"/>
                      <a:pt x="147" y="44552"/>
                      <a:pt x="168" y="44615"/>
                    </a:cubicBezTo>
                    <a:cubicBezTo>
                      <a:pt x="189" y="44698"/>
                      <a:pt x="210" y="44781"/>
                      <a:pt x="230" y="44844"/>
                    </a:cubicBezTo>
                    <a:cubicBezTo>
                      <a:pt x="272" y="45011"/>
                      <a:pt x="335" y="45157"/>
                      <a:pt x="418" y="45303"/>
                    </a:cubicBezTo>
                    <a:cubicBezTo>
                      <a:pt x="439" y="45386"/>
                      <a:pt x="481" y="45449"/>
                      <a:pt x="502" y="45491"/>
                    </a:cubicBezTo>
                    <a:cubicBezTo>
                      <a:pt x="543" y="45553"/>
                      <a:pt x="585" y="45616"/>
                      <a:pt x="627" y="45657"/>
                    </a:cubicBezTo>
                    <a:lnTo>
                      <a:pt x="794" y="45657"/>
                    </a:lnTo>
                    <a:cubicBezTo>
                      <a:pt x="1252" y="45637"/>
                      <a:pt x="1711" y="45616"/>
                      <a:pt x="2149" y="45595"/>
                    </a:cubicBezTo>
                    <a:lnTo>
                      <a:pt x="2274" y="45595"/>
                    </a:lnTo>
                    <a:lnTo>
                      <a:pt x="2441" y="45574"/>
                    </a:lnTo>
                    <a:lnTo>
                      <a:pt x="2984" y="45574"/>
                    </a:lnTo>
                    <a:cubicBezTo>
                      <a:pt x="4298" y="45491"/>
                      <a:pt x="5591" y="45324"/>
                      <a:pt x="6884" y="45094"/>
                    </a:cubicBezTo>
                    <a:cubicBezTo>
                      <a:pt x="6947" y="45094"/>
                      <a:pt x="7009" y="45073"/>
                      <a:pt x="7072" y="45053"/>
                    </a:cubicBezTo>
                    <a:cubicBezTo>
                      <a:pt x="7259" y="44469"/>
                      <a:pt x="7426" y="43843"/>
                      <a:pt x="7531" y="43217"/>
                    </a:cubicBezTo>
                    <a:cubicBezTo>
                      <a:pt x="7635" y="42779"/>
                      <a:pt x="7697" y="42341"/>
                      <a:pt x="7802" y="41924"/>
                    </a:cubicBezTo>
                    <a:cubicBezTo>
                      <a:pt x="10117" y="31454"/>
                      <a:pt x="11765" y="20858"/>
                      <a:pt x="12745" y="10179"/>
                    </a:cubicBezTo>
                    <a:cubicBezTo>
                      <a:pt x="13058" y="6737"/>
                      <a:pt x="13329" y="3212"/>
                      <a:pt x="145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5" name="Google Shape;299;p5"/>
              <p:cNvSpPr/>
              <p:nvPr/>
            </p:nvSpPr>
            <p:spPr>
              <a:xfrm>
                <a:off x="8580475" y="2411250"/>
                <a:ext cx="151250" cy="1721800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68872" extrusionOk="0">
                    <a:moveTo>
                      <a:pt x="4318" y="0"/>
                    </a:moveTo>
                    <a:cubicBezTo>
                      <a:pt x="1753" y="2920"/>
                      <a:pt x="1586" y="7154"/>
                      <a:pt x="1544" y="11034"/>
                    </a:cubicBezTo>
                    <a:cubicBezTo>
                      <a:pt x="1544" y="11972"/>
                      <a:pt x="1523" y="12911"/>
                      <a:pt x="1523" y="13870"/>
                    </a:cubicBezTo>
                    <a:lnTo>
                      <a:pt x="1523" y="13891"/>
                    </a:lnTo>
                    <a:lnTo>
                      <a:pt x="1523" y="15059"/>
                    </a:lnTo>
                    <a:lnTo>
                      <a:pt x="1523" y="15998"/>
                    </a:lnTo>
                    <a:lnTo>
                      <a:pt x="1523" y="16186"/>
                    </a:lnTo>
                    <a:cubicBezTo>
                      <a:pt x="1482" y="25113"/>
                      <a:pt x="1440" y="34019"/>
                      <a:pt x="1044" y="42925"/>
                    </a:cubicBezTo>
                    <a:cubicBezTo>
                      <a:pt x="1023" y="43133"/>
                      <a:pt x="1023" y="43363"/>
                      <a:pt x="1002" y="43571"/>
                    </a:cubicBezTo>
                    <a:cubicBezTo>
                      <a:pt x="981" y="44030"/>
                      <a:pt x="960" y="44510"/>
                      <a:pt x="939" y="44969"/>
                    </a:cubicBezTo>
                    <a:cubicBezTo>
                      <a:pt x="877" y="46074"/>
                      <a:pt x="814" y="47180"/>
                      <a:pt x="752" y="48264"/>
                    </a:cubicBezTo>
                    <a:lnTo>
                      <a:pt x="752" y="48285"/>
                    </a:lnTo>
                    <a:cubicBezTo>
                      <a:pt x="689" y="49307"/>
                      <a:pt x="626" y="50329"/>
                      <a:pt x="543" y="51351"/>
                    </a:cubicBezTo>
                    <a:lnTo>
                      <a:pt x="480" y="52060"/>
                    </a:lnTo>
                    <a:cubicBezTo>
                      <a:pt x="480" y="52165"/>
                      <a:pt x="460" y="52248"/>
                      <a:pt x="460" y="52352"/>
                    </a:cubicBezTo>
                    <a:cubicBezTo>
                      <a:pt x="460" y="52498"/>
                      <a:pt x="439" y="52644"/>
                      <a:pt x="439" y="52790"/>
                    </a:cubicBezTo>
                    <a:cubicBezTo>
                      <a:pt x="293" y="54480"/>
                      <a:pt x="105" y="56816"/>
                      <a:pt x="42" y="59256"/>
                    </a:cubicBezTo>
                    <a:cubicBezTo>
                      <a:pt x="21" y="59507"/>
                      <a:pt x="21" y="59778"/>
                      <a:pt x="21" y="60028"/>
                    </a:cubicBezTo>
                    <a:lnTo>
                      <a:pt x="21" y="61113"/>
                    </a:lnTo>
                    <a:lnTo>
                      <a:pt x="21" y="61133"/>
                    </a:lnTo>
                    <a:cubicBezTo>
                      <a:pt x="1" y="62301"/>
                      <a:pt x="42" y="63470"/>
                      <a:pt x="126" y="64554"/>
                    </a:cubicBezTo>
                    <a:lnTo>
                      <a:pt x="126" y="64658"/>
                    </a:lnTo>
                    <a:lnTo>
                      <a:pt x="126" y="64679"/>
                    </a:lnTo>
                    <a:cubicBezTo>
                      <a:pt x="147" y="64930"/>
                      <a:pt x="167" y="65180"/>
                      <a:pt x="209" y="65430"/>
                    </a:cubicBezTo>
                    <a:cubicBezTo>
                      <a:pt x="209" y="65472"/>
                      <a:pt x="209" y="65514"/>
                      <a:pt x="209" y="65555"/>
                    </a:cubicBezTo>
                    <a:cubicBezTo>
                      <a:pt x="230" y="65722"/>
                      <a:pt x="251" y="65868"/>
                      <a:pt x="272" y="66014"/>
                    </a:cubicBezTo>
                    <a:cubicBezTo>
                      <a:pt x="293" y="66202"/>
                      <a:pt x="334" y="66369"/>
                      <a:pt x="355" y="66536"/>
                    </a:cubicBezTo>
                    <a:cubicBezTo>
                      <a:pt x="376" y="66598"/>
                      <a:pt x="397" y="66661"/>
                      <a:pt x="397" y="66723"/>
                    </a:cubicBezTo>
                    <a:cubicBezTo>
                      <a:pt x="418" y="66848"/>
                      <a:pt x="439" y="66974"/>
                      <a:pt x="460" y="67099"/>
                    </a:cubicBezTo>
                    <a:cubicBezTo>
                      <a:pt x="501" y="67286"/>
                      <a:pt x="543" y="67474"/>
                      <a:pt x="585" y="67662"/>
                    </a:cubicBezTo>
                    <a:cubicBezTo>
                      <a:pt x="606" y="67745"/>
                      <a:pt x="626" y="67829"/>
                      <a:pt x="668" y="67912"/>
                    </a:cubicBezTo>
                    <a:cubicBezTo>
                      <a:pt x="668" y="67954"/>
                      <a:pt x="689" y="67975"/>
                      <a:pt x="689" y="68016"/>
                    </a:cubicBezTo>
                    <a:cubicBezTo>
                      <a:pt x="710" y="68079"/>
                      <a:pt x="731" y="68142"/>
                      <a:pt x="752" y="68204"/>
                    </a:cubicBezTo>
                    <a:cubicBezTo>
                      <a:pt x="752" y="68225"/>
                      <a:pt x="752" y="68225"/>
                      <a:pt x="772" y="68246"/>
                    </a:cubicBezTo>
                    <a:cubicBezTo>
                      <a:pt x="793" y="68308"/>
                      <a:pt x="814" y="68392"/>
                      <a:pt x="835" y="68454"/>
                    </a:cubicBezTo>
                    <a:cubicBezTo>
                      <a:pt x="856" y="68517"/>
                      <a:pt x="898" y="68580"/>
                      <a:pt x="918" y="68642"/>
                    </a:cubicBezTo>
                    <a:cubicBezTo>
                      <a:pt x="939" y="68726"/>
                      <a:pt x="1002" y="68809"/>
                      <a:pt x="1064" y="68872"/>
                    </a:cubicBezTo>
                    <a:lnTo>
                      <a:pt x="1690" y="68872"/>
                    </a:lnTo>
                    <a:cubicBezTo>
                      <a:pt x="1920" y="68872"/>
                      <a:pt x="2128" y="68851"/>
                      <a:pt x="2358" y="68851"/>
                    </a:cubicBezTo>
                    <a:lnTo>
                      <a:pt x="2858" y="68851"/>
                    </a:lnTo>
                    <a:cubicBezTo>
                      <a:pt x="3317" y="68830"/>
                      <a:pt x="3776" y="68809"/>
                      <a:pt x="4214" y="68788"/>
                    </a:cubicBezTo>
                    <a:lnTo>
                      <a:pt x="4339" y="68788"/>
                    </a:lnTo>
                    <a:lnTo>
                      <a:pt x="4485" y="68767"/>
                    </a:lnTo>
                    <a:lnTo>
                      <a:pt x="4652" y="68767"/>
                    </a:lnTo>
                    <a:cubicBezTo>
                      <a:pt x="4673" y="68746"/>
                      <a:pt x="4694" y="68726"/>
                      <a:pt x="4735" y="68705"/>
                    </a:cubicBezTo>
                    <a:cubicBezTo>
                      <a:pt x="4777" y="68621"/>
                      <a:pt x="4840" y="68559"/>
                      <a:pt x="4881" y="68475"/>
                    </a:cubicBezTo>
                    <a:cubicBezTo>
                      <a:pt x="4923" y="68350"/>
                      <a:pt x="4986" y="68225"/>
                      <a:pt x="5006" y="68100"/>
                    </a:cubicBezTo>
                    <a:cubicBezTo>
                      <a:pt x="5152" y="67516"/>
                      <a:pt x="5236" y="66932"/>
                      <a:pt x="5278" y="66348"/>
                    </a:cubicBezTo>
                    <a:cubicBezTo>
                      <a:pt x="5278" y="66160"/>
                      <a:pt x="5298" y="65952"/>
                      <a:pt x="5319" y="65806"/>
                    </a:cubicBezTo>
                    <a:cubicBezTo>
                      <a:pt x="5319" y="65639"/>
                      <a:pt x="5319" y="65472"/>
                      <a:pt x="5319" y="65305"/>
                    </a:cubicBezTo>
                    <a:lnTo>
                      <a:pt x="5319" y="65055"/>
                    </a:lnTo>
                    <a:lnTo>
                      <a:pt x="5319" y="64742"/>
                    </a:lnTo>
                    <a:lnTo>
                      <a:pt x="5319" y="63949"/>
                    </a:lnTo>
                    <a:lnTo>
                      <a:pt x="5319" y="63240"/>
                    </a:lnTo>
                    <a:cubicBezTo>
                      <a:pt x="5298" y="62239"/>
                      <a:pt x="5257" y="61238"/>
                      <a:pt x="5236" y="60403"/>
                    </a:cubicBezTo>
                    <a:lnTo>
                      <a:pt x="5236" y="60383"/>
                    </a:lnTo>
                    <a:cubicBezTo>
                      <a:pt x="5215" y="60070"/>
                      <a:pt x="5194" y="59799"/>
                      <a:pt x="5194" y="59527"/>
                    </a:cubicBezTo>
                    <a:lnTo>
                      <a:pt x="5194" y="59298"/>
                    </a:lnTo>
                    <a:lnTo>
                      <a:pt x="5194" y="59194"/>
                    </a:lnTo>
                    <a:lnTo>
                      <a:pt x="5194" y="59110"/>
                    </a:lnTo>
                    <a:lnTo>
                      <a:pt x="5194" y="58505"/>
                    </a:lnTo>
                    <a:lnTo>
                      <a:pt x="5194" y="58130"/>
                    </a:lnTo>
                    <a:cubicBezTo>
                      <a:pt x="5215" y="57546"/>
                      <a:pt x="5236" y="56962"/>
                      <a:pt x="5257" y="56378"/>
                    </a:cubicBezTo>
                    <a:cubicBezTo>
                      <a:pt x="5257" y="56211"/>
                      <a:pt x="5257" y="56065"/>
                      <a:pt x="5257" y="55898"/>
                    </a:cubicBezTo>
                    <a:lnTo>
                      <a:pt x="5257" y="55419"/>
                    </a:lnTo>
                    <a:cubicBezTo>
                      <a:pt x="5298" y="53750"/>
                      <a:pt x="5361" y="52060"/>
                      <a:pt x="5403" y="50371"/>
                    </a:cubicBezTo>
                    <a:cubicBezTo>
                      <a:pt x="5403" y="50142"/>
                      <a:pt x="5424" y="49954"/>
                      <a:pt x="5424" y="49704"/>
                    </a:cubicBezTo>
                    <a:cubicBezTo>
                      <a:pt x="5424" y="49453"/>
                      <a:pt x="5444" y="49224"/>
                      <a:pt x="5444" y="48974"/>
                    </a:cubicBezTo>
                    <a:cubicBezTo>
                      <a:pt x="5549" y="45553"/>
                      <a:pt x="5632" y="42111"/>
                      <a:pt x="5736" y="38691"/>
                    </a:cubicBezTo>
                    <a:cubicBezTo>
                      <a:pt x="5736" y="38691"/>
                      <a:pt x="5736" y="38670"/>
                      <a:pt x="5736" y="38670"/>
                    </a:cubicBezTo>
                    <a:cubicBezTo>
                      <a:pt x="5778" y="36876"/>
                      <a:pt x="5820" y="35082"/>
                      <a:pt x="5882" y="33289"/>
                    </a:cubicBezTo>
                    <a:lnTo>
                      <a:pt x="5882" y="33268"/>
                    </a:lnTo>
                    <a:lnTo>
                      <a:pt x="5882" y="33184"/>
                    </a:lnTo>
                    <a:cubicBezTo>
                      <a:pt x="5945" y="31120"/>
                      <a:pt x="6008" y="29076"/>
                      <a:pt x="6029" y="27031"/>
                    </a:cubicBezTo>
                    <a:cubicBezTo>
                      <a:pt x="6008" y="27011"/>
                      <a:pt x="6008" y="27011"/>
                      <a:pt x="6029" y="27011"/>
                    </a:cubicBezTo>
                    <a:lnTo>
                      <a:pt x="6029" y="26155"/>
                    </a:lnTo>
                    <a:lnTo>
                      <a:pt x="6029" y="25509"/>
                    </a:lnTo>
                    <a:cubicBezTo>
                      <a:pt x="6049" y="22422"/>
                      <a:pt x="5924" y="19335"/>
                      <a:pt x="5653" y="16248"/>
                    </a:cubicBezTo>
                    <a:cubicBezTo>
                      <a:pt x="5653" y="16165"/>
                      <a:pt x="5632" y="16081"/>
                      <a:pt x="5632" y="15998"/>
                    </a:cubicBezTo>
                    <a:cubicBezTo>
                      <a:pt x="5611" y="15768"/>
                      <a:pt x="5570" y="15539"/>
                      <a:pt x="5549" y="15310"/>
                    </a:cubicBezTo>
                    <a:cubicBezTo>
                      <a:pt x="5528" y="15080"/>
                      <a:pt x="5507" y="14830"/>
                      <a:pt x="5465" y="14600"/>
                    </a:cubicBezTo>
                    <a:cubicBezTo>
                      <a:pt x="4881" y="9720"/>
                      <a:pt x="3922" y="4860"/>
                      <a:pt x="43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6" name="Google Shape;300;p5"/>
              <p:cNvSpPr/>
              <p:nvPr/>
            </p:nvSpPr>
            <p:spPr>
              <a:xfrm>
                <a:off x="8118475" y="3489575"/>
                <a:ext cx="340525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13621" h="25802" extrusionOk="0">
                    <a:moveTo>
                      <a:pt x="793" y="0"/>
                    </a:moveTo>
                    <a:lnTo>
                      <a:pt x="793" y="0"/>
                    </a:lnTo>
                    <a:cubicBezTo>
                      <a:pt x="1" y="3525"/>
                      <a:pt x="898" y="7259"/>
                      <a:pt x="2316" y="10617"/>
                    </a:cubicBezTo>
                    <a:cubicBezTo>
                      <a:pt x="3734" y="13954"/>
                      <a:pt x="5695" y="17041"/>
                      <a:pt x="7176" y="20378"/>
                    </a:cubicBezTo>
                    <a:cubicBezTo>
                      <a:pt x="7510" y="21150"/>
                      <a:pt x="7843" y="22151"/>
                      <a:pt x="8219" y="23173"/>
                    </a:cubicBezTo>
                    <a:cubicBezTo>
                      <a:pt x="8490" y="23924"/>
                      <a:pt x="8761" y="24696"/>
                      <a:pt x="9095" y="25405"/>
                    </a:cubicBezTo>
                    <a:lnTo>
                      <a:pt x="9282" y="25426"/>
                    </a:lnTo>
                    <a:cubicBezTo>
                      <a:pt x="9512" y="25467"/>
                      <a:pt x="9762" y="25509"/>
                      <a:pt x="10012" y="25530"/>
                    </a:cubicBezTo>
                    <a:cubicBezTo>
                      <a:pt x="10179" y="25551"/>
                      <a:pt x="10346" y="25572"/>
                      <a:pt x="10513" y="25593"/>
                    </a:cubicBezTo>
                    <a:cubicBezTo>
                      <a:pt x="11014" y="25634"/>
                      <a:pt x="11556" y="25676"/>
                      <a:pt x="12119" y="25718"/>
                    </a:cubicBezTo>
                    <a:lnTo>
                      <a:pt x="12286" y="25718"/>
                    </a:lnTo>
                    <a:lnTo>
                      <a:pt x="12453" y="25739"/>
                    </a:lnTo>
                    <a:lnTo>
                      <a:pt x="12870" y="25759"/>
                    </a:lnTo>
                    <a:cubicBezTo>
                      <a:pt x="12912" y="25770"/>
                      <a:pt x="12959" y="25770"/>
                      <a:pt x="13003" y="25770"/>
                    </a:cubicBezTo>
                    <a:cubicBezTo>
                      <a:pt x="13047" y="25770"/>
                      <a:pt x="13089" y="25770"/>
                      <a:pt x="13120" y="25780"/>
                    </a:cubicBezTo>
                    <a:cubicBezTo>
                      <a:pt x="13183" y="25801"/>
                      <a:pt x="13225" y="25801"/>
                      <a:pt x="13287" y="25801"/>
                    </a:cubicBezTo>
                    <a:lnTo>
                      <a:pt x="13621" y="25801"/>
                    </a:lnTo>
                    <a:cubicBezTo>
                      <a:pt x="13579" y="25572"/>
                      <a:pt x="13537" y="25363"/>
                      <a:pt x="13475" y="25175"/>
                    </a:cubicBezTo>
                    <a:cubicBezTo>
                      <a:pt x="13225" y="24341"/>
                      <a:pt x="12953" y="23507"/>
                      <a:pt x="12682" y="22693"/>
                    </a:cubicBezTo>
                    <a:cubicBezTo>
                      <a:pt x="12661" y="22652"/>
                      <a:pt x="12661" y="22610"/>
                      <a:pt x="12640" y="22568"/>
                    </a:cubicBezTo>
                    <a:cubicBezTo>
                      <a:pt x="12494" y="22172"/>
                      <a:pt x="12369" y="21797"/>
                      <a:pt x="12244" y="21421"/>
                    </a:cubicBezTo>
                    <a:cubicBezTo>
                      <a:pt x="12119" y="21108"/>
                      <a:pt x="11994" y="20795"/>
                      <a:pt x="11869" y="20483"/>
                    </a:cubicBezTo>
                    <a:cubicBezTo>
                      <a:pt x="11410" y="19314"/>
                      <a:pt x="10847" y="18167"/>
                      <a:pt x="10179" y="17083"/>
                    </a:cubicBezTo>
                    <a:cubicBezTo>
                      <a:pt x="10138" y="17020"/>
                      <a:pt x="10096" y="16978"/>
                      <a:pt x="10033" y="16853"/>
                    </a:cubicBezTo>
                    <a:cubicBezTo>
                      <a:pt x="9950" y="16749"/>
                      <a:pt x="9846" y="16603"/>
                      <a:pt x="9783" y="16499"/>
                    </a:cubicBezTo>
                    <a:cubicBezTo>
                      <a:pt x="9720" y="16394"/>
                      <a:pt x="9637" y="16290"/>
                      <a:pt x="9554" y="16165"/>
                    </a:cubicBezTo>
                    <a:cubicBezTo>
                      <a:pt x="7614" y="13433"/>
                      <a:pt x="5007" y="11138"/>
                      <a:pt x="3380" y="8197"/>
                    </a:cubicBezTo>
                    <a:cubicBezTo>
                      <a:pt x="1982" y="5674"/>
                      <a:pt x="1377" y="2816"/>
                      <a:pt x="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7" name="Google Shape;301;p5"/>
              <p:cNvSpPr/>
              <p:nvPr/>
            </p:nvSpPr>
            <p:spPr>
              <a:xfrm>
                <a:off x="8621675" y="3499975"/>
                <a:ext cx="30775" cy="735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294" extrusionOk="0">
                    <a:moveTo>
                      <a:pt x="109" y="0"/>
                    </a:moveTo>
                    <a:cubicBezTo>
                      <a:pt x="1" y="0"/>
                      <a:pt x="6" y="189"/>
                      <a:pt x="126" y="189"/>
                    </a:cubicBezTo>
                    <a:lnTo>
                      <a:pt x="146" y="189"/>
                    </a:lnTo>
                    <a:cubicBezTo>
                      <a:pt x="480" y="252"/>
                      <a:pt x="814" y="294"/>
                      <a:pt x="1148" y="294"/>
                    </a:cubicBezTo>
                    <a:cubicBezTo>
                      <a:pt x="1210" y="273"/>
                      <a:pt x="1231" y="189"/>
                      <a:pt x="1168" y="168"/>
                    </a:cubicBezTo>
                    <a:cubicBezTo>
                      <a:pt x="835" y="85"/>
                      <a:pt x="480" y="22"/>
                      <a:pt x="126" y="2"/>
                    </a:cubicBezTo>
                    <a:cubicBezTo>
                      <a:pt x="120" y="1"/>
                      <a:pt x="114" y="0"/>
                      <a:pt x="1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8" name="Google Shape;302;p5"/>
              <p:cNvSpPr/>
              <p:nvPr/>
            </p:nvSpPr>
            <p:spPr>
              <a:xfrm>
                <a:off x="8635225" y="3437100"/>
                <a:ext cx="21925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877" h="181" extrusionOk="0">
                    <a:moveTo>
                      <a:pt x="408" y="0"/>
                    </a:moveTo>
                    <a:cubicBezTo>
                      <a:pt x="309" y="0"/>
                      <a:pt x="209" y="5"/>
                      <a:pt x="105" y="14"/>
                    </a:cubicBezTo>
                    <a:cubicBezTo>
                      <a:pt x="1" y="14"/>
                      <a:pt x="1" y="181"/>
                      <a:pt x="105" y="181"/>
                    </a:cubicBezTo>
                    <a:cubicBezTo>
                      <a:pt x="355" y="181"/>
                      <a:pt x="585" y="181"/>
                      <a:pt x="835" y="139"/>
                    </a:cubicBezTo>
                    <a:cubicBezTo>
                      <a:pt x="877" y="118"/>
                      <a:pt x="877" y="55"/>
                      <a:pt x="835" y="35"/>
                    </a:cubicBezTo>
                    <a:cubicBezTo>
                      <a:pt x="688" y="10"/>
                      <a:pt x="549" y="0"/>
                      <a:pt x="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79" name="Google Shape;303;p5"/>
              <p:cNvSpPr/>
              <p:nvPr/>
            </p:nvSpPr>
            <p:spPr>
              <a:xfrm>
                <a:off x="8670700" y="3375375"/>
                <a:ext cx="15125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189" extrusionOk="0">
                    <a:moveTo>
                      <a:pt x="104" y="1"/>
                    </a:moveTo>
                    <a:cubicBezTo>
                      <a:pt x="0" y="22"/>
                      <a:pt x="0" y="168"/>
                      <a:pt x="104" y="188"/>
                    </a:cubicBezTo>
                    <a:cubicBezTo>
                      <a:pt x="250" y="188"/>
                      <a:pt x="375" y="168"/>
                      <a:pt x="521" y="168"/>
                    </a:cubicBezTo>
                    <a:cubicBezTo>
                      <a:pt x="605" y="168"/>
                      <a:pt x="605" y="42"/>
                      <a:pt x="521" y="42"/>
                    </a:cubicBezTo>
                    <a:cubicBezTo>
                      <a:pt x="375" y="22"/>
                      <a:pt x="250" y="1"/>
                      <a:pt x="1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0" name="Google Shape;304;p5"/>
              <p:cNvSpPr/>
              <p:nvPr/>
            </p:nvSpPr>
            <p:spPr>
              <a:xfrm>
                <a:off x="8685800" y="3441400"/>
                <a:ext cx="177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8" extrusionOk="0">
                    <a:moveTo>
                      <a:pt x="264" y="0"/>
                    </a:moveTo>
                    <a:cubicBezTo>
                      <a:pt x="217" y="0"/>
                      <a:pt x="171" y="3"/>
                      <a:pt x="126" y="9"/>
                    </a:cubicBezTo>
                    <a:cubicBezTo>
                      <a:pt x="1" y="29"/>
                      <a:pt x="1" y="196"/>
                      <a:pt x="126" y="217"/>
                    </a:cubicBezTo>
                    <a:cubicBezTo>
                      <a:pt x="293" y="217"/>
                      <a:pt x="481" y="217"/>
                      <a:pt x="647" y="175"/>
                    </a:cubicBezTo>
                    <a:cubicBezTo>
                      <a:pt x="710" y="155"/>
                      <a:pt x="710" y="71"/>
                      <a:pt x="647" y="50"/>
                    </a:cubicBezTo>
                    <a:cubicBezTo>
                      <a:pt x="525" y="20"/>
                      <a:pt x="392" y="0"/>
                      <a:pt x="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1" name="Google Shape;305;p5"/>
              <p:cNvSpPr/>
              <p:nvPr/>
            </p:nvSpPr>
            <p:spPr>
              <a:xfrm>
                <a:off x="8664950" y="3540325"/>
                <a:ext cx="18800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752" h="265" extrusionOk="0">
                    <a:moveTo>
                      <a:pt x="355" y="1"/>
                    </a:moveTo>
                    <a:cubicBezTo>
                      <a:pt x="285" y="1"/>
                      <a:pt x="216" y="6"/>
                      <a:pt x="147" y="14"/>
                    </a:cubicBezTo>
                    <a:cubicBezTo>
                      <a:pt x="1" y="35"/>
                      <a:pt x="1" y="244"/>
                      <a:pt x="147" y="265"/>
                    </a:cubicBezTo>
                    <a:cubicBezTo>
                      <a:pt x="313" y="265"/>
                      <a:pt x="480" y="265"/>
                      <a:pt x="668" y="223"/>
                    </a:cubicBezTo>
                    <a:cubicBezTo>
                      <a:pt x="751" y="202"/>
                      <a:pt x="751" y="77"/>
                      <a:pt x="668" y="35"/>
                    </a:cubicBezTo>
                    <a:cubicBezTo>
                      <a:pt x="558" y="11"/>
                      <a:pt x="455" y="1"/>
                      <a:pt x="3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2" name="Google Shape;306;p5"/>
              <p:cNvSpPr/>
              <p:nvPr/>
            </p:nvSpPr>
            <p:spPr>
              <a:xfrm>
                <a:off x="8652425" y="3622550"/>
                <a:ext cx="130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209" extrusionOk="0">
                    <a:moveTo>
                      <a:pt x="126" y="0"/>
                    </a:moveTo>
                    <a:cubicBezTo>
                      <a:pt x="1" y="0"/>
                      <a:pt x="1" y="209"/>
                      <a:pt x="126" y="209"/>
                    </a:cubicBezTo>
                    <a:cubicBezTo>
                      <a:pt x="230" y="209"/>
                      <a:pt x="356" y="188"/>
                      <a:pt x="460" y="167"/>
                    </a:cubicBezTo>
                    <a:cubicBezTo>
                      <a:pt x="522" y="167"/>
                      <a:pt x="522" y="63"/>
                      <a:pt x="460" y="42"/>
                    </a:cubicBezTo>
                    <a:cubicBezTo>
                      <a:pt x="356" y="21"/>
                      <a:pt x="230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3" name="Google Shape;307;p5"/>
              <p:cNvSpPr/>
              <p:nvPr/>
            </p:nvSpPr>
            <p:spPr>
              <a:xfrm>
                <a:off x="8613850" y="3696575"/>
                <a:ext cx="18800" cy="7325"/>
              </a:xfrm>
              <a:custGeom>
                <a:avLst/>
                <a:gdLst/>
                <a:ahLst/>
                <a:cxnLst/>
                <a:rect l="l" t="t" r="r" b="b"/>
                <a:pathLst>
                  <a:path w="752" h="293" extrusionOk="0">
                    <a:moveTo>
                      <a:pt x="147" y="1"/>
                    </a:moveTo>
                    <a:cubicBezTo>
                      <a:pt x="1" y="1"/>
                      <a:pt x="1" y="209"/>
                      <a:pt x="147" y="230"/>
                    </a:cubicBezTo>
                    <a:cubicBezTo>
                      <a:pt x="251" y="230"/>
                      <a:pt x="355" y="251"/>
                      <a:pt x="459" y="251"/>
                    </a:cubicBezTo>
                    <a:lnTo>
                      <a:pt x="493" y="251"/>
                    </a:lnTo>
                    <a:cubicBezTo>
                      <a:pt x="501" y="275"/>
                      <a:pt x="519" y="293"/>
                      <a:pt x="543" y="293"/>
                    </a:cubicBezTo>
                    <a:cubicBezTo>
                      <a:pt x="626" y="272"/>
                      <a:pt x="710" y="293"/>
                      <a:pt x="731" y="209"/>
                    </a:cubicBezTo>
                    <a:cubicBezTo>
                      <a:pt x="751" y="147"/>
                      <a:pt x="689" y="126"/>
                      <a:pt x="647" y="105"/>
                    </a:cubicBezTo>
                    <a:cubicBezTo>
                      <a:pt x="480" y="43"/>
                      <a:pt x="313" y="22"/>
                      <a:pt x="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4" name="Google Shape;308;p5"/>
              <p:cNvSpPr/>
              <p:nvPr/>
            </p:nvSpPr>
            <p:spPr>
              <a:xfrm>
                <a:off x="8628450" y="3769075"/>
                <a:ext cx="344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356" extrusionOk="0">
                    <a:moveTo>
                      <a:pt x="167" y="0"/>
                    </a:moveTo>
                    <a:cubicBezTo>
                      <a:pt x="1" y="0"/>
                      <a:pt x="1" y="271"/>
                      <a:pt x="167" y="292"/>
                    </a:cubicBezTo>
                    <a:cubicBezTo>
                      <a:pt x="410" y="332"/>
                      <a:pt x="661" y="355"/>
                      <a:pt x="910" y="355"/>
                    </a:cubicBezTo>
                    <a:cubicBezTo>
                      <a:pt x="1046" y="355"/>
                      <a:pt x="1182" y="349"/>
                      <a:pt x="1315" y="334"/>
                    </a:cubicBezTo>
                    <a:cubicBezTo>
                      <a:pt x="1356" y="313"/>
                      <a:pt x="1377" y="250"/>
                      <a:pt x="1335" y="209"/>
                    </a:cubicBezTo>
                    <a:cubicBezTo>
                      <a:pt x="960" y="84"/>
                      <a:pt x="564" y="21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5" name="Google Shape;309;p5"/>
              <p:cNvSpPr/>
              <p:nvPr/>
            </p:nvSpPr>
            <p:spPr>
              <a:xfrm>
                <a:off x="8618025" y="3859275"/>
                <a:ext cx="151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272" extrusionOk="0">
                    <a:moveTo>
                      <a:pt x="188" y="0"/>
                    </a:moveTo>
                    <a:cubicBezTo>
                      <a:pt x="0" y="0"/>
                      <a:pt x="0" y="272"/>
                      <a:pt x="188" y="272"/>
                    </a:cubicBezTo>
                    <a:cubicBezTo>
                      <a:pt x="292" y="272"/>
                      <a:pt x="397" y="251"/>
                      <a:pt x="522" y="230"/>
                    </a:cubicBezTo>
                    <a:cubicBezTo>
                      <a:pt x="605" y="209"/>
                      <a:pt x="605" y="63"/>
                      <a:pt x="522" y="42"/>
                    </a:cubicBezTo>
                    <a:cubicBezTo>
                      <a:pt x="397" y="0"/>
                      <a:pt x="292" y="0"/>
                      <a:pt x="1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6" name="Google Shape;310;p5"/>
              <p:cNvSpPr/>
              <p:nvPr/>
            </p:nvSpPr>
            <p:spPr>
              <a:xfrm>
                <a:off x="8602650" y="3917650"/>
                <a:ext cx="27900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362" extrusionOk="0">
                    <a:moveTo>
                      <a:pt x="669" y="0"/>
                    </a:moveTo>
                    <a:cubicBezTo>
                      <a:pt x="478" y="0"/>
                      <a:pt x="289" y="48"/>
                      <a:pt x="115" y="147"/>
                    </a:cubicBezTo>
                    <a:cubicBezTo>
                      <a:pt x="1" y="185"/>
                      <a:pt x="60" y="362"/>
                      <a:pt x="181" y="362"/>
                    </a:cubicBezTo>
                    <a:cubicBezTo>
                      <a:pt x="193" y="362"/>
                      <a:pt x="206" y="360"/>
                      <a:pt x="219" y="356"/>
                    </a:cubicBezTo>
                    <a:cubicBezTo>
                      <a:pt x="344" y="314"/>
                      <a:pt x="490" y="273"/>
                      <a:pt x="636" y="252"/>
                    </a:cubicBezTo>
                    <a:cubicBezTo>
                      <a:pt x="761" y="252"/>
                      <a:pt x="907" y="252"/>
                      <a:pt x="1012" y="231"/>
                    </a:cubicBezTo>
                    <a:cubicBezTo>
                      <a:pt x="1095" y="210"/>
                      <a:pt x="1116" y="106"/>
                      <a:pt x="1053" y="64"/>
                    </a:cubicBezTo>
                    <a:cubicBezTo>
                      <a:pt x="927" y="22"/>
                      <a:pt x="798" y="0"/>
                      <a:pt x="6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7" name="Google Shape;311;p5"/>
              <p:cNvSpPr/>
              <p:nvPr/>
            </p:nvSpPr>
            <p:spPr>
              <a:xfrm>
                <a:off x="8618550" y="3958875"/>
                <a:ext cx="214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59" extrusionOk="0">
                    <a:moveTo>
                      <a:pt x="167" y="0"/>
                    </a:moveTo>
                    <a:cubicBezTo>
                      <a:pt x="0" y="0"/>
                      <a:pt x="0" y="250"/>
                      <a:pt x="167" y="250"/>
                    </a:cubicBezTo>
                    <a:cubicBezTo>
                      <a:pt x="223" y="256"/>
                      <a:pt x="279" y="259"/>
                      <a:pt x="335" y="259"/>
                    </a:cubicBezTo>
                    <a:cubicBezTo>
                      <a:pt x="487" y="259"/>
                      <a:pt x="640" y="239"/>
                      <a:pt x="793" y="209"/>
                    </a:cubicBezTo>
                    <a:cubicBezTo>
                      <a:pt x="855" y="188"/>
                      <a:pt x="855" y="84"/>
                      <a:pt x="793" y="42"/>
                    </a:cubicBezTo>
                    <a:cubicBezTo>
                      <a:pt x="584" y="21"/>
                      <a:pt x="376" y="0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8" name="Google Shape;312;p5"/>
              <p:cNvSpPr/>
              <p:nvPr/>
            </p:nvSpPr>
            <p:spPr>
              <a:xfrm>
                <a:off x="8680900" y="3299100"/>
                <a:ext cx="17450" cy="59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236" extrusionOk="0">
                    <a:moveTo>
                      <a:pt x="100" y="0"/>
                    </a:moveTo>
                    <a:cubicBezTo>
                      <a:pt x="6" y="0"/>
                      <a:pt x="1" y="155"/>
                      <a:pt x="113" y="173"/>
                    </a:cubicBezTo>
                    <a:cubicBezTo>
                      <a:pt x="280" y="194"/>
                      <a:pt x="447" y="215"/>
                      <a:pt x="614" y="236"/>
                    </a:cubicBezTo>
                    <a:cubicBezTo>
                      <a:pt x="677" y="236"/>
                      <a:pt x="697" y="152"/>
                      <a:pt x="635" y="132"/>
                    </a:cubicBezTo>
                    <a:cubicBezTo>
                      <a:pt x="468" y="90"/>
                      <a:pt x="301" y="48"/>
                      <a:pt x="134" y="6"/>
                    </a:cubicBezTo>
                    <a:cubicBezTo>
                      <a:pt x="122" y="2"/>
                      <a:pt x="110" y="0"/>
                      <a:pt x="1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89" name="Google Shape;313;p5"/>
              <p:cNvSpPr/>
              <p:nvPr/>
            </p:nvSpPr>
            <p:spPr>
              <a:xfrm>
                <a:off x="8676550" y="3237050"/>
                <a:ext cx="2075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49" extrusionOk="0">
                    <a:moveTo>
                      <a:pt x="178" y="1"/>
                    </a:moveTo>
                    <a:cubicBezTo>
                      <a:pt x="78" y="1"/>
                      <a:pt x="1" y="167"/>
                      <a:pt x="121" y="236"/>
                    </a:cubicBezTo>
                    <a:cubicBezTo>
                      <a:pt x="233" y="311"/>
                      <a:pt x="361" y="348"/>
                      <a:pt x="490" y="348"/>
                    </a:cubicBezTo>
                    <a:cubicBezTo>
                      <a:pt x="576" y="348"/>
                      <a:pt x="663" y="332"/>
                      <a:pt x="746" y="298"/>
                    </a:cubicBezTo>
                    <a:cubicBezTo>
                      <a:pt x="830" y="257"/>
                      <a:pt x="767" y="132"/>
                      <a:pt x="705" y="132"/>
                    </a:cubicBezTo>
                    <a:cubicBezTo>
                      <a:pt x="538" y="132"/>
                      <a:pt x="371" y="90"/>
                      <a:pt x="246" y="27"/>
                    </a:cubicBezTo>
                    <a:cubicBezTo>
                      <a:pt x="223" y="9"/>
                      <a:pt x="200" y="1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0" name="Google Shape;314;p5"/>
              <p:cNvSpPr/>
              <p:nvPr/>
            </p:nvSpPr>
            <p:spPr>
              <a:xfrm>
                <a:off x="8672250" y="3160325"/>
                <a:ext cx="2192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877" h="248" extrusionOk="0">
                    <a:moveTo>
                      <a:pt x="334" y="1"/>
                    </a:moveTo>
                    <a:cubicBezTo>
                      <a:pt x="271" y="1"/>
                      <a:pt x="208" y="3"/>
                      <a:pt x="147" y="9"/>
                    </a:cubicBezTo>
                    <a:cubicBezTo>
                      <a:pt x="1" y="9"/>
                      <a:pt x="1" y="239"/>
                      <a:pt x="147" y="239"/>
                    </a:cubicBezTo>
                    <a:cubicBezTo>
                      <a:pt x="208" y="245"/>
                      <a:pt x="271" y="247"/>
                      <a:pt x="334" y="247"/>
                    </a:cubicBezTo>
                    <a:cubicBezTo>
                      <a:pt x="488" y="247"/>
                      <a:pt x="646" y="233"/>
                      <a:pt x="793" y="218"/>
                    </a:cubicBezTo>
                    <a:cubicBezTo>
                      <a:pt x="877" y="176"/>
                      <a:pt x="877" y="72"/>
                      <a:pt x="793" y="30"/>
                    </a:cubicBezTo>
                    <a:cubicBezTo>
                      <a:pt x="646" y="15"/>
                      <a:pt x="488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1" name="Google Shape;315;p5"/>
              <p:cNvSpPr/>
              <p:nvPr/>
            </p:nvSpPr>
            <p:spPr>
              <a:xfrm>
                <a:off x="8631725" y="3167950"/>
                <a:ext cx="2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97" extrusionOk="0">
                    <a:moveTo>
                      <a:pt x="406" y="1"/>
                    </a:moveTo>
                    <a:cubicBezTo>
                      <a:pt x="311" y="1"/>
                      <a:pt x="215" y="13"/>
                      <a:pt x="120" y="38"/>
                    </a:cubicBezTo>
                    <a:cubicBezTo>
                      <a:pt x="1" y="58"/>
                      <a:pt x="33" y="248"/>
                      <a:pt x="162" y="248"/>
                    </a:cubicBezTo>
                    <a:cubicBezTo>
                      <a:pt x="169" y="248"/>
                      <a:pt x="175" y="248"/>
                      <a:pt x="182" y="247"/>
                    </a:cubicBezTo>
                    <a:cubicBezTo>
                      <a:pt x="271" y="232"/>
                      <a:pt x="362" y="225"/>
                      <a:pt x="454" y="225"/>
                    </a:cubicBezTo>
                    <a:cubicBezTo>
                      <a:pt x="622" y="225"/>
                      <a:pt x="793" y="248"/>
                      <a:pt x="954" y="288"/>
                    </a:cubicBezTo>
                    <a:cubicBezTo>
                      <a:pt x="966" y="294"/>
                      <a:pt x="977" y="297"/>
                      <a:pt x="986" y="297"/>
                    </a:cubicBezTo>
                    <a:cubicBezTo>
                      <a:pt x="1047" y="297"/>
                      <a:pt x="1071" y="199"/>
                      <a:pt x="1017" y="163"/>
                    </a:cubicBezTo>
                    <a:cubicBezTo>
                      <a:pt x="828" y="62"/>
                      <a:pt x="620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2" name="Google Shape;316;p5"/>
              <p:cNvSpPr/>
              <p:nvPr/>
            </p:nvSpPr>
            <p:spPr>
              <a:xfrm>
                <a:off x="8664425" y="3068550"/>
                <a:ext cx="25450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390" extrusionOk="0">
                    <a:moveTo>
                      <a:pt x="282" y="0"/>
                    </a:moveTo>
                    <a:cubicBezTo>
                      <a:pt x="237" y="0"/>
                      <a:pt x="192" y="3"/>
                      <a:pt x="147" y="9"/>
                    </a:cubicBezTo>
                    <a:cubicBezTo>
                      <a:pt x="22" y="30"/>
                      <a:pt x="1" y="239"/>
                      <a:pt x="147" y="239"/>
                    </a:cubicBezTo>
                    <a:lnTo>
                      <a:pt x="168" y="239"/>
                    </a:lnTo>
                    <a:cubicBezTo>
                      <a:pt x="212" y="236"/>
                      <a:pt x="255" y="234"/>
                      <a:pt x="298" y="234"/>
                    </a:cubicBezTo>
                    <a:cubicBezTo>
                      <a:pt x="520" y="234"/>
                      <a:pt x="730" y="280"/>
                      <a:pt x="939" y="385"/>
                    </a:cubicBezTo>
                    <a:cubicBezTo>
                      <a:pt x="945" y="388"/>
                      <a:pt x="951" y="389"/>
                      <a:pt x="956" y="389"/>
                    </a:cubicBezTo>
                    <a:cubicBezTo>
                      <a:pt x="991" y="389"/>
                      <a:pt x="1017" y="337"/>
                      <a:pt x="981" y="301"/>
                    </a:cubicBezTo>
                    <a:cubicBezTo>
                      <a:pt x="803" y="105"/>
                      <a:pt x="548" y="0"/>
                      <a:pt x="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3" name="Google Shape;317;p5"/>
              <p:cNvSpPr/>
              <p:nvPr/>
            </p:nvSpPr>
            <p:spPr>
              <a:xfrm>
                <a:off x="8655175" y="2952500"/>
                <a:ext cx="181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273" extrusionOk="0">
                    <a:moveTo>
                      <a:pt x="642" y="0"/>
                    </a:moveTo>
                    <a:cubicBezTo>
                      <a:pt x="454" y="21"/>
                      <a:pt x="266" y="42"/>
                      <a:pt x="100" y="84"/>
                    </a:cubicBezTo>
                    <a:cubicBezTo>
                      <a:pt x="1" y="103"/>
                      <a:pt x="33" y="273"/>
                      <a:pt x="125" y="273"/>
                    </a:cubicBezTo>
                    <a:cubicBezTo>
                      <a:pt x="131" y="273"/>
                      <a:pt x="136" y="272"/>
                      <a:pt x="141" y="271"/>
                    </a:cubicBezTo>
                    <a:cubicBezTo>
                      <a:pt x="308" y="230"/>
                      <a:pt x="496" y="188"/>
                      <a:pt x="663" y="146"/>
                    </a:cubicBezTo>
                    <a:cubicBezTo>
                      <a:pt x="725" y="125"/>
                      <a:pt x="725" y="0"/>
                      <a:pt x="6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4" name="Google Shape;318;p5"/>
              <p:cNvSpPr/>
              <p:nvPr/>
            </p:nvSpPr>
            <p:spPr>
              <a:xfrm>
                <a:off x="8845900" y="3581350"/>
                <a:ext cx="25575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97" extrusionOk="0">
                    <a:moveTo>
                      <a:pt x="146" y="0"/>
                    </a:moveTo>
                    <a:cubicBezTo>
                      <a:pt x="0" y="21"/>
                      <a:pt x="0" y="230"/>
                      <a:pt x="146" y="251"/>
                    </a:cubicBezTo>
                    <a:cubicBezTo>
                      <a:pt x="438" y="251"/>
                      <a:pt x="688" y="376"/>
                      <a:pt x="960" y="397"/>
                    </a:cubicBezTo>
                    <a:cubicBezTo>
                      <a:pt x="1001" y="376"/>
                      <a:pt x="1022" y="334"/>
                      <a:pt x="1022" y="313"/>
                    </a:cubicBezTo>
                    <a:cubicBezTo>
                      <a:pt x="814" y="42"/>
                      <a:pt x="438" y="0"/>
                      <a:pt x="1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5" name="Google Shape;319;p5"/>
              <p:cNvSpPr/>
              <p:nvPr/>
            </p:nvSpPr>
            <p:spPr>
              <a:xfrm>
                <a:off x="8823475" y="3658000"/>
                <a:ext cx="1357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251" extrusionOk="0">
                    <a:moveTo>
                      <a:pt x="125" y="0"/>
                    </a:moveTo>
                    <a:cubicBezTo>
                      <a:pt x="0" y="42"/>
                      <a:pt x="0" y="230"/>
                      <a:pt x="125" y="251"/>
                    </a:cubicBezTo>
                    <a:lnTo>
                      <a:pt x="313" y="251"/>
                    </a:lnTo>
                    <a:cubicBezTo>
                      <a:pt x="355" y="251"/>
                      <a:pt x="397" y="230"/>
                      <a:pt x="459" y="209"/>
                    </a:cubicBezTo>
                    <a:cubicBezTo>
                      <a:pt x="543" y="188"/>
                      <a:pt x="543" y="63"/>
                      <a:pt x="459" y="42"/>
                    </a:cubicBezTo>
                    <a:cubicBezTo>
                      <a:pt x="397" y="42"/>
                      <a:pt x="355" y="0"/>
                      <a:pt x="3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6" name="Google Shape;320;p5"/>
              <p:cNvSpPr/>
              <p:nvPr/>
            </p:nvSpPr>
            <p:spPr>
              <a:xfrm>
                <a:off x="8777050" y="3741775"/>
                <a:ext cx="2820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21" extrusionOk="0">
                    <a:moveTo>
                      <a:pt x="407" y="0"/>
                    </a:moveTo>
                    <a:cubicBezTo>
                      <a:pt x="314" y="0"/>
                      <a:pt x="220" y="10"/>
                      <a:pt x="126" y="28"/>
                    </a:cubicBezTo>
                    <a:cubicBezTo>
                      <a:pt x="1" y="49"/>
                      <a:pt x="22" y="237"/>
                      <a:pt x="147" y="237"/>
                    </a:cubicBezTo>
                    <a:cubicBezTo>
                      <a:pt x="293" y="237"/>
                      <a:pt x="446" y="249"/>
                      <a:pt x="598" y="267"/>
                    </a:cubicBezTo>
                    <a:lnTo>
                      <a:pt x="598" y="267"/>
                    </a:lnTo>
                    <a:cubicBezTo>
                      <a:pt x="608" y="282"/>
                      <a:pt x="625" y="294"/>
                      <a:pt x="648" y="299"/>
                    </a:cubicBezTo>
                    <a:lnTo>
                      <a:pt x="968" y="318"/>
                    </a:lnTo>
                    <a:lnTo>
                      <a:pt x="968" y="318"/>
                    </a:lnTo>
                    <a:cubicBezTo>
                      <a:pt x="973" y="319"/>
                      <a:pt x="977" y="320"/>
                      <a:pt x="981" y="320"/>
                    </a:cubicBezTo>
                    <a:lnTo>
                      <a:pt x="981" y="319"/>
                    </a:lnTo>
                    <a:lnTo>
                      <a:pt x="981" y="319"/>
                    </a:lnTo>
                    <a:lnTo>
                      <a:pt x="1002" y="320"/>
                    </a:lnTo>
                    <a:cubicBezTo>
                      <a:pt x="1086" y="320"/>
                      <a:pt x="1127" y="195"/>
                      <a:pt x="1044" y="153"/>
                    </a:cubicBezTo>
                    <a:cubicBezTo>
                      <a:pt x="839" y="51"/>
                      <a:pt x="625" y="0"/>
                      <a:pt x="4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7" name="Google Shape;321;p5"/>
              <p:cNvSpPr/>
              <p:nvPr/>
            </p:nvSpPr>
            <p:spPr>
              <a:xfrm>
                <a:off x="8802250" y="3807225"/>
                <a:ext cx="30000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38" extrusionOk="0">
                    <a:moveTo>
                      <a:pt x="490" y="0"/>
                    </a:moveTo>
                    <a:cubicBezTo>
                      <a:pt x="367" y="0"/>
                      <a:pt x="241" y="26"/>
                      <a:pt x="119" y="80"/>
                    </a:cubicBezTo>
                    <a:cubicBezTo>
                      <a:pt x="0" y="120"/>
                      <a:pt x="32" y="311"/>
                      <a:pt x="162" y="311"/>
                    </a:cubicBezTo>
                    <a:cubicBezTo>
                      <a:pt x="168" y="311"/>
                      <a:pt x="175" y="311"/>
                      <a:pt x="182" y="310"/>
                    </a:cubicBezTo>
                    <a:lnTo>
                      <a:pt x="203" y="310"/>
                    </a:lnTo>
                    <a:cubicBezTo>
                      <a:pt x="290" y="291"/>
                      <a:pt x="380" y="281"/>
                      <a:pt x="469" y="281"/>
                    </a:cubicBezTo>
                    <a:cubicBezTo>
                      <a:pt x="679" y="281"/>
                      <a:pt x="889" y="332"/>
                      <a:pt x="1079" y="435"/>
                    </a:cubicBezTo>
                    <a:cubicBezTo>
                      <a:pt x="1085" y="437"/>
                      <a:pt x="1092" y="438"/>
                      <a:pt x="1099" y="438"/>
                    </a:cubicBezTo>
                    <a:cubicBezTo>
                      <a:pt x="1153" y="438"/>
                      <a:pt x="1199" y="365"/>
                      <a:pt x="1162" y="310"/>
                    </a:cubicBezTo>
                    <a:cubicBezTo>
                      <a:pt x="993" y="112"/>
                      <a:pt x="747" y="0"/>
                      <a:pt x="4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8" name="Google Shape;322;p5"/>
              <p:cNvSpPr/>
              <p:nvPr/>
            </p:nvSpPr>
            <p:spPr>
              <a:xfrm>
                <a:off x="8870575" y="3502575"/>
                <a:ext cx="30100" cy="120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482" extrusionOk="0">
                    <a:moveTo>
                      <a:pt x="203" y="0"/>
                    </a:moveTo>
                    <a:cubicBezTo>
                      <a:pt x="87" y="0"/>
                      <a:pt x="0" y="171"/>
                      <a:pt x="119" y="210"/>
                    </a:cubicBezTo>
                    <a:cubicBezTo>
                      <a:pt x="432" y="356"/>
                      <a:pt x="765" y="440"/>
                      <a:pt x="1120" y="482"/>
                    </a:cubicBezTo>
                    <a:cubicBezTo>
                      <a:pt x="1182" y="461"/>
                      <a:pt x="1203" y="377"/>
                      <a:pt x="1141" y="336"/>
                    </a:cubicBezTo>
                    <a:cubicBezTo>
                      <a:pt x="849" y="169"/>
                      <a:pt x="536" y="44"/>
                      <a:pt x="223" y="2"/>
                    </a:cubicBezTo>
                    <a:cubicBezTo>
                      <a:pt x="216" y="1"/>
                      <a:pt x="210" y="0"/>
                      <a:pt x="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99" name="Google Shape;323;p5"/>
              <p:cNvSpPr/>
              <p:nvPr/>
            </p:nvSpPr>
            <p:spPr>
              <a:xfrm>
                <a:off x="8863575" y="3688950"/>
                <a:ext cx="166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665" h="372" extrusionOk="0">
                    <a:moveTo>
                      <a:pt x="156" y="0"/>
                    </a:moveTo>
                    <a:cubicBezTo>
                      <a:pt x="59" y="0"/>
                      <a:pt x="1" y="128"/>
                      <a:pt x="107" y="181"/>
                    </a:cubicBezTo>
                    <a:cubicBezTo>
                      <a:pt x="253" y="264"/>
                      <a:pt x="399" y="327"/>
                      <a:pt x="545" y="368"/>
                    </a:cubicBezTo>
                    <a:cubicBezTo>
                      <a:pt x="552" y="370"/>
                      <a:pt x="559" y="371"/>
                      <a:pt x="566" y="371"/>
                    </a:cubicBezTo>
                    <a:cubicBezTo>
                      <a:pt x="635" y="371"/>
                      <a:pt x="664" y="281"/>
                      <a:pt x="607" y="243"/>
                    </a:cubicBezTo>
                    <a:cubicBezTo>
                      <a:pt x="482" y="160"/>
                      <a:pt x="357" y="76"/>
                      <a:pt x="211" y="14"/>
                    </a:cubicBezTo>
                    <a:cubicBezTo>
                      <a:pt x="192" y="4"/>
                      <a:pt x="173" y="0"/>
                      <a:pt x="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0" name="Google Shape;324;p5"/>
              <p:cNvSpPr/>
              <p:nvPr/>
            </p:nvSpPr>
            <p:spPr>
              <a:xfrm>
                <a:off x="8739000" y="3913500"/>
                <a:ext cx="15675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231" extrusionOk="0">
                    <a:moveTo>
                      <a:pt x="146" y="1"/>
                    </a:moveTo>
                    <a:cubicBezTo>
                      <a:pt x="0" y="21"/>
                      <a:pt x="0" y="209"/>
                      <a:pt x="146" y="230"/>
                    </a:cubicBezTo>
                    <a:cubicBezTo>
                      <a:pt x="272" y="230"/>
                      <a:pt x="418" y="209"/>
                      <a:pt x="543" y="188"/>
                    </a:cubicBezTo>
                    <a:cubicBezTo>
                      <a:pt x="626" y="167"/>
                      <a:pt x="626" y="42"/>
                      <a:pt x="543" y="21"/>
                    </a:cubicBezTo>
                    <a:cubicBezTo>
                      <a:pt x="418" y="1"/>
                      <a:pt x="272" y="1"/>
                      <a:pt x="1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1" name="Google Shape;325;p5"/>
              <p:cNvSpPr/>
              <p:nvPr/>
            </p:nvSpPr>
            <p:spPr>
              <a:xfrm>
                <a:off x="8787125" y="4000025"/>
                <a:ext cx="25950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281" extrusionOk="0">
                    <a:moveTo>
                      <a:pt x="165" y="0"/>
                    </a:moveTo>
                    <a:cubicBezTo>
                      <a:pt x="51" y="0"/>
                      <a:pt x="0" y="191"/>
                      <a:pt x="119" y="211"/>
                    </a:cubicBezTo>
                    <a:cubicBezTo>
                      <a:pt x="338" y="257"/>
                      <a:pt x="546" y="281"/>
                      <a:pt x="759" y="281"/>
                    </a:cubicBezTo>
                    <a:cubicBezTo>
                      <a:pt x="830" y="281"/>
                      <a:pt x="902" y="278"/>
                      <a:pt x="975" y="273"/>
                    </a:cubicBezTo>
                    <a:cubicBezTo>
                      <a:pt x="1016" y="273"/>
                      <a:pt x="1037" y="211"/>
                      <a:pt x="995" y="190"/>
                    </a:cubicBezTo>
                    <a:cubicBezTo>
                      <a:pt x="724" y="85"/>
                      <a:pt x="453" y="23"/>
                      <a:pt x="182" y="2"/>
                    </a:cubicBezTo>
                    <a:cubicBezTo>
                      <a:pt x="176" y="1"/>
                      <a:pt x="170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2" name="Google Shape;326;p5"/>
              <p:cNvSpPr/>
              <p:nvPr/>
            </p:nvSpPr>
            <p:spPr>
              <a:xfrm>
                <a:off x="8704725" y="4038100"/>
                <a:ext cx="2740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589" extrusionOk="0">
                    <a:moveTo>
                      <a:pt x="205" y="0"/>
                    </a:moveTo>
                    <a:cubicBezTo>
                      <a:pt x="53" y="0"/>
                      <a:pt x="1" y="232"/>
                      <a:pt x="141" y="252"/>
                    </a:cubicBezTo>
                    <a:cubicBezTo>
                      <a:pt x="433" y="314"/>
                      <a:pt x="725" y="419"/>
                      <a:pt x="975" y="586"/>
                    </a:cubicBezTo>
                    <a:cubicBezTo>
                      <a:pt x="982" y="588"/>
                      <a:pt x="989" y="589"/>
                      <a:pt x="995" y="589"/>
                    </a:cubicBezTo>
                    <a:cubicBezTo>
                      <a:pt x="1050" y="589"/>
                      <a:pt x="1096" y="518"/>
                      <a:pt x="1059" y="481"/>
                    </a:cubicBezTo>
                    <a:cubicBezTo>
                      <a:pt x="829" y="231"/>
                      <a:pt x="537" y="64"/>
                      <a:pt x="224" y="2"/>
                    </a:cubicBezTo>
                    <a:cubicBezTo>
                      <a:pt x="218" y="1"/>
                      <a:pt x="21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3" name="Google Shape;327;p5"/>
              <p:cNvSpPr/>
              <p:nvPr/>
            </p:nvSpPr>
            <p:spPr>
              <a:xfrm>
                <a:off x="8342000" y="4037900"/>
                <a:ext cx="17925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358" extrusionOk="0">
                    <a:moveTo>
                      <a:pt x="479" y="1"/>
                    </a:moveTo>
                    <a:cubicBezTo>
                      <a:pt x="347" y="1"/>
                      <a:pt x="207" y="74"/>
                      <a:pt x="112" y="156"/>
                    </a:cubicBezTo>
                    <a:cubicBezTo>
                      <a:pt x="1" y="251"/>
                      <a:pt x="83" y="358"/>
                      <a:pt x="184" y="358"/>
                    </a:cubicBezTo>
                    <a:cubicBezTo>
                      <a:pt x="215" y="358"/>
                      <a:pt x="249" y="347"/>
                      <a:pt x="279" y="322"/>
                    </a:cubicBezTo>
                    <a:cubicBezTo>
                      <a:pt x="404" y="218"/>
                      <a:pt x="508" y="281"/>
                      <a:pt x="633" y="239"/>
                    </a:cubicBezTo>
                    <a:cubicBezTo>
                      <a:pt x="696" y="218"/>
                      <a:pt x="717" y="114"/>
                      <a:pt x="675" y="72"/>
                    </a:cubicBezTo>
                    <a:cubicBezTo>
                      <a:pt x="617" y="21"/>
                      <a:pt x="549" y="1"/>
                      <a:pt x="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4" name="Google Shape;328;p5"/>
              <p:cNvSpPr/>
              <p:nvPr/>
            </p:nvSpPr>
            <p:spPr>
              <a:xfrm>
                <a:off x="8330075" y="3980675"/>
                <a:ext cx="16700" cy="178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712" extrusionOk="0">
                    <a:moveTo>
                      <a:pt x="573" y="1"/>
                    </a:moveTo>
                    <a:cubicBezTo>
                      <a:pt x="565" y="1"/>
                      <a:pt x="556" y="2"/>
                      <a:pt x="547" y="4"/>
                    </a:cubicBezTo>
                    <a:cubicBezTo>
                      <a:pt x="276" y="67"/>
                      <a:pt x="68" y="275"/>
                      <a:pt x="26" y="547"/>
                    </a:cubicBezTo>
                    <a:cubicBezTo>
                      <a:pt x="0" y="649"/>
                      <a:pt x="84" y="712"/>
                      <a:pt x="163" y="712"/>
                    </a:cubicBezTo>
                    <a:cubicBezTo>
                      <a:pt x="212" y="712"/>
                      <a:pt x="260" y="687"/>
                      <a:pt x="276" y="630"/>
                    </a:cubicBezTo>
                    <a:cubicBezTo>
                      <a:pt x="360" y="442"/>
                      <a:pt x="464" y="255"/>
                      <a:pt x="631" y="129"/>
                    </a:cubicBezTo>
                    <a:cubicBezTo>
                      <a:pt x="668" y="73"/>
                      <a:pt x="639" y="1"/>
                      <a:pt x="5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5" name="Google Shape;329;p5"/>
              <p:cNvSpPr/>
              <p:nvPr/>
            </p:nvSpPr>
            <p:spPr>
              <a:xfrm>
                <a:off x="8295400" y="3922900"/>
                <a:ext cx="22825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357" extrusionOk="0">
                    <a:moveTo>
                      <a:pt x="829" y="0"/>
                    </a:moveTo>
                    <a:cubicBezTo>
                      <a:pt x="579" y="21"/>
                      <a:pt x="349" y="83"/>
                      <a:pt x="99" y="167"/>
                    </a:cubicBezTo>
                    <a:cubicBezTo>
                      <a:pt x="1" y="206"/>
                      <a:pt x="32" y="356"/>
                      <a:pt x="123" y="356"/>
                    </a:cubicBezTo>
                    <a:cubicBezTo>
                      <a:pt x="129" y="356"/>
                      <a:pt x="134" y="356"/>
                      <a:pt x="140" y="355"/>
                    </a:cubicBezTo>
                    <a:cubicBezTo>
                      <a:pt x="391" y="292"/>
                      <a:pt x="641" y="209"/>
                      <a:pt x="871" y="83"/>
                    </a:cubicBezTo>
                    <a:cubicBezTo>
                      <a:pt x="912" y="63"/>
                      <a:pt x="891" y="0"/>
                      <a:pt x="8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6" name="Google Shape;330;p5"/>
              <p:cNvSpPr/>
              <p:nvPr/>
            </p:nvSpPr>
            <p:spPr>
              <a:xfrm>
                <a:off x="8371325" y="3975500"/>
                <a:ext cx="183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12" extrusionOk="0">
                    <a:moveTo>
                      <a:pt x="508" y="0"/>
                    </a:moveTo>
                    <a:cubicBezTo>
                      <a:pt x="343" y="0"/>
                      <a:pt x="175" y="70"/>
                      <a:pt x="65" y="211"/>
                    </a:cubicBezTo>
                    <a:cubicBezTo>
                      <a:pt x="0" y="292"/>
                      <a:pt x="87" y="411"/>
                      <a:pt x="168" y="411"/>
                    </a:cubicBezTo>
                    <a:cubicBezTo>
                      <a:pt x="191" y="411"/>
                      <a:pt x="214" y="401"/>
                      <a:pt x="232" y="378"/>
                    </a:cubicBezTo>
                    <a:cubicBezTo>
                      <a:pt x="336" y="232"/>
                      <a:pt x="503" y="149"/>
                      <a:pt x="670" y="128"/>
                    </a:cubicBezTo>
                    <a:cubicBezTo>
                      <a:pt x="733" y="128"/>
                      <a:pt x="712" y="44"/>
                      <a:pt x="670" y="24"/>
                    </a:cubicBezTo>
                    <a:cubicBezTo>
                      <a:pt x="618" y="8"/>
                      <a:pt x="563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7" name="Google Shape;331;p5"/>
              <p:cNvSpPr/>
              <p:nvPr/>
            </p:nvSpPr>
            <p:spPr>
              <a:xfrm>
                <a:off x="8394200" y="4059950"/>
                <a:ext cx="20900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60" extrusionOk="0">
                    <a:moveTo>
                      <a:pt x="755" y="0"/>
                    </a:moveTo>
                    <a:cubicBezTo>
                      <a:pt x="749" y="0"/>
                      <a:pt x="742" y="1"/>
                      <a:pt x="735" y="4"/>
                    </a:cubicBezTo>
                    <a:cubicBezTo>
                      <a:pt x="506" y="108"/>
                      <a:pt x="297" y="233"/>
                      <a:pt x="89" y="379"/>
                    </a:cubicBezTo>
                    <a:cubicBezTo>
                      <a:pt x="1" y="432"/>
                      <a:pt x="62" y="560"/>
                      <a:pt x="146" y="560"/>
                    </a:cubicBezTo>
                    <a:cubicBezTo>
                      <a:pt x="161" y="560"/>
                      <a:pt x="177" y="555"/>
                      <a:pt x="193" y="546"/>
                    </a:cubicBezTo>
                    <a:cubicBezTo>
                      <a:pt x="402" y="421"/>
                      <a:pt x="610" y="275"/>
                      <a:pt x="798" y="108"/>
                    </a:cubicBezTo>
                    <a:cubicBezTo>
                      <a:pt x="835" y="71"/>
                      <a:pt x="806" y="0"/>
                      <a:pt x="7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8" name="Google Shape;332;p5"/>
              <p:cNvSpPr/>
              <p:nvPr/>
            </p:nvSpPr>
            <p:spPr>
              <a:xfrm>
                <a:off x="8368775" y="4123650"/>
                <a:ext cx="17750" cy="470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188" extrusionOk="0">
                    <a:moveTo>
                      <a:pt x="647" y="0"/>
                    </a:moveTo>
                    <a:cubicBezTo>
                      <a:pt x="418" y="21"/>
                      <a:pt x="209" y="63"/>
                      <a:pt x="0" y="146"/>
                    </a:cubicBezTo>
                    <a:cubicBezTo>
                      <a:pt x="167" y="167"/>
                      <a:pt x="313" y="167"/>
                      <a:pt x="501" y="188"/>
                    </a:cubicBezTo>
                    <a:cubicBezTo>
                      <a:pt x="543" y="167"/>
                      <a:pt x="605" y="125"/>
                      <a:pt x="668" y="104"/>
                    </a:cubicBezTo>
                    <a:cubicBezTo>
                      <a:pt x="710" y="63"/>
                      <a:pt x="689" y="0"/>
                      <a:pt x="6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09" name="Google Shape;333;p5"/>
              <p:cNvSpPr/>
              <p:nvPr/>
            </p:nvSpPr>
            <p:spPr>
              <a:xfrm>
                <a:off x="8260700" y="3875575"/>
                <a:ext cx="220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406" extrusionOk="0">
                    <a:moveTo>
                      <a:pt x="584" y="0"/>
                    </a:moveTo>
                    <a:cubicBezTo>
                      <a:pt x="397" y="0"/>
                      <a:pt x="222" y="71"/>
                      <a:pt x="89" y="204"/>
                    </a:cubicBezTo>
                    <a:cubicBezTo>
                      <a:pt x="1" y="274"/>
                      <a:pt x="92" y="405"/>
                      <a:pt x="186" y="405"/>
                    </a:cubicBezTo>
                    <a:cubicBezTo>
                      <a:pt x="203" y="405"/>
                      <a:pt x="219" y="401"/>
                      <a:pt x="235" y="391"/>
                    </a:cubicBezTo>
                    <a:cubicBezTo>
                      <a:pt x="402" y="287"/>
                      <a:pt x="611" y="204"/>
                      <a:pt x="819" y="162"/>
                    </a:cubicBezTo>
                    <a:cubicBezTo>
                      <a:pt x="882" y="141"/>
                      <a:pt x="882" y="58"/>
                      <a:pt x="819" y="37"/>
                    </a:cubicBezTo>
                    <a:cubicBezTo>
                      <a:pt x="740" y="12"/>
                      <a:pt x="661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0" name="Google Shape;334;p5"/>
              <p:cNvSpPr/>
              <p:nvPr/>
            </p:nvSpPr>
            <p:spPr>
              <a:xfrm>
                <a:off x="8217025" y="3812350"/>
                <a:ext cx="4200" cy="367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47" extrusionOk="0">
                    <a:moveTo>
                      <a:pt x="84" y="0"/>
                    </a:moveTo>
                    <a:cubicBezTo>
                      <a:pt x="1" y="0"/>
                      <a:pt x="1" y="125"/>
                      <a:pt x="84" y="146"/>
                    </a:cubicBezTo>
                    <a:cubicBezTo>
                      <a:pt x="168" y="125"/>
                      <a:pt x="168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1" name="Google Shape;335;p5"/>
              <p:cNvSpPr/>
              <p:nvPr/>
            </p:nvSpPr>
            <p:spPr>
              <a:xfrm>
                <a:off x="8294275" y="3845200"/>
                <a:ext cx="16125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8" extrusionOk="0">
                    <a:moveTo>
                      <a:pt x="444" y="1"/>
                    </a:moveTo>
                    <a:cubicBezTo>
                      <a:pt x="286" y="1"/>
                      <a:pt x="142" y="84"/>
                      <a:pt x="60" y="230"/>
                    </a:cubicBezTo>
                    <a:cubicBezTo>
                      <a:pt x="1" y="319"/>
                      <a:pt x="90" y="398"/>
                      <a:pt x="168" y="398"/>
                    </a:cubicBezTo>
                    <a:cubicBezTo>
                      <a:pt x="200" y="398"/>
                      <a:pt x="230" y="385"/>
                      <a:pt x="248" y="355"/>
                    </a:cubicBezTo>
                    <a:lnTo>
                      <a:pt x="269" y="355"/>
                    </a:lnTo>
                    <a:cubicBezTo>
                      <a:pt x="332" y="230"/>
                      <a:pt x="457" y="146"/>
                      <a:pt x="582" y="146"/>
                    </a:cubicBezTo>
                    <a:cubicBezTo>
                      <a:pt x="644" y="146"/>
                      <a:pt x="644" y="42"/>
                      <a:pt x="582" y="21"/>
                    </a:cubicBezTo>
                    <a:cubicBezTo>
                      <a:pt x="536" y="7"/>
                      <a:pt x="489" y="1"/>
                      <a:pt x="4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2" name="Google Shape;336;p5"/>
              <p:cNvSpPr/>
              <p:nvPr/>
            </p:nvSpPr>
            <p:spPr>
              <a:xfrm>
                <a:off x="8254225" y="3809225"/>
                <a:ext cx="820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11" extrusionOk="0">
                    <a:moveTo>
                      <a:pt x="140" y="0"/>
                    </a:moveTo>
                    <a:cubicBezTo>
                      <a:pt x="1" y="20"/>
                      <a:pt x="13" y="210"/>
                      <a:pt x="141" y="210"/>
                    </a:cubicBezTo>
                    <a:cubicBezTo>
                      <a:pt x="147" y="210"/>
                      <a:pt x="154" y="210"/>
                      <a:pt x="161" y="209"/>
                    </a:cubicBezTo>
                    <a:lnTo>
                      <a:pt x="161" y="188"/>
                    </a:lnTo>
                    <a:cubicBezTo>
                      <a:pt x="202" y="188"/>
                      <a:pt x="244" y="167"/>
                      <a:pt x="265" y="146"/>
                    </a:cubicBezTo>
                    <a:cubicBezTo>
                      <a:pt x="327" y="104"/>
                      <a:pt x="327" y="21"/>
                      <a:pt x="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3" name="Google Shape;337;p5"/>
              <p:cNvSpPr/>
              <p:nvPr/>
            </p:nvSpPr>
            <p:spPr>
              <a:xfrm>
                <a:off x="8169975" y="3426400"/>
                <a:ext cx="205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820" h="397" extrusionOk="0">
                    <a:moveTo>
                      <a:pt x="552" y="1"/>
                    </a:moveTo>
                    <a:cubicBezTo>
                      <a:pt x="367" y="1"/>
                      <a:pt x="186" y="85"/>
                      <a:pt x="68" y="233"/>
                    </a:cubicBezTo>
                    <a:cubicBezTo>
                      <a:pt x="1" y="301"/>
                      <a:pt x="70" y="396"/>
                      <a:pt x="155" y="396"/>
                    </a:cubicBezTo>
                    <a:cubicBezTo>
                      <a:pt x="174" y="396"/>
                      <a:pt x="195" y="391"/>
                      <a:pt x="214" y="379"/>
                    </a:cubicBezTo>
                    <a:cubicBezTo>
                      <a:pt x="360" y="254"/>
                      <a:pt x="569" y="171"/>
                      <a:pt x="757" y="171"/>
                    </a:cubicBezTo>
                    <a:cubicBezTo>
                      <a:pt x="819" y="150"/>
                      <a:pt x="819" y="66"/>
                      <a:pt x="777" y="45"/>
                    </a:cubicBezTo>
                    <a:cubicBezTo>
                      <a:pt x="704" y="15"/>
                      <a:pt x="628" y="1"/>
                      <a:pt x="5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4" name="Google Shape;338;p5"/>
              <p:cNvSpPr/>
              <p:nvPr/>
            </p:nvSpPr>
            <p:spPr>
              <a:xfrm>
                <a:off x="8213525" y="3463375"/>
                <a:ext cx="76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39" extrusionOk="0">
                    <a:moveTo>
                      <a:pt x="228" y="0"/>
                    </a:moveTo>
                    <a:cubicBezTo>
                      <a:pt x="219" y="0"/>
                      <a:pt x="211" y="2"/>
                      <a:pt x="203" y="6"/>
                    </a:cubicBezTo>
                    <a:lnTo>
                      <a:pt x="78" y="68"/>
                    </a:lnTo>
                    <a:cubicBezTo>
                      <a:pt x="1" y="130"/>
                      <a:pt x="62" y="238"/>
                      <a:pt x="132" y="238"/>
                    </a:cubicBezTo>
                    <a:cubicBezTo>
                      <a:pt x="156" y="238"/>
                      <a:pt x="182" y="225"/>
                      <a:pt x="203" y="193"/>
                    </a:cubicBezTo>
                    <a:lnTo>
                      <a:pt x="287" y="68"/>
                    </a:lnTo>
                    <a:cubicBezTo>
                      <a:pt x="304" y="34"/>
                      <a:pt x="265" y="0"/>
                      <a:pt x="2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5" name="Google Shape;339;p5"/>
              <p:cNvSpPr/>
              <p:nvPr/>
            </p:nvSpPr>
            <p:spPr>
              <a:xfrm>
                <a:off x="8124500" y="3356000"/>
                <a:ext cx="178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345" extrusionOk="0">
                    <a:moveTo>
                      <a:pt x="634" y="1"/>
                    </a:moveTo>
                    <a:cubicBezTo>
                      <a:pt x="628" y="1"/>
                      <a:pt x="622" y="2"/>
                      <a:pt x="615" y="4"/>
                    </a:cubicBezTo>
                    <a:cubicBezTo>
                      <a:pt x="448" y="46"/>
                      <a:pt x="281" y="108"/>
                      <a:pt x="93" y="192"/>
                    </a:cubicBezTo>
                    <a:cubicBezTo>
                      <a:pt x="1" y="210"/>
                      <a:pt x="40" y="344"/>
                      <a:pt x="109" y="344"/>
                    </a:cubicBezTo>
                    <a:cubicBezTo>
                      <a:pt x="117" y="344"/>
                      <a:pt x="126" y="342"/>
                      <a:pt x="135" y="338"/>
                    </a:cubicBezTo>
                    <a:cubicBezTo>
                      <a:pt x="323" y="275"/>
                      <a:pt x="490" y="192"/>
                      <a:pt x="657" y="108"/>
                    </a:cubicBezTo>
                    <a:cubicBezTo>
                      <a:pt x="712" y="71"/>
                      <a:pt x="685" y="1"/>
                      <a:pt x="6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6" name="Google Shape;340;p5"/>
              <p:cNvSpPr/>
              <p:nvPr/>
            </p:nvSpPr>
            <p:spPr>
              <a:xfrm>
                <a:off x="8188150" y="3496275"/>
                <a:ext cx="11000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62" extrusionOk="0">
                    <a:moveTo>
                      <a:pt x="341" y="0"/>
                    </a:moveTo>
                    <a:cubicBezTo>
                      <a:pt x="335" y="0"/>
                      <a:pt x="328" y="1"/>
                      <a:pt x="322" y="4"/>
                    </a:cubicBezTo>
                    <a:cubicBezTo>
                      <a:pt x="238" y="24"/>
                      <a:pt x="155" y="45"/>
                      <a:pt x="92" y="87"/>
                    </a:cubicBezTo>
                    <a:cubicBezTo>
                      <a:pt x="1" y="142"/>
                      <a:pt x="54" y="261"/>
                      <a:pt x="139" y="261"/>
                    </a:cubicBezTo>
                    <a:cubicBezTo>
                      <a:pt x="150" y="261"/>
                      <a:pt x="163" y="259"/>
                      <a:pt x="176" y="254"/>
                    </a:cubicBezTo>
                    <a:cubicBezTo>
                      <a:pt x="238" y="212"/>
                      <a:pt x="322" y="170"/>
                      <a:pt x="384" y="129"/>
                    </a:cubicBezTo>
                    <a:cubicBezTo>
                      <a:pt x="440" y="73"/>
                      <a:pt x="396" y="0"/>
                      <a:pt x="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7" name="Google Shape;341;p5"/>
              <p:cNvSpPr/>
              <p:nvPr/>
            </p:nvSpPr>
            <p:spPr>
              <a:xfrm>
                <a:off x="8247675" y="3567800"/>
                <a:ext cx="16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419" extrusionOk="0">
                    <a:moveTo>
                      <a:pt x="589" y="0"/>
                    </a:moveTo>
                    <a:cubicBezTo>
                      <a:pt x="381" y="42"/>
                      <a:pt x="193" y="146"/>
                      <a:pt x="47" y="313"/>
                    </a:cubicBezTo>
                    <a:cubicBezTo>
                      <a:pt x="0" y="360"/>
                      <a:pt x="59" y="419"/>
                      <a:pt x="109" y="419"/>
                    </a:cubicBezTo>
                    <a:cubicBezTo>
                      <a:pt x="125" y="419"/>
                      <a:pt x="141" y="412"/>
                      <a:pt x="151" y="396"/>
                    </a:cubicBezTo>
                    <a:cubicBezTo>
                      <a:pt x="277" y="250"/>
                      <a:pt x="423" y="146"/>
                      <a:pt x="610" y="84"/>
                    </a:cubicBezTo>
                    <a:cubicBezTo>
                      <a:pt x="673" y="84"/>
                      <a:pt x="652" y="0"/>
                      <a:pt x="5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8" name="Google Shape;342;p5"/>
              <p:cNvSpPr/>
              <p:nvPr/>
            </p:nvSpPr>
            <p:spPr>
              <a:xfrm>
                <a:off x="8292450" y="3593350"/>
                <a:ext cx="153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614" h="342" extrusionOk="0">
                    <a:moveTo>
                      <a:pt x="530" y="0"/>
                    </a:moveTo>
                    <a:cubicBezTo>
                      <a:pt x="384" y="42"/>
                      <a:pt x="217" y="104"/>
                      <a:pt x="92" y="167"/>
                    </a:cubicBezTo>
                    <a:cubicBezTo>
                      <a:pt x="0" y="222"/>
                      <a:pt x="69" y="341"/>
                      <a:pt x="144" y="341"/>
                    </a:cubicBezTo>
                    <a:cubicBezTo>
                      <a:pt x="154" y="341"/>
                      <a:pt x="165" y="339"/>
                      <a:pt x="175" y="334"/>
                    </a:cubicBezTo>
                    <a:cubicBezTo>
                      <a:pt x="321" y="250"/>
                      <a:pt x="446" y="188"/>
                      <a:pt x="571" y="84"/>
                    </a:cubicBezTo>
                    <a:cubicBezTo>
                      <a:pt x="613" y="42"/>
                      <a:pt x="571" y="0"/>
                      <a:pt x="5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19" name="Google Shape;343;p5"/>
              <p:cNvSpPr/>
              <p:nvPr/>
            </p:nvSpPr>
            <p:spPr>
              <a:xfrm>
                <a:off x="8290300" y="3664775"/>
                <a:ext cx="143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321" extrusionOk="0">
                    <a:moveTo>
                      <a:pt x="511" y="1"/>
                    </a:moveTo>
                    <a:cubicBezTo>
                      <a:pt x="365" y="42"/>
                      <a:pt x="219" y="105"/>
                      <a:pt x="73" y="167"/>
                    </a:cubicBezTo>
                    <a:cubicBezTo>
                      <a:pt x="0" y="204"/>
                      <a:pt x="55" y="321"/>
                      <a:pt x="126" y="321"/>
                    </a:cubicBezTo>
                    <a:cubicBezTo>
                      <a:pt x="136" y="321"/>
                      <a:pt x="147" y="319"/>
                      <a:pt x="157" y="313"/>
                    </a:cubicBezTo>
                    <a:cubicBezTo>
                      <a:pt x="303" y="251"/>
                      <a:pt x="428" y="167"/>
                      <a:pt x="553" y="63"/>
                    </a:cubicBezTo>
                    <a:cubicBezTo>
                      <a:pt x="574" y="21"/>
                      <a:pt x="553" y="1"/>
                      <a:pt x="5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0" name="Google Shape;344;p5"/>
              <p:cNvSpPr/>
              <p:nvPr/>
            </p:nvSpPr>
            <p:spPr>
              <a:xfrm>
                <a:off x="8318100" y="3707775"/>
                <a:ext cx="104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71" extrusionOk="0">
                    <a:moveTo>
                      <a:pt x="332" y="0"/>
                    </a:moveTo>
                    <a:cubicBezTo>
                      <a:pt x="320" y="0"/>
                      <a:pt x="308" y="4"/>
                      <a:pt x="296" y="12"/>
                    </a:cubicBezTo>
                    <a:cubicBezTo>
                      <a:pt x="213" y="74"/>
                      <a:pt x="129" y="137"/>
                      <a:pt x="67" y="199"/>
                    </a:cubicBezTo>
                    <a:cubicBezTo>
                      <a:pt x="1" y="265"/>
                      <a:pt x="65" y="370"/>
                      <a:pt x="136" y="370"/>
                    </a:cubicBezTo>
                    <a:cubicBezTo>
                      <a:pt x="155" y="370"/>
                      <a:pt x="174" y="363"/>
                      <a:pt x="192" y="345"/>
                    </a:cubicBezTo>
                    <a:cubicBezTo>
                      <a:pt x="275" y="262"/>
                      <a:pt x="338" y="199"/>
                      <a:pt x="401" y="95"/>
                    </a:cubicBezTo>
                    <a:cubicBezTo>
                      <a:pt x="417" y="61"/>
                      <a:pt x="380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1" name="Google Shape;345;p5"/>
              <p:cNvSpPr/>
              <p:nvPr/>
            </p:nvSpPr>
            <p:spPr>
              <a:xfrm>
                <a:off x="8445425" y="2818475"/>
                <a:ext cx="10975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31" extrusionOk="0">
                    <a:moveTo>
                      <a:pt x="147" y="1"/>
                    </a:moveTo>
                    <a:cubicBezTo>
                      <a:pt x="1" y="22"/>
                      <a:pt x="1" y="230"/>
                      <a:pt x="147" y="230"/>
                    </a:cubicBezTo>
                    <a:cubicBezTo>
                      <a:pt x="209" y="230"/>
                      <a:pt x="293" y="230"/>
                      <a:pt x="376" y="209"/>
                    </a:cubicBezTo>
                    <a:cubicBezTo>
                      <a:pt x="439" y="168"/>
                      <a:pt x="439" y="63"/>
                      <a:pt x="376" y="43"/>
                    </a:cubicBezTo>
                    <a:cubicBezTo>
                      <a:pt x="293" y="22"/>
                      <a:pt x="209" y="1"/>
                      <a:pt x="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2" name="Google Shape;346;p5"/>
              <p:cNvSpPr/>
              <p:nvPr/>
            </p:nvSpPr>
            <p:spPr>
              <a:xfrm>
                <a:off x="8477825" y="2756425"/>
                <a:ext cx="20800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10" extrusionOk="0">
                    <a:moveTo>
                      <a:pt x="790" y="1"/>
                    </a:moveTo>
                    <a:cubicBezTo>
                      <a:pt x="540" y="22"/>
                      <a:pt x="311" y="43"/>
                      <a:pt x="60" y="84"/>
                    </a:cubicBezTo>
                    <a:cubicBezTo>
                      <a:pt x="1" y="84"/>
                      <a:pt x="17" y="198"/>
                      <a:pt x="91" y="209"/>
                    </a:cubicBezTo>
                    <a:lnTo>
                      <a:pt x="91" y="209"/>
                    </a:lnTo>
                    <a:cubicBezTo>
                      <a:pt x="337" y="187"/>
                      <a:pt x="564" y="146"/>
                      <a:pt x="790" y="84"/>
                    </a:cubicBezTo>
                    <a:cubicBezTo>
                      <a:pt x="832" y="63"/>
                      <a:pt x="832" y="1"/>
                      <a:pt x="790" y="1"/>
                    </a:cubicBezTo>
                    <a:close/>
                    <a:moveTo>
                      <a:pt x="91" y="209"/>
                    </a:moveTo>
                    <a:cubicBezTo>
                      <a:pt x="87" y="209"/>
                      <a:pt x="84" y="209"/>
                      <a:pt x="81" y="209"/>
                    </a:cubicBezTo>
                    <a:lnTo>
                      <a:pt x="102" y="209"/>
                    </a:lnTo>
                    <a:cubicBezTo>
                      <a:pt x="98" y="209"/>
                      <a:pt x="94" y="209"/>
                      <a:pt x="91" y="2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3" name="Google Shape;347;p5"/>
              <p:cNvSpPr/>
              <p:nvPr/>
            </p:nvSpPr>
            <p:spPr>
              <a:xfrm>
                <a:off x="8478550" y="2812700"/>
                <a:ext cx="137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59" extrusionOk="0">
                    <a:moveTo>
                      <a:pt x="466" y="0"/>
                    </a:moveTo>
                    <a:cubicBezTo>
                      <a:pt x="461" y="0"/>
                      <a:pt x="455" y="1"/>
                      <a:pt x="448" y="2"/>
                    </a:cubicBezTo>
                    <a:cubicBezTo>
                      <a:pt x="344" y="2"/>
                      <a:pt x="219" y="23"/>
                      <a:pt x="115" y="65"/>
                    </a:cubicBezTo>
                    <a:cubicBezTo>
                      <a:pt x="1" y="84"/>
                      <a:pt x="42" y="258"/>
                      <a:pt x="145" y="258"/>
                    </a:cubicBezTo>
                    <a:cubicBezTo>
                      <a:pt x="155" y="258"/>
                      <a:pt x="166" y="256"/>
                      <a:pt x="177" y="253"/>
                    </a:cubicBezTo>
                    <a:cubicBezTo>
                      <a:pt x="282" y="211"/>
                      <a:pt x="386" y="169"/>
                      <a:pt x="490" y="128"/>
                    </a:cubicBezTo>
                    <a:cubicBezTo>
                      <a:pt x="548" y="108"/>
                      <a:pt x="535" y="0"/>
                      <a:pt x="4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4" name="Google Shape;348;p5"/>
              <p:cNvSpPr/>
              <p:nvPr/>
            </p:nvSpPr>
            <p:spPr>
              <a:xfrm>
                <a:off x="8453775" y="2895650"/>
                <a:ext cx="14625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9" extrusionOk="0">
                    <a:moveTo>
                      <a:pt x="105" y="1"/>
                    </a:moveTo>
                    <a:cubicBezTo>
                      <a:pt x="0" y="1"/>
                      <a:pt x="0" y="168"/>
                      <a:pt x="105" y="188"/>
                    </a:cubicBezTo>
                    <a:cubicBezTo>
                      <a:pt x="251" y="188"/>
                      <a:pt x="376" y="168"/>
                      <a:pt x="522" y="147"/>
                    </a:cubicBezTo>
                    <a:cubicBezTo>
                      <a:pt x="584" y="147"/>
                      <a:pt x="584" y="42"/>
                      <a:pt x="522" y="22"/>
                    </a:cubicBezTo>
                    <a:cubicBezTo>
                      <a:pt x="376" y="1"/>
                      <a:pt x="251" y="1"/>
                      <a:pt x="1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5" name="Google Shape;349;p5"/>
              <p:cNvSpPr/>
              <p:nvPr/>
            </p:nvSpPr>
            <p:spPr>
              <a:xfrm>
                <a:off x="8436900" y="2973750"/>
                <a:ext cx="3150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319" extrusionOk="0">
                    <a:moveTo>
                      <a:pt x="667" y="0"/>
                    </a:moveTo>
                    <a:cubicBezTo>
                      <a:pt x="482" y="0"/>
                      <a:pt x="300" y="37"/>
                      <a:pt x="133" y="110"/>
                    </a:cubicBezTo>
                    <a:cubicBezTo>
                      <a:pt x="0" y="129"/>
                      <a:pt x="40" y="303"/>
                      <a:pt x="158" y="303"/>
                    </a:cubicBezTo>
                    <a:cubicBezTo>
                      <a:pt x="170" y="303"/>
                      <a:pt x="182" y="301"/>
                      <a:pt x="195" y="297"/>
                    </a:cubicBezTo>
                    <a:lnTo>
                      <a:pt x="195" y="318"/>
                    </a:lnTo>
                    <a:cubicBezTo>
                      <a:pt x="529" y="235"/>
                      <a:pt x="863" y="256"/>
                      <a:pt x="1218" y="193"/>
                    </a:cubicBezTo>
                    <a:cubicBezTo>
                      <a:pt x="1259" y="172"/>
                      <a:pt x="1259" y="110"/>
                      <a:pt x="1218" y="110"/>
                    </a:cubicBezTo>
                    <a:cubicBezTo>
                      <a:pt x="1040" y="37"/>
                      <a:pt x="853" y="0"/>
                      <a:pt x="6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6" name="Google Shape;350;p5"/>
              <p:cNvSpPr/>
              <p:nvPr/>
            </p:nvSpPr>
            <p:spPr>
              <a:xfrm>
                <a:off x="8451225" y="3036450"/>
                <a:ext cx="2812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253" extrusionOk="0">
                    <a:moveTo>
                      <a:pt x="1041" y="0"/>
                    </a:moveTo>
                    <a:cubicBezTo>
                      <a:pt x="728" y="0"/>
                      <a:pt x="436" y="21"/>
                      <a:pt x="123" y="84"/>
                    </a:cubicBezTo>
                    <a:cubicBezTo>
                      <a:pt x="24" y="84"/>
                      <a:pt x="0" y="252"/>
                      <a:pt x="105" y="252"/>
                    </a:cubicBezTo>
                    <a:cubicBezTo>
                      <a:pt x="110" y="252"/>
                      <a:pt x="116" y="252"/>
                      <a:pt x="123" y="251"/>
                    </a:cubicBezTo>
                    <a:cubicBezTo>
                      <a:pt x="436" y="251"/>
                      <a:pt x="749" y="188"/>
                      <a:pt x="1041" y="125"/>
                    </a:cubicBezTo>
                    <a:cubicBezTo>
                      <a:pt x="1124" y="105"/>
                      <a:pt x="1124" y="0"/>
                      <a:pt x="10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7" name="Google Shape;351;p5"/>
              <p:cNvSpPr/>
              <p:nvPr/>
            </p:nvSpPr>
            <p:spPr>
              <a:xfrm>
                <a:off x="8441500" y="3098975"/>
                <a:ext cx="18025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21" h="292" extrusionOk="0">
                    <a:moveTo>
                      <a:pt x="572" y="1"/>
                    </a:moveTo>
                    <a:cubicBezTo>
                      <a:pt x="457" y="1"/>
                      <a:pt x="322" y="107"/>
                      <a:pt x="223" y="107"/>
                    </a:cubicBezTo>
                    <a:cubicBezTo>
                      <a:pt x="199" y="107"/>
                      <a:pt x="177" y="101"/>
                      <a:pt x="158" y="86"/>
                    </a:cubicBezTo>
                    <a:cubicBezTo>
                      <a:pt x="144" y="79"/>
                      <a:pt x="131" y="76"/>
                      <a:pt x="118" y="76"/>
                    </a:cubicBezTo>
                    <a:cubicBezTo>
                      <a:pt x="51" y="76"/>
                      <a:pt x="1" y="158"/>
                      <a:pt x="53" y="211"/>
                    </a:cubicBezTo>
                    <a:cubicBezTo>
                      <a:pt x="99" y="241"/>
                      <a:pt x="156" y="261"/>
                      <a:pt x="216" y="261"/>
                    </a:cubicBezTo>
                    <a:cubicBezTo>
                      <a:pt x="238" y="261"/>
                      <a:pt x="260" y="258"/>
                      <a:pt x="283" y="252"/>
                    </a:cubicBezTo>
                    <a:cubicBezTo>
                      <a:pt x="320" y="252"/>
                      <a:pt x="417" y="201"/>
                      <a:pt x="493" y="176"/>
                    </a:cubicBezTo>
                    <a:lnTo>
                      <a:pt x="493" y="176"/>
                    </a:lnTo>
                    <a:cubicBezTo>
                      <a:pt x="492" y="180"/>
                      <a:pt x="491" y="185"/>
                      <a:pt x="491" y="190"/>
                    </a:cubicBezTo>
                    <a:cubicBezTo>
                      <a:pt x="500" y="262"/>
                      <a:pt x="544" y="291"/>
                      <a:pt x="591" y="291"/>
                    </a:cubicBezTo>
                    <a:cubicBezTo>
                      <a:pt x="653" y="291"/>
                      <a:pt x="721" y="240"/>
                      <a:pt x="721" y="169"/>
                    </a:cubicBezTo>
                    <a:cubicBezTo>
                      <a:pt x="721" y="86"/>
                      <a:pt x="679" y="23"/>
                      <a:pt x="596" y="2"/>
                    </a:cubicBezTo>
                    <a:cubicBezTo>
                      <a:pt x="588" y="1"/>
                      <a:pt x="580" y="1"/>
                      <a:pt x="5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8" name="Google Shape;352;p5"/>
              <p:cNvSpPr/>
              <p:nvPr/>
            </p:nvSpPr>
            <p:spPr>
              <a:xfrm>
                <a:off x="8430225" y="3155975"/>
                <a:ext cx="1940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283" extrusionOk="0">
                    <a:moveTo>
                      <a:pt x="531" y="1"/>
                    </a:moveTo>
                    <a:cubicBezTo>
                      <a:pt x="377" y="1"/>
                      <a:pt x="226" y="43"/>
                      <a:pt x="87" y="121"/>
                    </a:cubicBezTo>
                    <a:cubicBezTo>
                      <a:pt x="1" y="173"/>
                      <a:pt x="58" y="282"/>
                      <a:pt x="139" y="282"/>
                    </a:cubicBezTo>
                    <a:cubicBezTo>
                      <a:pt x="156" y="282"/>
                      <a:pt x="174" y="277"/>
                      <a:pt x="191" y="267"/>
                    </a:cubicBezTo>
                    <a:cubicBezTo>
                      <a:pt x="251" y="241"/>
                      <a:pt x="315" y="219"/>
                      <a:pt x="381" y="202"/>
                    </a:cubicBezTo>
                    <a:lnTo>
                      <a:pt x="381" y="202"/>
                    </a:lnTo>
                    <a:cubicBezTo>
                      <a:pt x="382" y="236"/>
                      <a:pt x="412" y="270"/>
                      <a:pt x="446" y="270"/>
                    </a:cubicBezTo>
                    <a:cubicBezTo>
                      <a:pt x="451" y="270"/>
                      <a:pt x="457" y="269"/>
                      <a:pt x="462" y="267"/>
                    </a:cubicBezTo>
                    <a:cubicBezTo>
                      <a:pt x="525" y="225"/>
                      <a:pt x="629" y="183"/>
                      <a:pt x="692" y="163"/>
                    </a:cubicBezTo>
                    <a:cubicBezTo>
                      <a:pt x="775" y="142"/>
                      <a:pt x="775" y="17"/>
                      <a:pt x="692" y="17"/>
                    </a:cubicBezTo>
                    <a:cubicBezTo>
                      <a:pt x="638" y="6"/>
                      <a:pt x="584" y="1"/>
                      <a:pt x="5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29" name="Google Shape;353;p5"/>
              <p:cNvSpPr/>
              <p:nvPr/>
            </p:nvSpPr>
            <p:spPr>
              <a:xfrm>
                <a:off x="8476700" y="3145600"/>
                <a:ext cx="177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195" extrusionOk="0">
                    <a:moveTo>
                      <a:pt x="335" y="1"/>
                    </a:moveTo>
                    <a:cubicBezTo>
                      <a:pt x="264" y="1"/>
                      <a:pt x="195" y="6"/>
                      <a:pt x="126" y="14"/>
                    </a:cubicBezTo>
                    <a:cubicBezTo>
                      <a:pt x="1" y="14"/>
                      <a:pt x="1" y="181"/>
                      <a:pt x="126" y="181"/>
                    </a:cubicBezTo>
                    <a:cubicBezTo>
                      <a:pt x="195" y="190"/>
                      <a:pt x="264" y="195"/>
                      <a:pt x="335" y="195"/>
                    </a:cubicBezTo>
                    <a:cubicBezTo>
                      <a:pt x="435" y="195"/>
                      <a:pt x="538" y="185"/>
                      <a:pt x="648" y="160"/>
                    </a:cubicBezTo>
                    <a:cubicBezTo>
                      <a:pt x="710" y="140"/>
                      <a:pt x="710" y="56"/>
                      <a:pt x="648" y="35"/>
                    </a:cubicBezTo>
                    <a:cubicBezTo>
                      <a:pt x="538" y="11"/>
                      <a:pt x="435" y="1"/>
                      <a:pt x="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0" name="Google Shape;354;p5"/>
              <p:cNvSpPr/>
              <p:nvPr/>
            </p:nvSpPr>
            <p:spPr>
              <a:xfrm>
                <a:off x="8449075" y="3189525"/>
                <a:ext cx="1097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60" extrusionOk="0">
                    <a:moveTo>
                      <a:pt x="306" y="0"/>
                    </a:moveTo>
                    <a:cubicBezTo>
                      <a:pt x="281" y="0"/>
                      <a:pt x="258" y="10"/>
                      <a:pt x="243" y="28"/>
                    </a:cubicBezTo>
                    <a:lnTo>
                      <a:pt x="243" y="28"/>
                    </a:lnTo>
                    <a:cubicBezTo>
                      <a:pt x="230" y="23"/>
                      <a:pt x="218" y="18"/>
                      <a:pt x="209" y="9"/>
                    </a:cubicBezTo>
                    <a:lnTo>
                      <a:pt x="105" y="9"/>
                    </a:lnTo>
                    <a:cubicBezTo>
                      <a:pt x="21" y="9"/>
                      <a:pt x="1" y="93"/>
                      <a:pt x="42" y="135"/>
                    </a:cubicBezTo>
                    <a:cubicBezTo>
                      <a:pt x="105" y="197"/>
                      <a:pt x="188" y="239"/>
                      <a:pt x="293" y="260"/>
                    </a:cubicBezTo>
                    <a:cubicBezTo>
                      <a:pt x="376" y="239"/>
                      <a:pt x="439" y="114"/>
                      <a:pt x="376" y="30"/>
                    </a:cubicBezTo>
                    <a:cubicBezTo>
                      <a:pt x="355" y="9"/>
                      <a:pt x="330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1" name="Google Shape;355;p5"/>
              <p:cNvSpPr/>
              <p:nvPr/>
            </p:nvSpPr>
            <p:spPr>
              <a:xfrm>
                <a:off x="8426100" y="3245375"/>
                <a:ext cx="24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980" h="411" extrusionOk="0">
                    <a:moveTo>
                      <a:pt x="602" y="1"/>
                    </a:moveTo>
                    <a:cubicBezTo>
                      <a:pt x="400" y="1"/>
                      <a:pt x="190" y="106"/>
                      <a:pt x="64" y="257"/>
                    </a:cubicBezTo>
                    <a:cubicBezTo>
                      <a:pt x="0" y="321"/>
                      <a:pt x="59" y="410"/>
                      <a:pt x="128" y="410"/>
                    </a:cubicBezTo>
                    <a:cubicBezTo>
                      <a:pt x="148" y="410"/>
                      <a:pt x="170" y="402"/>
                      <a:pt x="189" y="383"/>
                    </a:cubicBezTo>
                    <a:cubicBezTo>
                      <a:pt x="316" y="256"/>
                      <a:pt x="481" y="186"/>
                      <a:pt x="651" y="186"/>
                    </a:cubicBezTo>
                    <a:cubicBezTo>
                      <a:pt x="733" y="186"/>
                      <a:pt x="817" y="203"/>
                      <a:pt x="899" y="237"/>
                    </a:cubicBezTo>
                    <a:cubicBezTo>
                      <a:pt x="907" y="239"/>
                      <a:pt x="915" y="241"/>
                      <a:pt x="922" y="241"/>
                    </a:cubicBezTo>
                    <a:cubicBezTo>
                      <a:pt x="966" y="241"/>
                      <a:pt x="979" y="189"/>
                      <a:pt x="961" y="153"/>
                    </a:cubicBezTo>
                    <a:cubicBezTo>
                      <a:pt x="862" y="46"/>
                      <a:pt x="734" y="1"/>
                      <a:pt x="6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2" name="Google Shape;356;p5"/>
              <p:cNvSpPr/>
              <p:nvPr/>
            </p:nvSpPr>
            <p:spPr>
              <a:xfrm>
                <a:off x="8460850" y="2706900"/>
                <a:ext cx="15875" cy="695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278" extrusionOk="0">
                    <a:moveTo>
                      <a:pt x="552" y="0"/>
                    </a:moveTo>
                    <a:cubicBezTo>
                      <a:pt x="385" y="21"/>
                      <a:pt x="260" y="63"/>
                      <a:pt x="114" y="105"/>
                    </a:cubicBezTo>
                    <a:cubicBezTo>
                      <a:pt x="1" y="123"/>
                      <a:pt x="40" y="278"/>
                      <a:pt x="126" y="278"/>
                    </a:cubicBezTo>
                    <a:cubicBezTo>
                      <a:pt x="135" y="278"/>
                      <a:pt x="145" y="276"/>
                      <a:pt x="155" y="272"/>
                    </a:cubicBezTo>
                    <a:cubicBezTo>
                      <a:pt x="301" y="251"/>
                      <a:pt x="447" y="209"/>
                      <a:pt x="572" y="146"/>
                    </a:cubicBezTo>
                    <a:cubicBezTo>
                      <a:pt x="635" y="105"/>
                      <a:pt x="614" y="21"/>
                      <a:pt x="5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3" name="Google Shape;357;p5"/>
              <p:cNvSpPr/>
              <p:nvPr/>
            </p:nvSpPr>
            <p:spPr>
              <a:xfrm>
                <a:off x="8483900" y="2630775"/>
                <a:ext cx="20450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265" extrusionOk="0">
                    <a:moveTo>
                      <a:pt x="539" y="1"/>
                    </a:moveTo>
                    <a:cubicBezTo>
                      <a:pt x="383" y="1"/>
                      <a:pt x="231" y="33"/>
                      <a:pt x="88" y="104"/>
                    </a:cubicBezTo>
                    <a:cubicBezTo>
                      <a:pt x="0" y="140"/>
                      <a:pt x="46" y="264"/>
                      <a:pt x="125" y="264"/>
                    </a:cubicBezTo>
                    <a:cubicBezTo>
                      <a:pt x="140" y="264"/>
                      <a:pt x="156" y="260"/>
                      <a:pt x="172" y="250"/>
                    </a:cubicBezTo>
                    <a:cubicBezTo>
                      <a:pt x="360" y="167"/>
                      <a:pt x="547" y="125"/>
                      <a:pt x="756" y="125"/>
                    </a:cubicBezTo>
                    <a:cubicBezTo>
                      <a:pt x="761" y="127"/>
                      <a:pt x="767" y="128"/>
                      <a:pt x="771" y="128"/>
                    </a:cubicBezTo>
                    <a:cubicBezTo>
                      <a:pt x="818" y="128"/>
                      <a:pt x="813" y="40"/>
                      <a:pt x="756" y="21"/>
                    </a:cubicBezTo>
                    <a:cubicBezTo>
                      <a:pt x="683" y="8"/>
                      <a:pt x="611" y="1"/>
                      <a:pt x="5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4" name="Google Shape;358;p5"/>
              <p:cNvSpPr/>
              <p:nvPr/>
            </p:nvSpPr>
            <p:spPr>
              <a:xfrm>
                <a:off x="8468900" y="2574375"/>
                <a:ext cx="25450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300" extrusionOk="0">
                    <a:moveTo>
                      <a:pt x="943" y="0"/>
                    </a:moveTo>
                    <a:cubicBezTo>
                      <a:pt x="935" y="0"/>
                      <a:pt x="927" y="1"/>
                      <a:pt x="918" y="4"/>
                    </a:cubicBezTo>
                    <a:cubicBezTo>
                      <a:pt x="918" y="4"/>
                      <a:pt x="918" y="4"/>
                      <a:pt x="918" y="4"/>
                    </a:cubicBezTo>
                    <a:lnTo>
                      <a:pt x="918" y="4"/>
                    </a:lnTo>
                    <a:lnTo>
                      <a:pt x="626" y="45"/>
                    </a:lnTo>
                    <a:cubicBezTo>
                      <a:pt x="608" y="45"/>
                      <a:pt x="597" y="52"/>
                      <a:pt x="591" y="62"/>
                    </a:cubicBezTo>
                    <a:lnTo>
                      <a:pt x="591" y="62"/>
                    </a:lnTo>
                    <a:cubicBezTo>
                      <a:pt x="438" y="80"/>
                      <a:pt x="282" y="87"/>
                      <a:pt x="125" y="87"/>
                    </a:cubicBezTo>
                    <a:cubicBezTo>
                      <a:pt x="0" y="87"/>
                      <a:pt x="0" y="275"/>
                      <a:pt x="125" y="296"/>
                    </a:cubicBezTo>
                    <a:cubicBezTo>
                      <a:pt x="162" y="298"/>
                      <a:pt x="198" y="299"/>
                      <a:pt x="235" y="299"/>
                    </a:cubicBezTo>
                    <a:cubicBezTo>
                      <a:pt x="490" y="299"/>
                      <a:pt x="743" y="236"/>
                      <a:pt x="980" y="108"/>
                    </a:cubicBezTo>
                    <a:cubicBezTo>
                      <a:pt x="1018" y="71"/>
                      <a:pt x="1005" y="0"/>
                      <a:pt x="9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5" name="Google Shape;359;p5"/>
              <p:cNvSpPr/>
              <p:nvPr/>
            </p:nvSpPr>
            <p:spPr>
              <a:xfrm>
                <a:off x="8423525" y="2592700"/>
                <a:ext cx="1722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251" extrusionOk="0">
                    <a:moveTo>
                      <a:pt x="605" y="1"/>
                    </a:moveTo>
                    <a:cubicBezTo>
                      <a:pt x="438" y="21"/>
                      <a:pt x="251" y="63"/>
                      <a:pt x="84" y="105"/>
                    </a:cubicBezTo>
                    <a:cubicBezTo>
                      <a:pt x="0" y="126"/>
                      <a:pt x="42" y="251"/>
                      <a:pt x="126" y="251"/>
                    </a:cubicBezTo>
                    <a:cubicBezTo>
                      <a:pt x="292" y="209"/>
                      <a:pt x="459" y="167"/>
                      <a:pt x="626" y="126"/>
                    </a:cubicBezTo>
                    <a:cubicBezTo>
                      <a:pt x="689" y="105"/>
                      <a:pt x="689" y="1"/>
                      <a:pt x="6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6" name="Google Shape;360;p5"/>
              <p:cNvSpPr/>
              <p:nvPr/>
            </p:nvSpPr>
            <p:spPr>
              <a:xfrm>
                <a:off x="8448725" y="2659825"/>
                <a:ext cx="1967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17" extrusionOk="0">
                    <a:moveTo>
                      <a:pt x="609" y="1"/>
                    </a:moveTo>
                    <a:cubicBezTo>
                      <a:pt x="439" y="1"/>
                      <a:pt x="268" y="35"/>
                      <a:pt x="98" y="69"/>
                    </a:cubicBezTo>
                    <a:cubicBezTo>
                      <a:pt x="1" y="88"/>
                      <a:pt x="30" y="217"/>
                      <a:pt x="120" y="217"/>
                    </a:cubicBezTo>
                    <a:cubicBezTo>
                      <a:pt x="126" y="217"/>
                      <a:pt x="133" y="216"/>
                      <a:pt x="140" y="215"/>
                    </a:cubicBezTo>
                    <a:cubicBezTo>
                      <a:pt x="348" y="194"/>
                      <a:pt x="557" y="152"/>
                      <a:pt x="745" y="69"/>
                    </a:cubicBezTo>
                    <a:cubicBezTo>
                      <a:pt x="786" y="48"/>
                      <a:pt x="765" y="6"/>
                      <a:pt x="724" y="6"/>
                    </a:cubicBezTo>
                    <a:cubicBezTo>
                      <a:pt x="685" y="2"/>
                      <a:pt x="647" y="1"/>
                      <a:pt x="6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7" name="Google Shape;361;p5"/>
              <p:cNvSpPr/>
              <p:nvPr/>
            </p:nvSpPr>
            <p:spPr>
              <a:xfrm>
                <a:off x="8455500" y="2500025"/>
                <a:ext cx="1810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246" extrusionOk="0">
                    <a:moveTo>
                      <a:pt x="270" y="0"/>
                    </a:moveTo>
                    <a:cubicBezTo>
                      <a:pt x="220" y="0"/>
                      <a:pt x="170" y="6"/>
                      <a:pt x="119" y="16"/>
                    </a:cubicBezTo>
                    <a:cubicBezTo>
                      <a:pt x="0" y="36"/>
                      <a:pt x="50" y="205"/>
                      <a:pt x="162" y="205"/>
                    </a:cubicBezTo>
                    <a:cubicBezTo>
                      <a:pt x="169" y="205"/>
                      <a:pt x="175" y="205"/>
                      <a:pt x="182" y="204"/>
                    </a:cubicBezTo>
                    <a:cubicBezTo>
                      <a:pt x="233" y="189"/>
                      <a:pt x="288" y="182"/>
                      <a:pt x="343" y="182"/>
                    </a:cubicBezTo>
                    <a:cubicBezTo>
                      <a:pt x="443" y="182"/>
                      <a:pt x="546" y="205"/>
                      <a:pt x="640" y="245"/>
                    </a:cubicBezTo>
                    <a:cubicBezTo>
                      <a:pt x="682" y="245"/>
                      <a:pt x="724" y="204"/>
                      <a:pt x="682" y="162"/>
                    </a:cubicBezTo>
                    <a:cubicBezTo>
                      <a:pt x="572" y="51"/>
                      <a:pt x="425" y="0"/>
                      <a:pt x="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8" name="Google Shape;362;p5"/>
              <p:cNvSpPr/>
              <p:nvPr/>
            </p:nvSpPr>
            <p:spPr>
              <a:xfrm>
                <a:off x="8879775" y="2706175"/>
                <a:ext cx="162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259" extrusionOk="0">
                    <a:moveTo>
                      <a:pt x="243" y="0"/>
                    </a:moveTo>
                    <a:cubicBezTo>
                      <a:pt x="204" y="0"/>
                      <a:pt x="165" y="3"/>
                      <a:pt x="126" y="9"/>
                    </a:cubicBezTo>
                    <a:cubicBezTo>
                      <a:pt x="1" y="29"/>
                      <a:pt x="1" y="238"/>
                      <a:pt x="126" y="259"/>
                    </a:cubicBezTo>
                    <a:lnTo>
                      <a:pt x="126" y="238"/>
                    </a:lnTo>
                    <a:cubicBezTo>
                      <a:pt x="169" y="244"/>
                      <a:pt x="212" y="247"/>
                      <a:pt x="254" y="247"/>
                    </a:cubicBezTo>
                    <a:cubicBezTo>
                      <a:pt x="358" y="247"/>
                      <a:pt x="461" y="232"/>
                      <a:pt x="564" y="217"/>
                    </a:cubicBezTo>
                    <a:cubicBezTo>
                      <a:pt x="648" y="175"/>
                      <a:pt x="648" y="71"/>
                      <a:pt x="564" y="50"/>
                    </a:cubicBezTo>
                    <a:cubicBezTo>
                      <a:pt x="457" y="20"/>
                      <a:pt x="350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39" name="Google Shape;363;p5"/>
              <p:cNvSpPr/>
              <p:nvPr/>
            </p:nvSpPr>
            <p:spPr>
              <a:xfrm>
                <a:off x="8859450" y="2770300"/>
                <a:ext cx="17750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218" extrusionOk="0">
                    <a:moveTo>
                      <a:pt x="260" y="1"/>
                    </a:moveTo>
                    <a:cubicBezTo>
                      <a:pt x="215" y="1"/>
                      <a:pt x="170" y="3"/>
                      <a:pt x="126" y="9"/>
                    </a:cubicBezTo>
                    <a:cubicBezTo>
                      <a:pt x="0" y="30"/>
                      <a:pt x="0" y="197"/>
                      <a:pt x="126" y="218"/>
                    </a:cubicBezTo>
                    <a:cubicBezTo>
                      <a:pt x="292" y="218"/>
                      <a:pt x="459" y="197"/>
                      <a:pt x="647" y="176"/>
                    </a:cubicBezTo>
                    <a:cubicBezTo>
                      <a:pt x="710" y="155"/>
                      <a:pt x="710" y="72"/>
                      <a:pt x="647" y="51"/>
                    </a:cubicBezTo>
                    <a:cubicBezTo>
                      <a:pt x="510" y="20"/>
                      <a:pt x="383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0" name="Google Shape;364;p5"/>
              <p:cNvSpPr/>
              <p:nvPr/>
            </p:nvSpPr>
            <p:spPr>
              <a:xfrm>
                <a:off x="8833000" y="2854875"/>
                <a:ext cx="165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299" extrusionOk="0">
                    <a:moveTo>
                      <a:pt x="174" y="1"/>
                    </a:moveTo>
                    <a:cubicBezTo>
                      <a:pt x="84" y="1"/>
                      <a:pt x="0" y="106"/>
                      <a:pt x="99" y="172"/>
                    </a:cubicBezTo>
                    <a:cubicBezTo>
                      <a:pt x="180" y="253"/>
                      <a:pt x="295" y="299"/>
                      <a:pt x="418" y="299"/>
                    </a:cubicBezTo>
                    <a:cubicBezTo>
                      <a:pt x="485" y="299"/>
                      <a:pt x="554" y="285"/>
                      <a:pt x="620" y="255"/>
                    </a:cubicBezTo>
                    <a:cubicBezTo>
                      <a:pt x="662" y="213"/>
                      <a:pt x="641" y="130"/>
                      <a:pt x="579" y="109"/>
                    </a:cubicBezTo>
                    <a:cubicBezTo>
                      <a:pt x="557" y="113"/>
                      <a:pt x="534" y="115"/>
                      <a:pt x="512" y="115"/>
                    </a:cubicBezTo>
                    <a:cubicBezTo>
                      <a:pt x="411" y="115"/>
                      <a:pt x="314" y="77"/>
                      <a:pt x="245" y="26"/>
                    </a:cubicBezTo>
                    <a:cubicBezTo>
                      <a:pt x="223" y="8"/>
                      <a:pt x="199" y="1"/>
                      <a:pt x="1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1" name="Google Shape;365;p5"/>
              <p:cNvSpPr/>
              <p:nvPr/>
            </p:nvSpPr>
            <p:spPr>
              <a:xfrm>
                <a:off x="8811500" y="2979675"/>
                <a:ext cx="125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290" extrusionOk="0">
                    <a:moveTo>
                      <a:pt x="193" y="1"/>
                    </a:moveTo>
                    <a:cubicBezTo>
                      <a:pt x="87" y="1"/>
                      <a:pt x="1" y="171"/>
                      <a:pt x="125" y="206"/>
                    </a:cubicBezTo>
                    <a:lnTo>
                      <a:pt x="125" y="227"/>
                    </a:lnTo>
                    <a:cubicBezTo>
                      <a:pt x="208" y="269"/>
                      <a:pt x="292" y="290"/>
                      <a:pt x="396" y="290"/>
                    </a:cubicBezTo>
                    <a:cubicBezTo>
                      <a:pt x="458" y="290"/>
                      <a:pt x="500" y="206"/>
                      <a:pt x="458" y="165"/>
                    </a:cubicBezTo>
                    <a:cubicBezTo>
                      <a:pt x="396" y="102"/>
                      <a:pt x="333" y="60"/>
                      <a:pt x="250" y="19"/>
                    </a:cubicBezTo>
                    <a:cubicBezTo>
                      <a:pt x="231" y="6"/>
                      <a:pt x="211" y="1"/>
                      <a:pt x="1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2" name="Google Shape;366;p5"/>
              <p:cNvSpPr/>
              <p:nvPr/>
            </p:nvSpPr>
            <p:spPr>
              <a:xfrm>
                <a:off x="8830675" y="2764625"/>
                <a:ext cx="11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241" extrusionOk="0">
                    <a:moveTo>
                      <a:pt x="233" y="1"/>
                    </a:moveTo>
                    <a:cubicBezTo>
                      <a:pt x="174" y="1"/>
                      <a:pt x="114" y="22"/>
                      <a:pt x="67" y="69"/>
                    </a:cubicBezTo>
                    <a:cubicBezTo>
                      <a:pt x="1" y="135"/>
                      <a:pt x="78" y="240"/>
                      <a:pt x="155" y="240"/>
                    </a:cubicBezTo>
                    <a:cubicBezTo>
                      <a:pt x="175" y="240"/>
                      <a:pt x="195" y="233"/>
                      <a:pt x="213" y="215"/>
                    </a:cubicBezTo>
                    <a:cubicBezTo>
                      <a:pt x="234" y="205"/>
                      <a:pt x="255" y="199"/>
                      <a:pt x="273" y="199"/>
                    </a:cubicBezTo>
                    <a:cubicBezTo>
                      <a:pt x="291" y="199"/>
                      <a:pt x="307" y="205"/>
                      <a:pt x="317" y="215"/>
                    </a:cubicBezTo>
                    <a:cubicBezTo>
                      <a:pt x="326" y="217"/>
                      <a:pt x="335" y="218"/>
                      <a:pt x="342" y="218"/>
                    </a:cubicBezTo>
                    <a:cubicBezTo>
                      <a:pt x="409" y="218"/>
                      <a:pt x="440" y="146"/>
                      <a:pt x="421" y="90"/>
                    </a:cubicBezTo>
                    <a:cubicBezTo>
                      <a:pt x="376" y="33"/>
                      <a:pt x="305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3" name="Google Shape;367;p5"/>
              <p:cNvSpPr/>
              <p:nvPr/>
            </p:nvSpPr>
            <p:spPr>
              <a:xfrm>
                <a:off x="8871750" y="2863175"/>
                <a:ext cx="13275" cy="6425"/>
              </a:xfrm>
              <a:custGeom>
                <a:avLst/>
                <a:gdLst/>
                <a:ahLst/>
                <a:cxnLst/>
                <a:rect l="l" t="t" r="r" b="b"/>
                <a:pathLst>
                  <a:path w="531" h="257" extrusionOk="0">
                    <a:moveTo>
                      <a:pt x="125" y="1"/>
                    </a:moveTo>
                    <a:cubicBezTo>
                      <a:pt x="40" y="1"/>
                      <a:pt x="1" y="157"/>
                      <a:pt x="113" y="194"/>
                    </a:cubicBezTo>
                    <a:cubicBezTo>
                      <a:pt x="197" y="236"/>
                      <a:pt x="322" y="257"/>
                      <a:pt x="426" y="257"/>
                    </a:cubicBezTo>
                    <a:cubicBezTo>
                      <a:pt x="489" y="257"/>
                      <a:pt x="531" y="194"/>
                      <a:pt x="468" y="153"/>
                    </a:cubicBezTo>
                    <a:cubicBezTo>
                      <a:pt x="385" y="90"/>
                      <a:pt x="259" y="48"/>
                      <a:pt x="155" y="7"/>
                    </a:cubicBezTo>
                    <a:cubicBezTo>
                      <a:pt x="145" y="2"/>
                      <a:pt x="135" y="1"/>
                      <a:pt x="1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4" name="Google Shape;368;p5"/>
              <p:cNvSpPr/>
              <p:nvPr/>
            </p:nvSpPr>
            <p:spPr>
              <a:xfrm>
                <a:off x="8833900" y="2671175"/>
                <a:ext cx="182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349" extrusionOk="0">
                    <a:moveTo>
                      <a:pt x="233" y="1"/>
                    </a:moveTo>
                    <a:cubicBezTo>
                      <a:pt x="197" y="1"/>
                      <a:pt x="161" y="4"/>
                      <a:pt x="126" y="11"/>
                    </a:cubicBezTo>
                    <a:cubicBezTo>
                      <a:pt x="0" y="11"/>
                      <a:pt x="0" y="199"/>
                      <a:pt x="126" y="199"/>
                    </a:cubicBezTo>
                    <a:cubicBezTo>
                      <a:pt x="147" y="196"/>
                      <a:pt x="169" y="195"/>
                      <a:pt x="190" y="195"/>
                    </a:cubicBezTo>
                    <a:cubicBezTo>
                      <a:pt x="335" y="195"/>
                      <a:pt x="478" y="254"/>
                      <a:pt x="605" y="345"/>
                    </a:cubicBezTo>
                    <a:cubicBezTo>
                      <a:pt x="614" y="348"/>
                      <a:pt x="622" y="349"/>
                      <a:pt x="630" y="349"/>
                    </a:cubicBezTo>
                    <a:cubicBezTo>
                      <a:pt x="683" y="349"/>
                      <a:pt x="728" y="295"/>
                      <a:pt x="710" y="240"/>
                    </a:cubicBezTo>
                    <a:cubicBezTo>
                      <a:pt x="588" y="85"/>
                      <a:pt x="409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5" name="Google Shape;369;p5"/>
              <p:cNvSpPr/>
              <p:nvPr/>
            </p:nvSpPr>
            <p:spPr>
              <a:xfrm>
                <a:off x="8166550" y="2896150"/>
                <a:ext cx="6175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50" extrusionOk="0">
                    <a:moveTo>
                      <a:pt x="68" y="0"/>
                    </a:moveTo>
                    <a:cubicBezTo>
                      <a:pt x="1" y="0"/>
                      <a:pt x="1" y="149"/>
                      <a:pt x="68" y="149"/>
                    </a:cubicBezTo>
                    <a:cubicBezTo>
                      <a:pt x="72" y="149"/>
                      <a:pt x="76" y="149"/>
                      <a:pt x="80" y="148"/>
                    </a:cubicBezTo>
                    <a:lnTo>
                      <a:pt x="184" y="127"/>
                    </a:lnTo>
                    <a:cubicBezTo>
                      <a:pt x="247" y="106"/>
                      <a:pt x="247" y="43"/>
                      <a:pt x="184" y="22"/>
                    </a:cubicBezTo>
                    <a:lnTo>
                      <a:pt x="80" y="2"/>
                    </a:lnTo>
                    <a:cubicBezTo>
                      <a:pt x="76" y="1"/>
                      <a:pt x="72" y="0"/>
                      <a:pt x="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6" name="Google Shape;370;p5"/>
              <p:cNvSpPr/>
              <p:nvPr/>
            </p:nvSpPr>
            <p:spPr>
              <a:xfrm>
                <a:off x="8162950" y="2912225"/>
                <a:ext cx="246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986" h="426" extrusionOk="0">
                    <a:moveTo>
                      <a:pt x="842" y="0"/>
                    </a:moveTo>
                    <a:cubicBezTo>
                      <a:pt x="832" y="0"/>
                      <a:pt x="820" y="2"/>
                      <a:pt x="808" y="5"/>
                    </a:cubicBezTo>
                    <a:cubicBezTo>
                      <a:pt x="704" y="26"/>
                      <a:pt x="600" y="47"/>
                      <a:pt x="495" y="68"/>
                    </a:cubicBezTo>
                    <a:cubicBezTo>
                      <a:pt x="477" y="72"/>
                      <a:pt x="463" y="83"/>
                      <a:pt x="455" y="97"/>
                    </a:cubicBezTo>
                    <a:lnTo>
                      <a:pt x="455" y="97"/>
                    </a:lnTo>
                    <a:cubicBezTo>
                      <a:pt x="320" y="145"/>
                      <a:pt x="189" y="210"/>
                      <a:pt x="57" y="297"/>
                    </a:cubicBezTo>
                    <a:cubicBezTo>
                      <a:pt x="0" y="335"/>
                      <a:pt x="30" y="425"/>
                      <a:pt x="98" y="425"/>
                    </a:cubicBezTo>
                    <a:cubicBezTo>
                      <a:pt x="105" y="425"/>
                      <a:pt x="112" y="424"/>
                      <a:pt x="120" y="422"/>
                    </a:cubicBezTo>
                    <a:cubicBezTo>
                      <a:pt x="343" y="329"/>
                      <a:pt x="567" y="269"/>
                      <a:pt x="790" y="228"/>
                    </a:cubicBezTo>
                    <a:lnTo>
                      <a:pt x="790" y="228"/>
                    </a:lnTo>
                    <a:cubicBezTo>
                      <a:pt x="803" y="230"/>
                      <a:pt x="816" y="232"/>
                      <a:pt x="829" y="235"/>
                    </a:cubicBezTo>
                    <a:lnTo>
                      <a:pt x="829" y="221"/>
                    </a:lnTo>
                    <a:lnTo>
                      <a:pt x="829" y="221"/>
                    </a:lnTo>
                    <a:cubicBezTo>
                      <a:pt x="843" y="218"/>
                      <a:pt x="857" y="216"/>
                      <a:pt x="871" y="214"/>
                    </a:cubicBezTo>
                    <a:cubicBezTo>
                      <a:pt x="985" y="195"/>
                      <a:pt x="960" y="0"/>
                      <a:pt x="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7" name="Google Shape;371;p5"/>
              <p:cNvSpPr/>
              <p:nvPr/>
            </p:nvSpPr>
            <p:spPr>
              <a:xfrm>
                <a:off x="8172650" y="2946775"/>
                <a:ext cx="162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398" extrusionOk="0">
                    <a:moveTo>
                      <a:pt x="449" y="0"/>
                    </a:moveTo>
                    <a:cubicBezTo>
                      <a:pt x="284" y="0"/>
                      <a:pt x="126" y="87"/>
                      <a:pt x="45" y="250"/>
                    </a:cubicBezTo>
                    <a:cubicBezTo>
                      <a:pt x="0" y="324"/>
                      <a:pt x="71" y="398"/>
                      <a:pt x="145" y="398"/>
                    </a:cubicBezTo>
                    <a:cubicBezTo>
                      <a:pt x="176" y="398"/>
                      <a:pt x="208" y="385"/>
                      <a:pt x="232" y="354"/>
                    </a:cubicBezTo>
                    <a:cubicBezTo>
                      <a:pt x="316" y="208"/>
                      <a:pt x="420" y="208"/>
                      <a:pt x="566" y="167"/>
                    </a:cubicBezTo>
                    <a:cubicBezTo>
                      <a:pt x="629" y="146"/>
                      <a:pt x="650" y="42"/>
                      <a:pt x="587" y="21"/>
                    </a:cubicBezTo>
                    <a:cubicBezTo>
                      <a:pt x="542" y="7"/>
                      <a:pt x="495" y="0"/>
                      <a:pt x="4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8" name="Google Shape;372;p5"/>
              <p:cNvSpPr/>
              <p:nvPr/>
            </p:nvSpPr>
            <p:spPr>
              <a:xfrm>
                <a:off x="8220700" y="2941700"/>
                <a:ext cx="20875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835" h="395" extrusionOk="0">
                    <a:moveTo>
                      <a:pt x="572" y="0"/>
                    </a:moveTo>
                    <a:cubicBezTo>
                      <a:pt x="386" y="0"/>
                      <a:pt x="202" y="75"/>
                      <a:pt x="83" y="224"/>
                    </a:cubicBezTo>
                    <a:cubicBezTo>
                      <a:pt x="1" y="290"/>
                      <a:pt x="75" y="395"/>
                      <a:pt x="161" y="395"/>
                    </a:cubicBezTo>
                    <a:cubicBezTo>
                      <a:pt x="184" y="395"/>
                      <a:pt x="207" y="387"/>
                      <a:pt x="229" y="370"/>
                    </a:cubicBezTo>
                    <a:cubicBezTo>
                      <a:pt x="396" y="265"/>
                      <a:pt x="584" y="182"/>
                      <a:pt x="772" y="161"/>
                    </a:cubicBezTo>
                    <a:cubicBezTo>
                      <a:pt x="834" y="140"/>
                      <a:pt x="834" y="57"/>
                      <a:pt x="792" y="36"/>
                    </a:cubicBezTo>
                    <a:cubicBezTo>
                      <a:pt x="721" y="12"/>
                      <a:pt x="646" y="0"/>
                      <a:pt x="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49" name="Google Shape;373;p5"/>
              <p:cNvSpPr/>
              <p:nvPr/>
            </p:nvSpPr>
            <p:spPr>
              <a:xfrm>
                <a:off x="8200725" y="2912350"/>
                <a:ext cx="13200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528" h="262" extrusionOk="0">
                    <a:moveTo>
                      <a:pt x="423" y="0"/>
                    </a:moveTo>
                    <a:lnTo>
                      <a:pt x="111" y="63"/>
                    </a:lnTo>
                    <a:cubicBezTo>
                      <a:pt x="0" y="81"/>
                      <a:pt x="36" y="261"/>
                      <a:pt x="145" y="261"/>
                    </a:cubicBezTo>
                    <a:cubicBezTo>
                      <a:pt x="160" y="261"/>
                      <a:pt x="177" y="258"/>
                      <a:pt x="194" y="251"/>
                    </a:cubicBezTo>
                    <a:lnTo>
                      <a:pt x="465" y="105"/>
                    </a:lnTo>
                    <a:cubicBezTo>
                      <a:pt x="528" y="84"/>
                      <a:pt x="486" y="0"/>
                      <a:pt x="4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0" name="Google Shape;374;p5"/>
              <p:cNvSpPr/>
              <p:nvPr/>
            </p:nvSpPr>
            <p:spPr>
              <a:xfrm>
                <a:off x="8188100" y="2996075"/>
                <a:ext cx="18750" cy="92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370" extrusionOk="0">
                    <a:moveTo>
                      <a:pt x="649" y="1"/>
                    </a:moveTo>
                    <a:cubicBezTo>
                      <a:pt x="638" y="1"/>
                      <a:pt x="627" y="3"/>
                      <a:pt x="616" y="9"/>
                    </a:cubicBezTo>
                    <a:cubicBezTo>
                      <a:pt x="449" y="51"/>
                      <a:pt x="261" y="114"/>
                      <a:pt x="94" y="176"/>
                    </a:cubicBezTo>
                    <a:cubicBezTo>
                      <a:pt x="0" y="214"/>
                      <a:pt x="25" y="370"/>
                      <a:pt x="122" y="370"/>
                    </a:cubicBezTo>
                    <a:cubicBezTo>
                      <a:pt x="133" y="370"/>
                      <a:pt x="144" y="368"/>
                      <a:pt x="157" y="364"/>
                    </a:cubicBezTo>
                    <a:cubicBezTo>
                      <a:pt x="324" y="301"/>
                      <a:pt x="511" y="218"/>
                      <a:pt x="678" y="134"/>
                    </a:cubicBezTo>
                    <a:cubicBezTo>
                      <a:pt x="750" y="99"/>
                      <a:pt x="714" y="1"/>
                      <a:pt x="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1" name="Google Shape;375;p5"/>
              <p:cNvSpPr/>
              <p:nvPr/>
            </p:nvSpPr>
            <p:spPr>
              <a:xfrm>
                <a:off x="8190725" y="3062525"/>
                <a:ext cx="195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426" extrusionOk="0">
                    <a:moveTo>
                      <a:pt x="719" y="0"/>
                    </a:moveTo>
                    <a:cubicBezTo>
                      <a:pt x="490" y="84"/>
                      <a:pt x="281" y="167"/>
                      <a:pt x="73" y="292"/>
                    </a:cubicBezTo>
                    <a:cubicBezTo>
                      <a:pt x="1" y="328"/>
                      <a:pt x="52" y="426"/>
                      <a:pt x="121" y="426"/>
                    </a:cubicBezTo>
                    <a:cubicBezTo>
                      <a:pt x="133" y="426"/>
                      <a:pt x="144" y="423"/>
                      <a:pt x="156" y="417"/>
                    </a:cubicBezTo>
                    <a:cubicBezTo>
                      <a:pt x="365" y="334"/>
                      <a:pt x="573" y="209"/>
                      <a:pt x="761" y="84"/>
                    </a:cubicBezTo>
                    <a:cubicBezTo>
                      <a:pt x="782" y="63"/>
                      <a:pt x="761" y="0"/>
                      <a:pt x="7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2" name="Google Shape;376;p5"/>
              <p:cNvSpPr/>
              <p:nvPr/>
            </p:nvSpPr>
            <p:spPr>
              <a:xfrm>
                <a:off x="8219900" y="3031675"/>
                <a:ext cx="251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449" extrusionOk="0">
                    <a:moveTo>
                      <a:pt x="908" y="1"/>
                    </a:moveTo>
                    <a:cubicBezTo>
                      <a:pt x="902" y="1"/>
                      <a:pt x="894" y="2"/>
                      <a:pt x="887" y="4"/>
                    </a:cubicBezTo>
                    <a:cubicBezTo>
                      <a:pt x="595" y="66"/>
                      <a:pt x="324" y="170"/>
                      <a:pt x="74" y="296"/>
                    </a:cubicBezTo>
                    <a:cubicBezTo>
                      <a:pt x="0" y="332"/>
                      <a:pt x="7" y="449"/>
                      <a:pt x="81" y="449"/>
                    </a:cubicBezTo>
                    <a:cubicBezTo>
                      <a:pt x="91" y="449"/>
                      <a:pt x="102" y="447"/>
                      <a:pt x="115" y="442"/>
                    </a:cubicBezTo>
                    <a:cubicBezTo>
                      <a:pt x="386" y="379"/>
                      <a:pt x="678" y="275"/>
                      <a:pt x="950" y="129"/>
                    </a:cubicBezTo>
                    <a:cubicBezTo>
                      <a:pt x="1007" y="91"/>
                      <a:pt x="977" y="1"/>
                      <a:pt x="9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3" name="Google Shape;377;p5"/>
              <p:cNvSpPr/>
              <p:nvPr/>
            </p:nvSpPr>
            <p:spPr>
              <a:xfrm>
                <a:off x="8234225" y="3110750"/>
                <a:ext cx="172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352" extrusionOk="0">
                    <a:moveTo>
                      <a:pt x="532" y="0"/>
                    </a:moveTo>
                    <a:cubicBezTo>
                      <a:pt x="349" y="0"/>
                      <a:pt x="185" y="81"/>
                      <a:pt x="64" y="219"/>
                    </a:cubicBezTo>
                    <a:cubicBezTo>
                      <a:pt x="0" y="267"/>
                      <a:pt x="58" y="352"/>
                      <a:pt x="126" y="352"/>
                    </a:cubicBezTo>
                    <a:cubicBezTo>
                      <a:pt x="147" y="352"/>
                      <a:pt x="169" y="343"/>
                      <a:pt x="189" y="324"/>
                    </a:cubicBezTo>
                    <a:cubicBezTo>
                      <a:pt x="314" y="219"/>
                      <a:pt x="481" y="157"/>
                      <a:pt x="648" y="115"/>
                    </a:cubicBezTo>
                    <a:cubicBezTo>
                      <a:pt x="689" y="94"/>
                      <a:pt x="689" y="32"/>
                      <a:pt x="648" y="11"/>
                    </a:cubicBezTo>
                    <a:cubicBezTo>
                      <a:pt x="608" y="4"/>
                      <a:pt x="570" y="0"/>
                      <a:pt x="5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4" name="Google Shape;378;p5"/>
              <p:cNvSpPr/>
              <p:nvPr/>
            </p:nvSpPr>
            <p:spPr>
              <a:xfrm>
                <a:off x="8236200" y="3164475"/>
                <a:ext cx="17550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463" extrusionOk="0">
                    <a:moveTo>
                      <a:pt x="587" y="1"/>
                    </a:moveTo>
                    <a:cubicBezTo>
                      <a:pt x="574" y="1"/>
                      <a:pt x="561" y="4"/>
                      <a:pt x="548" y="10"/>
                    </a:cubicBezTo>
                    <a:cubicBezTo>
                      <a:pt x="402" y="94"/>
                      <a:pt x="235" y="177"/>
                      <a:pt x="89" y="281"/>
                    </a:cubicBezTo>
                    <a:cubicBezTo>
                      <a:pt x="1" y="334"/>
                      <a:pt x="62" y="462"/>
                      <a:pt x="146" y="462"/>
                    </a:cubicBezTo>
                    <a:cubicBezTo>
                      <a:pt x="161" y="462"/>
                      <a:pt x="177" y="458"/>
                      <a:pt x="193" y="448"/>
                    </a:cubicBezTo>
                    <a:cubicBezTo>
                      <a:pt x="327" y="353"/>
                      <a:pt x="479" y="257"/>
                      <a:pt x="616" y="145"/>
                    </a:cubicBezTo>
                    <a:lnTo>
                      <a:pt x="616" y="145"/>
                    </a:lnTo>
                    <a:lnTo>
                      <a:pt x="631" y="135"/>
                    </a:lnTo>
                    <a:cubicBezTo>
                      <a:pt x="701" y="83"/>
                      <a:pt x="654" y="1"/>
                      <a:pt x="5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5" name="Google Shape;379;p5"/>
              <p:cNvSpPr/>
              <p:nvPr/>
            </p:nvSpPr>
            <p:spPr>
              <a:xfrm>
                <a:off x="8165700" y="2842800"/>
                <a:ext cx="247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991" h="243" extrusionOk="0">
                    <a:moveTo>
                      <a:pt x="703" y="0"/>
                    </a:moveTo>
                    <a:cubicBezTo>
                      <a:pt x="500" y="0"/>
                      <a:pt x="297" y="24"/>
                      <a:pt x="93" y="71"/>
                    </a:cubicBezTo>
                    <a:cubicBezTo>
                      <a:pt x="89" y="70"/>
                      <a:pt x="84" y="69"/>
                      <a:pt x="80" y="69"/>
                    </a:cubicBezTo>
                    <a:cubicBezTo>
                      <a:pt x="0" y="69"/>
                      <a:pt x="29" y="243"/>
                      <a:pt x="110" y="243"/>
                    </a:cubicBezTo>
                    <a:cubicBezTo>
                      <a:pt x="118" y="243"/>
                      <a:pt x="126" y="241"/>
                      <a:pt x="135" y="238"/>
                    </a:cubicBezTo>
                    <a:cubicBezTo>
                      <a:pt x="406" y="217"/>
                      <a:pt x="677" y="175"/>
                      <a:pt x="928" y="92"/>
                    </a:cubicBezTo>
                    <a:cubicBezTo>
                      <a:pt x="990" y="71"/>
                      <a:pt x="969" y="8"/>
                      <a:pt x="907" y="8"/>
                    </a:cubicBezTo>
                    <a:cubicBezTo>
                      <a:pt x="839" y="3"/>
                      <a:pt x="771" y="0"/>
                      <a:pt x="7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6" name="Google Shape;380;p5"/>
              <p:cNvSpPr/>
              <p:nvPr/>
            </p:nvSpPr>
            <p:spPr>
              <a:xfrm>
                <a:off x="8176350" y="2873750"/>
                <a:ext cx="8900" cy="315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26" extrusionOk="0">
                    <a:moveTo>
                      <a:pt x="84" y="1"/>
                    </a:moveTo>
                    <a:cubicBezTo>
                      <a:pt x="1" y="1"/>
                      <a:pt x="1" y="126"/>
                      <a:pt x="84" y="126"/>
                    </a:cubicBezTo>
                    <a:lnTo>
                      <a:pt x="293" y="105"/>
                    </a:lnTo>
                    <a:cubicBezTo>
                      <a:pt x="356" y="105"/>
                      <a:pt x="356" y="1"/>
                      <a:pt x="2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7" name="Google Shape;381;p5"/>
              <p:cNvSpPr/>
              <p:nvPr/>
            </p:nvSpPr>
            <p:spPr>
              <a:xfrm>
                <a:off x="8545375" y="3206875"/>
                <a:ext cx="148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592" h="374" extrusionOk="0">
                    <a:moveTo>
                      <a:pt x="272" y="1"/>
                    </a:moveTo>
                    <a:cubicBezTo>
                      <a:pt x="211" y="1"/>
                      <a:pt x="149" y="16"/>
                      <a:pt x="91" y="45"/>
                    </a:cubicBezTo>
                    <a:cubicBezTo>
                      <a:pt x="1" y="81"/>
                      <a:pt x="65" y="225"/>
                      <a:pt x="151" y="225"/>
                    </a:cubicBezTo>
                    <a:cubicBezTo>
                      <a:pt x="166" y="225"/>
                      <a:pt x="180" y="221"/>
                      <a:pt x="195" y="212"/>
                    </a:cubicBezTo>
                    <a:lnTo>
                      <a:pt x="195" y="233"/>
                    </a:lnTo>
                    <a:cubicBezTo>
                      <a:pt x="237" y="191"/>
                      <a:pt x="299" y="191"/>
                      <a:pt x="341" y="191"/>
                    </a:cubicBezTo>
                    <a:cubicBezTo>
                      <a:pt x="341" y="191"/>
                      <a:pt x="360" y="202"/>
                      <a:pt x="382" y="217"/>
                    </a:cubicBezTo>
                    <a:lnTo>
                      <a:pt x="382" y="217"/>
                    </a:lnTo>
                    <a:cubicBezTo>
                      <a:pt x="338" y="271"/>
                      <a:pt x="397" y="373"/>
                      <a:pt x="467" y="373"/>
                    </a:cubicBezTo>
                    <a:cubicBezTo>
                      <a:pt x="495" y="373"/>
                      <a:pt x="524" y="357"/>
                      <a:pt x="549" y="317"/>
                    </a:cubicBezTo>
                    <a:cubicBezTo>
                      <a:pt x="591" y="233"/>
                      <a:pt x="570" y="108"/>
                      <a:pt x="466" y="66"/>
                    </a:cubicBezTo>
                    <a:cubicBezTo>
                      <a:pt x="410" y="22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8" name="Google Shape;382;p5"/>
              <p:cNvSpPr/>
              <p:nvPr/>
            </p:nvSpPr>
            <p:spPr>
              <a:xfrm>
                <a:off x="8551275" y="3140725"/>
                <a:ext cx="151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606" h="231" extrusionOk="0">
                    <a:moveTo>
                      <a:pt x="147" y="1"/>
                    </a:moveTo>
                    <a:cubicBezTo>
                      <a:pt x="1" y="1"/>
                      <a:pt x="1" y="230"/>
                      <a:pt x="147" y="230"/>
                    </a:cubicBezTo>
                    <a:cubicBezTo>
                      <a:pt x="272" y="230"/>
                      <a:pt x="397" y="209"/>
                      <a:pt x="522" y="189"/>
                    </a:cubicBezTo>
                    <a:cubicBezTo>
                      <a:pt x="605" y="168"/>
                      <a:pt x="605" y="63"/>
                      <a:pt x="522" y="63"/>
                    </a:cubicBezTo>
                    <a:cubicBezTo>
                      <a:pt x="397" y="22"/>
                      <a:pt x="272" y="22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59" name="Google Shape;383;p5"/>
              <p:cNvSpPr/>
              <p:nvPr/>
            </p:nvSpPr>
            <p:spPr>
              <a:xfrm>
                <a:off x="8539425" y="3279950"/>
                <a:ext cx="9800" cy="70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2" extrusionOk="0">
                    <a:moveTo>
                      <a:pt x="200" y="1"/>
                    </a:moveTo>
                    <a:cubicBezTo>
                      <a:pt x="141" y="1"/>
                      <a:pt x="85" y="29"/>
                      <a:pt x="57" y="84"/>
                    </a:cubicBezTo>
                    <a:cubicBezTo>
                      <a:pt x="1" y="169"/>
                      <a:pt x="79" y="245"/>
                      <a:pt x="155" y="245"/>
                    </a:cubicBezTo>
                    <a:cubicBezTo>
                      <a:pt x="190" y="245"/>
                      <a:pt x="225" y="228"/>
                      <a:pt x="245" y="188"/>
                    </a:cubicBezTo>
                    <a:lnTo>
                      <a:pt x="245" y="209"/>
                    </a:lnTo>
                    <a:cubicBezTo>
                      <a:pt x="245" y="209"/>
                      <a:pt x="245" y="209"/>
                      <a:pt x="245" y="209"/>
                    </a:cubicBezTo>
                    <a:lnTo>
                      <a:pt x="245" y="209"/>
                    </a:lnTo>
                    <a:cubicBezTo>
                      <a:pt x="229" y="225"/>
                      <a:pt x="226" y="229"/>
                      <a:pt x="243" y="230"/>
                    </a:cubicBezTo>
                    <a:lnTo>
                      <a:pt x="243" y="230"/>
                    </a:lnTo>
                    <a:cubicBezTo>
                      <a:pt x="246" y="260"/>
                      <a:pt x="278" y="282"/>
                      <a:pt x="312" y="282"/>
                    </a:cubicBezTo>
                    <a:cubicBezTo>
                      <a:pt x="334" y="282"/>
                      <a:pt x="356" y="273"/>
                      <a:pt x="370" y="251"/>
                    </a:cubicBezTo>
                    <a:cubicBezTo>
                      <a:pt x="391" y="209"/>
                      <a:pt x="391" y="168"/>
                      <a:pt x="370" y="126"/>
                    </a:cubicBezTo>
                    <a:cubicBezTo>
                      <a:pt x="370" y="63"/>
                      <a:pt x="329" y="22"/>
                      <a:pt x="287" y="22"/>
                    </a:cubicBezTo>
                    <a:cubicBezTo>
                      <a:pt x="259" y="8"/>
                      <a:pt x="229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0" name="Google Shape;384;p5"/>
              <p:cNvSpPr/>
              <p:nvPr/>
            </p:nvSpPr>
            <p:spPr>
              <a:xfrm>
                <a:off x="8546075" y="3404900"/>
                <a:ext cx="208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226" extrusionOk="0">
                    <a:moveTo>
                      <a:pt x="293" y="0"/>
                    </a:moveTo>
                    <a:cubicBezTo>
                      <a:pt x="237" y="0"/>
                      <a:pt x="181" y="3"/>
                      <a:pt x="125" y="9"/>
                    </a:cubicBezTo>
                    <a:cubicBezTo>
                      <a:pt x="0" y="29"/>
                      <a:pt x="0" y="196"/>
                      <a:pt x="125" y="217"/>
                    </a:cubicBezTo>
                    <a:cubicBezTo>
                      <a:pt x="186" y="223"/>
                      <a:pt x="247" y="226"/>
                      <a:pt x="308" y="226"/>
                    </a:cubicBezTo>
                    <a:cubicBezTo>
                      <a:pt x="456" y="226"/>
                      <a:pt x="603" y="211"/>
                      <a:pt x="751" y="196"/>
                    </a:cubicBezTo>
                    <a:cubicBezTo>
                      <a:pt x="834" y="175"/>
                      <a:pt x="834" y="71"/>
                      <a:pt x="751" y="50"/>
                    </a:cubicBezTo>
                    <a:cubicBezTo>
                      <a:pt x="598" y="20"/>
                      <a:pt x="446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1" name="Google Shape;385;p5"/>
              <p:cNvSpPr/>
              <p:nvPr/>
            </p:nvSpPr>
            <p:spPr>
              <a:xfrm>
                <a:off x="8540575" y="3534600"/>
                <a:ext cx="2062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825" h="265" extrusionOk="0">
                    <a:moveTo>
                      <a:pt x="263" y="1"/>
                    </a:moveTo>
                    <a:cubicBezTo>
                      <a:pt x="214" y="1"/>
                      <a:pt x="165" y="5"/>
                      <a:pt x="116" y="14"/>
                    </a:cubicBezTo>
                    <a:cubicBezTo>
                      <a:pt x="0" y="14"/>
                      <a:pt x="9" y="227"/>
                      <a:pt x="110" y="227"/>
                    </a:cubicBezTo>
                    <a:cubicBezTo>
                      <a:pt x="118" y="227"/>
                      <a:pt x="127" y="226"/>
                      <a:pt x="137" y="223"/>
                    </a:cubicBezTo>
                    <a:lnTo>
                      <a:pt x="137" y="243"/>
                    </a:lnTo>
                    <a:cubicBezTo>
                      <a:pt x="223" y="235"/>
                      <a:pt x="306" y="230"/>
                      <a:pt x="387" y="230"/>
                    </a:cubicBezTo>
                    <a:cubicBezTo>
                      <a:pt x="408" y="230"/>
                      <a:pt x="430" y="230"/>
                      <a:pt x="451" y="231"/>
                    </a:cubicBezTo>
                    <a:lnTo>
                      <a:pt x="451" y="231"/>
                    </a:lnTo>
                    <a:cubicBezTo>
                      <a:pt x="459" y="246"/>
                      <a:pt x="472" y="258"/>
                      <a:pt x="491" y="264"/>
                    </a:cubicBezTo>
                    <a:lnTo>
                      <a:pt x="741" y="264"/>
                    </a:lnTo>
                    <a:cubicBezTo>
                      <a:pt x="804" y="243"/>
                      <a:pt x="825" y="181"/>
                      <a:pt x="783" y="139"/>
                    </a:cubicBezTo>
                    <a:cubicBezTo>
                      <a:pt x="619" y="57"/>
                      <a:pt x="442" y="1"/>
                      <a:pt x="2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2" name="Google Shape;386;p5"/>
              <p:cNvSpPr/>
              <p:nvPr/>
            </p:nvSpPr>
            <p:spPr>
              <a:xfrm>
                <a:off x="8517625" y="3653700"/>
                <a:ext cx="2012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56" extrusionOk="0">
                    <a:moveTo>
                      <a:pt x="219" y="0"/>
                    </a:moveTo>
                    <a:cubicBezTo>
                      <a:pt x="184" y="0"/>
                      <a:pt x="150" y="2"/>
                      <a:pt x="116" y="6"/>
                    </a:cubicBezTo>
                    <a:cubicBezTo>
                      <a:pt x="0" y="6"/>
                      <a:pt x="9" y="219"/>
                      <a:pt x="110" y="219"/>
                    </a:cubicBezTo>
                    <a:cubicBezTo>
                      <a:pt x="118" y="219"/>
                      <a:pt x="127" y="217"/>
                      <a:pt x="137" y="214"/>
                    </a:cubicBezTo>
                    <a:cubicBezTo>
                      <a:pt x="187" y="209"/>
                      <a:pt x="237" y="206"/>
                      <a:pt x="288" y="206"/>
                    </a:cubicBezTo>
                    <a:cubicBezTo>
                      <a:pt x="425" y="206"/>
                      <a:pt x="563" y="225"/>
                      <a:pt x="700" y="256"/>
                    </a:cubicBezTo>
                    <a:cubicBezTo>
                      <a:pt x="763" y="256"/>
                      <a:pt x="804" y="172"/>
                      <a:pt x="763" y="152"/>
                    </a:cubicBezTo>
                    <a:cubicBezTo>
                      <a:pt x="588" y="47"/>
                      <a:pt x="398" y="0"/>
                      <a:pt x="2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3" name="Google Shape;387;p5"/>
              <p:cNvSpPr/>
              <p:nvPr/>
            </p:nvSpPr>
            <p:spPr>
              <a:xfrm>
                <a:off x="8498100" y="3753325"/>
                <a:ext cx="25575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76" extrusionOk="0">
                    <a:moveTo>
                      <a:pt x="231" y="0"/>
                    </a:moveTo>
                    <a:cubicBezTo>
                      <a:pt x="196" y="0"/>
                      <a:pt x="160" y="2"/>
                      <a:pt x="125" y="4"/>
                    </a:cubicBezTo>
                    <a:cubicBezTo>
                      <a:pt x="0" y="4"/>
                      <a:pt x="0" y="213"/>
                      <a:pt x="125" y="213"/>
                    </a:cubicBezTo>
                    <a:cubicBezTo>
                      <a:pt x="280" y="213"/>
                      <a:pt x="428" y="220"/>
                      <a:pt x="577" y="233"/>
                    </a:cubicBezTo>
                    <a:lnTo>
                      <a:pt x="577" y="233"/>
                    </a:lnTo>
                    <a:cubicBezTo>
                      <a:pt x="579" y="234"/>
                      <a:pt x="580" y="234"/>
                      <a:pt x="581" y="234"/>
                    </a:cubicBezTo>
                    <a:lnTo>
                      <a:pt x="581" y="234"/>
                    </a:lnTo>
                    <a:cubicBezTo>
                      <a:pt x="692" y="244"/>
                      <a:pt x="803" y="258"/>
                      <a:pt x="918" y="275"/>
                    </a:cubicBezTo>
                    <a:cubicBezTo>
                      <a:pt x="980" y="275"/>
                      <a:pt x="1022" y="192"/>
                      <a:pt x="960" y="150"/>
                    </a:cubicBezTo>
                    <a:cubicBezTo>
                      <a:pt x="723" y="60"/>
                      <a:pt x="472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4" name="Google Shape;388;p5"/>
              <p:cNvSpPr/>
              <p:nvPr/>
            </p:nvSpPr>
            <p:spPr>
              <a:xfrm>
                <a:off x="8532700" y="3811625"/>
                <a:ext cx="19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60" extrusionOk="0">
                    <a:moveTo>
                      <a:pt x="513" y="0"/>
                    </a:moveTo>
                    <a:cubicBezTo>
                      <a:pt x="382" y="0"/>
                      <a:pt x="255" y="20"/>
                      <a:pt x="118" y="50"/>
                    </a:cubicBezTo>
                    <a:cubicBezTo>
                      <a:pt x="113" y="49"/>
                      <a:pt x="108" y="49"/>
                      <a:pt x="104" y="49"/>
                    </a:cubicBezTo>
                    <a:cubicBezTo>
                      <a:pt x="1" y="49"/>
                      <a:pt x="36" y="260"/>
                      <a:pt x="145" y="260"/>
                    </a:cubicBezTo>
                    <a:cubicBezTo>
                      <a:pt x="150" y="260"/>
                      <a:pt x="155" y="260"/>
                      <a:pt x="160" y="259"/>
                    </a:cubicBezTo>
                    <a:cubicBezTo>
                      <a:pt x="326" y="238"/>
                      <a:pt x="514" y="196"/>
                      <a:pt x="681" y="134"/>
                    </a:cubicBezTo>
                    <a:cubicBezTo>
                      <a:pt x="764" y="92"/>
                      <a:pt x="723" y="8"/>
                      <a:pt x="660" y="8"/>
                    </a:cubicBezTo>
                    <a:cubicBezTo>
                      <a:pt x="610" y="3"/>
                      <a:pt x="561" y="0"/>
                      <a:pt x="5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5" name="Google Shape;389;p5"/>
              <p:cNvSpPr/>
              <p:nvPr/>
            </p:nvSpPr>
            <p:spPr>
              <a:xfrm>
                <a:off x="8515825" y="3885350"/>
                <a:ext cx="16700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209" extrusionOk="0">
                    <a:moveTo>
                      <a:pt x="105" y="0"/>
                    </a:moveTo>
                    <a:cubicBezTo>
                      <a:pt x="0" y="21"/>
                      <a:pt x="0" y="188"/>
                      <a:pt x="105" y="209"/>
                    </a:cubicBezTo>
                    <a:cubicBezTo>
                      <a:pt x="271" y="209"/>
                      <a:pt x="417" y="209"/>
                      <a:pt x="584" y="188"/>
                    </a:cubicBezTo>
                    <a:cubicBezTo>
                      <a:pt x="668" y="167"/>
                      <a:pt x="668" y="63"/>
                      <a:pt x="584" y="42"/>
                    </a:cubicBezTo>
                    <a:cubicBezTo>
                      <a:pt x="417" y="21"/>
                      <a:pt x="271" y="0"/>
                      <a:pt x="1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6" name="Google Shape;390;p5"/>
              <p:cNvSpPr/>
              <p:nvPr/>
            </p:nvSpPr>
            <p:spPr>
              <a:xfrm>
                <a:off x="8289525" y="4242200"/>
                <a:ext cx="543625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21745" h="1548" extrusionOk="0">
                    <a:moveTo>
                      <a:pt x="21362" y="0"/>
                    </a:moveTo>
                    <a:cubicBezTo>
                      <a:pt x="21335" y="0"/>
                      <a:pt x="21306" y="5"/>
                      <a:pt x="21275" y="14"/>
                    </a:cubicBezTo>
                    <a:cubicBezTo>
                      <a:pt x="18563" y="765"/>
                      <a:pt x="15768" y="827"/>
                      <a:pt x="12994" y="890"/>
                    </a:cubicBezTo>
                    <a:cubicBezTo>
                      <a:pt x="11618" y="911"/>
                      <a:pt x="10262" y="1015"/>
                      <a:pt x="8885" y="1036"/>
                    </a:cubicBezTo>
                    <a:cubicBezTo>
                      <a:pt x="7509" y="1036"/>
                      <a:pt x="6132" y="973"/>
                      <a:pt x="4776" y="806"/>
                    </a:cubicBezTo>
                    <a:cubicBezTo>
                      <a:pt x="3963" y="723"/>
                      <a:pt x="3170" y="598"/>
                      <a:pt x="2357" y="473"/>
                    </a:cubicBezTo>
                    <a:cubicBezTo>
                      <a:pt x="1627" y="368"/>
                      <a:pt x="855" y="118"/>
                      <a:pt x="104" y="97"/>
                    </a:cubicBezTo>
                    <a:cubicBezTo>
                      <a:pt x="21" y="97"/>
                      <a:pt x="0" y="222"/>
                      <a:pt x="63" y="264"/>
                    </a:cubicBezTo>
                    <a:cubicBezTo>
                      <a:pt x="647" y="577"/>
                      <a:pt x="1356" y="681"/>
                      <a:pt x="2002" y="806"/>
                    </a:cubicBezTo>
                    <a:cubicBezTo>
                      <a:pt x="2691" y="973"/>
                      <a:pt x="3400" y="1098"/>
                      <a:pt x="4088" y="1203"/>
                    </a:cubicBezTo>
                    <a:cubicBezTo>
                      <a:pt x="5465" y="1390"/>
                      <a:pt x="6862" y="1515"/>
                      <a:pt x="8260" y="1536"/>
                    </a:cubicBezTo>
                    <a:cubicBezTo>
                      <a:pt x="8531" y="1544"/>
                      <a:pt x="8801" y="1548"/>
                      <a:pt x="9072" y="1548"/>
                    </a:cubicBezTo>
                    <a:cubicBezTo>
                      <a:pt x="10219" y="1548"/>
                      <a:pt x="11363" y="1487"/>
                      <a:pt x="12494" y="1453"/>
                    </a:cubicBezTo>
                    <a:cubicBezTo>
                      <a:pt x="13912" y="1432"/>
                      <a:pt x="15330" y="1411"/>
                      <a:pt x="16749" y="1307"/>
                    </a:cubicBezTo>
                    <a:cubicBezTo>
                      <a:pt x="18334" y="1203"/>
                      <a:pt x="19898" y="952"/>
                      <a:pt x="21421" y="556"/>
                    </a:cubicBezTo>
                    <a:cubicBezTo>
                      <a:pt x="21745" y="461"/>
                      <a:pt x="21651" y="0"/>
                      <a:pt x="213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5" name="Google Shape;391;p5"/>
          <p:cNvGrpSpPr/>
          <p:nvPr/>
        </p:nvGrpSpPr>
        <p:grpSpPr>
          <a:xfrm>
            <a:off x="200251" y="3826053"/>
            <a:ext cx="1079326" cy="928537"/>
            <a:chOff x="717241" y="3868426"/>
            <a:chExt cx="1024515" cy="881299"/>
          </a:xfrm>
        </p:grpSpPr>
        <p:sp>
          <p:nvSpPr>
            <p:cNvPr id="1049567" name="Google Shape;392;p5"/>
            <p:cNvSpPr/>
            <p:nvPr/>
          </p:nvSpPr>
          <p:spPr>
            <a:xfrm>
              <a:off x="717250" y="4648925"/>
              <a:ext cx="10245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393;p5"/>
            <p:cNvGrpSpPr/>
            <p:nvPr/>
          </p:nvGrpSpPr>
          <p:grpSpPr>
            <a:xfrm rot="-120611">
              <a:off x="731136" y="3885658"/>
              <a:ext cx="996726" cy="809720"/>
              <a:chOff x="7760931" y="2997007"/>
              <a:chExt cx="1235411" cy="1003624"/>
            </a:xfrm>
          </p:grpSpPr>
          <p:sp>
            <p:nvSpPr>
              <p:cNvPr id="1049568" name="Google Shape;394;p5"/>
              <p:cNvSpPr/>
              <p:nvPr/>
            </p:nvSpPr>
            <p:spPr>
              <a:xfrm>
                <a:off x="7765913" y="3161537"/>
                <a:ext cx="1230429" cy="839093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6737" extrusionOk="0">
                    <a:moveTo>
                      <a:pt x="8703" y="1"/>
                    </a:moveTo>
                    <a:lnTo>
                      <a:pt x="1585" y="106"/>
                    </a:lnTo>
                    <a:cubicBezTo>
                      <a:pt x="1577" y="106"/>
                      <a:pt x="1569" y="106"/>
                      <a:pt x="1560" y="106"/>
                    </a:cubicBezTo>
                    <a:cubicBezTo>
                      <a:pt x="1004" y="106"/>
                      <a:pt x="555" y="550"/>
                      <a:pt x="542" y="1110"/>
                    </a:cubicBezTo>
                    <a:lnTo>
                      <a:pt x="13" y="5178"/>
                    </a:lnTo>
                    <a:cubicBezTo>
                      <a:pt x="0" y="5746"/>
                      <a:pt x="819" y="6512"/>
                      <a:pt x="1400" y="6525"/>
                    </a:cubicBezTo>
                    <a:lnTo>
                      <a:pt x="8664" y="6736"/>
                    </a:lnTo>
                    <a:cubicBezTo>
                      <a:pt x="8672" y="6736"/>
                      <a:pt x="8680" y="6736"/>
                      <a:pt x="8688" y="6736"/>
                    </a:cubicBezTo>
                    <a:cubicBezTo>
                      <a:pt x="9245" y="6736"/>
                      <a:pt x="9707" y="6292"/>
                      <a:pt x="9720" y="5732"/>
                    </a:cubicBezTo>
                    <a:lnTo>
                      <a:pt x="9865" y="1374"/>
                    </a:lnTo>
                    <a:cubicBezTo>
                      <a:pt x="9879" y="806"/>
                      <a:pt x="9271" y="14"/>
                      <a:pt x="87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69" name="Google Shape;395;p5"/>
              <p:cNvSpPr/>
              <p:nvPr/>
            </p:nvSpPr>
            <p:spPr>
              <a:xfrm>
                <a:off x="7760931" y="3125418"/>
                <a:ext cx="1184471" cy="825891"/>
              </a:xfrm>
              <a:custGeom>
                <a:avLst/>
                <a:gdLst/>
                <a:ahLst/>
                <a:cxnLst/>
                <a:rect l="l" t="t" r="r" b="b"/>
                <a:pathLst>
                  <a:path w="9510" h="6631" extrusionOk="0">
                    <a:moveTo>
                      <a:pt x="1191" y="0"/>
                    </a:moveTo>
                    <a:cubicBezTo>
                      <a:pt x="634" y="0"/>
                      <a:pt x="185" y="444"/>
                      <a:pt x="172" y="1004"/>
                    </a:cubicBezTo>
                    <a:lnTo>
                      <a:pt x="14" y="5362"/>
                    </a:lnTo>
                    <a:cubicBezTo>
                      <a:pt x="0" y="5930"/>
                      <a:pt x="449" y="6392"/>
                      <a:pt x="1031" y="6405"/>
                    </a:cubicBezTo>
                    <a:lnTo>
                      <a:pt x="8294" y="6630"/>
                    </a:lnTo>
                    <a:cubicBezTo>
                      <a:pt x="8302" y="6630"/>
                      <a:pt x="8310" y="6630"/>
                      <a:pt x="8319" y="6630"/>
                    </a:cubicBezTo>
                    <a:cubicBezTo>
                      <a:pt x="8875" y="6630"/>
                      <a:pt x="9324" y="6186"/>
                      <a:pt x="9337" y="5626"/>
                    </a:cubicBezTo>
                    <a:lnTo>
                      <a:pt x="9496" y="1268"/>
                    </a:lnTo>
                    <a:cubicBezTo>
                      <a:pt x="9509" y="700"/>
                      <a:pt x="9060" y="225"/>
                      <a:pt x="8479" y="212"/>
                    </a:cubicBezTo>
                    <a:lnTo>
                      <a:pt x="1215" y="0"/>
                    </a:lnTo>
                    <a:cubicBezTo>
                      <a:pt x="1207" y="0"/>
                      <a:pt x="1199" y="0"/>
                      <a:pt x="1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0" name="Google Shape;396;p5"/>
              <p:cNvSpPr/>
              <p:nvPr/>
            </p:nvSpPr>
            <p:spPr>
              <a:xfrm>
                <a:off x="7775753" y="3125418"/>
                <a:ext cx="1169649" cy="516758"/>
              </a:xfrm>
              <a:custGeom>
                <a:avLst/>
                <a:gdLst/>
                <a:ahLst/>
                <a:cxnLst/>
                <a:rect l="l" t="t" r="r" b="b"/>
                <a:pathLst>
                  <a:path w="9391" h="4149" extrusionOk="0">
                    <a:moveTo>
                      <a:pt x="1090" y="0"/>
                    </a:moveTo>
                    <a:cubicBezTo>
                      <a:pt x="530" y="0"/>
                      <a:pt x="53" y="550"/>
                      <a:pt x="40" y="1255"/>
                    </a:cubicBezTo>
                    <a:lnTo>
                      <a:pt x="14" y="2615"/>
                    </a:lnTo>
                    <a:cubicBezTo>
                      <a:pt x="0" y="3328"/>
                      <a:pt x="436" y="3909"/>
                      <a:pt x="1017" y="3923"/>
                    </a:cubicBezTo>
                    <a:lnTo>
                      <a:pt x="8281" y="4147"/>
                    </a:lnTo>
                    <a:cubicBezTo>
                      <a:pt x="8294" y="4148"/>
                      <a:pt x="8306" y="4148"/>
                      <a:pt x="8319" y="4148"/>
                    </a:cubicBezTo>
                    <a:cubicBezTo>
                      <a:pt x="8870" y="4148"/>
                      <a:pt x="9324" y="3590"/>
                      <a:pt x="9337" y="2893"/>
                    </a:cubicBezTo>
                    <a:lnTo>
                      <a:pt x="9364" y="1532"/>
                    </a:lnTo>
                    <a:cubicBezTo>
                      <a:pt x="9390" y="819"/>
                      <a:pt x="8941" y="238"/>
                      <a:pt x="8373" y="225"/>
                    </a:cubicBezTo>
                    <a:lnTo>
                      <a:pt x="1110" y="0"/>
                    </a:lnTo>
                    <a:cubicBezTo>
                      <a:pt x="1103" y="0"/>
                      <a:pt x="1096" y="0"/>
                      <a:pt x="10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1" name="Google Shape;397;p5"/>
              <p:cNvSpPr/>
              <p:nvPr/>
            </p:nvSpPr>
            <p:spPr>
              <a:xfrm>
                <a:off x="8201714" y="2997007"/>
                <a:ext cx="350484" cy="176238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1415" extrusionOk="0">
                    <a:moveTo>
                      <a:pt x="1403" y="1"/>
                    </a:moveTo>
                    <a:cubicBezTo>
                      <a:pt x="635" y="1"/>
                      <a:pt x="14" y="617"/>
                      <a:pt x="1" y="1388"/>
                    </a:cubicBezTo>
                    <a:lnTo>
                      <a:pt x="582" y="1414"/>
                    </a:lnTo>
                    <a:cubicBezTo>
                      <a:pt x="569" y="960"/>
                      <a:pt x="939" y="582"/>
                      <a:pt x="1391" y="582"/>
                    </a:cubicBezTo>
                    <a:cubicBezTo>
                      <a:pt x="1398" y="582"/>
                      <a:pt x="1406" y="582"/>
                      <a:pt x="1414" y="582"/>
                    </a:cubicBezTo>
                    <a:cubicBezTo>
                      <a:pt x="1876" y="582"/>
                      <a:pt x="2246" y="965"/>
                      <a:pt x="2246" y="1414"/>
                    </a:cubicBezTo>
                    <a:lnTo>
                      <a:pt x="2814" y="1414"/>
                    </a:lnTo>
                    <a:cubicBezTo>
                      <a:pt x="2814" y="648"/>
                      <a:pt x="2193" y="14"/>
                      <a:pt x="1427" y="1"/>
                    </a:cubicBezTo>
                    <a:cubicBezTo>
                      <a:pt x="1419" y="1"/>
                      <a:pt x="1411" y="1"/>
                      <a:pt x="14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2" name="Google Shape;398;p5"/>
              <p:cNvSpPr/>
              <p:nvPr/>
            </p:nvSpPr>
            <p:spPr>
              <a:xfrm>
                <a:off x="8226375" y="3319218"/>
                <a:ext cx="309382" cy="120440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967" extrusionOk="0">
                    <a:moveTo>
                      <a:pt x="288" y="1"/>
                    </a:moveTo>
                    <a:cubicBezTo>
                      <a:pt x="136" y="1"/>
                      <a:pt x="14" y="64"/>
                      <a:pt x="14" y="161"/>
                    </a:cubicBezTo>
                    <a:lnTo>
                      <a:pt x="1" y="716"/>
                    </a:lnTo>
                    <a:cubicBezTo>
                      <a:pt x="1" y="821"/>
                      <a:pt x="133" y="901"/>
                      <a:pt x="305" y="901"/>
                    </a:cubicBezTo>
                    <a:lnTo>
                      <a:pt x="2154" y="967"/>
                    </a:lnTo>
                    <a:cubicBezTo>
                      <a:pt x="2325" y="967"/>
                      <a:pt x="2457" y="888"/>
                      <a:pt x="2471" y="795"/>
                    </a:cubicBezTo>
                    <a:lnTo>
                      <a:pt x="2484" y="240"/>
                    </a:lnTo>
                    <a:cubicBezTo>
                      <a:pt x="2484" y="148"/>
                      <a:pt x="2352" y="55"/>
                      <a:pt x="2180" y="55"/>
                    </a:cubicBezTo>
                    <a:lnTo>
                      <a:pt x="331" y="3"/>
                    </a:lnTo>
                    <a:cubicBezTo>
                      <a:pt x="316" y="2"/>
                      <a:pt x="302" y="1"/>
                      <a:pt x="2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3" name="Google Shape;399;p5"/>
              <p:cNvSpPr/>
              <p:nvPr/>
            </p:nvSpPr>
            <p:spPr>
              <a:xfrm>
                <a:off x="7936921" y="3122055"/>
                <a:ext cx="90548" cy="63508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5099" extrusionOk="0">
                    <a:moveTo>
                      <a:pt x="384" y="1"/>
                    </a:moveTo>
                    <a:cubicBezTo>
                      <a:pt x="251" y="1"/>
                      <a:pt x="146" y="107"/>
                      <a:pt x="146" y="239"/>
                    </a:cubicBezTo>
                    <a:lnTo>
                      <a:pt x="14" y="4861"/>
                    </a:lnTo>
                    <a:cubicBezTo>
                      <a:pt x="1" y="4980"/>
                      <a:pt x="106" y="5085"/>
                      <a:pt x="238" y="5099"/>
                    </a:cubicBezTo>
                    <a:lnTo>
                      <a:pt x="357" y="5099"/>
                    </a:lnTo>
                    <a:cubicBezTo>
                      <a:pt x="476" y="5099"/>
                      <a:pt x="582" y="4993"/>
                      <a:pt x="595" y="4861"/>
                    </a:cubicBezTo>
                    <a:lnTo>
                      <a:pt x="714" y="239"/>
                    </a:lnTo>
                    <a:cubicBezTo>
                      <a:pt x="727" y="120"/>
                      <a:pt x="621" y="14"/>
                      <a:pt x="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4" name="Google Shape;400;p5"/>
              <p:cNvSpPr/>
              <p:nvPr/>
            </p:nvSpPr>
            <p:spPr>
              <a:xfrm>
                <a:off x="8739645" y="3143477"/>
                <a:ext cx="88929" cy="633586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087" extrusionOk="0">
                    <a:moveTo>
                      <a:pt x="370" y="1"/>
                    </a:moveTo>
                    <a:cubicBezTo>
                      <a:pt x="238" y="1"/>
                      <a:pt x="132" y="93"/>
                      <a:pt x="132" y="225"/>
                    </a:cubicBezTo>
                    <a:lnTo>
                      <a:pt x="0" y="4847"/>
                    </a:lnTo>
                    <a:cubicBezTo>
                      <a:pt x="0" y="4979"/>
                      <a:pt x="93" y="5085"/>
                      <a:pt x="225" y="5085"/>
                    </a:cubicBezTo>
                    <a:lnTo>
                      <a:pt x="344" y="5085"/>
                    </a:lnTo>
                    <a:cubicBezTo>
                      <a:pt x="351" y="5086"/>
                      <a:pt x="359" y="5086"/>
                      <a:pt x="366" y="5086"/>
                    </a:cubicBezTo>
                    <a:cubicBezTo>
                      <a:pt x="487" y="5086"/>
                      <a:pt x="581" y="4985"/>
                      <a:pt x="581" y="4861"/>
                    </a:cubicBezTo>
                    <a:lnTo>
                      <a:pt x="714" y="238"/>
                    </a:lnTo>
                    <a:cubicBezTo>
                      <a:pt x="714" y="106"/>
                      <a:pt x="621" y="1"/>
                      <a:pt x="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5" name="Google Shape;401;p5"/>
              <p:cNvSpPr/>
              <p:nvPr/>
            </p:nvSpPr>
            <p:spPr>
              <a:xfrm>
                <a:off x="7920480" y="3608796"/>
                <a:ext cx="123429" cy="39731"/>
              </a:xfrm>
              <a:custGeom>
                <a:avLst/>
                <a:gdLst/>
                <a:ahLst/>
                <a:cxnLst/>
                <a:rect l="l" t="t" r="r" b="b"/>
                <a:pathLst>
                  <a:path w="991" h="319" extrusionOk="0">
                    <a:moveTo>
                      <a:pt x="141" y="1"/>
                    </a:moveTo>
                    <a:cubicBezTo>
                      <a:pt x="68" y="1"/>
                      <a:pt x="0" y="74"/>
                      <a:pt x="0" y="147"/>
                    </a:cubicBezTo>
                    <a:cubicBezTo>
                      <a:pt x="0" y="227"/>
                      <a:pt x="67" y="306"/>
                      <a:pt x="159" y="306"/>
                    </a:cubicBezTo>
                    <a:lnTo>
                      <a:pt x="833" y="319"/>
                    </a:lnTo>
                    <a:cubicBezTo>
                      <a:pt x="925" y="319"/>
                      <a:pt x="991" y="253"/>
                      <a:pt x="991" y="160"/>
                    </a:cubicBezTo>
                    <a:cubicBezTo>
                      <a:pt x="991" y="81"/>
                      <a:pt x="925" y="15"/>
                      <a:pt x="846" y="15"/>
                    </a:cubicBezTo>
                    <a:lnTo>
                      <a:pt x="159" y="2"/>
                    </a:lnTo>
                    <a:cubicBezTo>
                      <a:pt x="153" y="1"/>
                      <a:pt x="147" y="1"/>
                      <a:pt x="1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6" name="Google Shape;402;p5"/>
              <p:cNvSpPr/>
              <p:nvPr/>
            </p:nvSpPr>
            <p:spPr>
              <a:xfrm>
                <a:off x="8714984" y="3640183"/>
                <a:ext cx="123429" cy="39607"/>
              </a:xfrm>
              <a:custGeom>
                <a:avLst/>
                <a:gdLst/>
                <a:ahLst/>
                <a:cxnLst/>
                <a:rect l="l" t="t" r="r" b="b"/>
                <a:pathLst>
                  <a:path w="991" h="318" extrusionOk="0">
                    <a:moveTo>
                      <a:pt x="159" y="1"/>
                    </a:moveTo>
                    <a:cubicBezTo>
                      <a:pt x="66" y="1"/>
                      <a:pt x="0" y="67"/>
                      <a:pt x="0" y="146"/>
                    </a:cubicBezTo>
                    <a:cubicBezTo>
                      <a:pt x="0" y="225"/>
                      <a:pt x="66" y="305"/>
                      <a:pt x="146" y="305"/>
                    </a:cubicBezTo>
                    <a:lnTo>
                      <a:pt x="832" y="318"/>
                    </a:lnTo>
                    <a:cubicBezTo>
                      <a:pt x="925" y="318"/>
                      <a:pt x="991" y="252"/>
                      <a:pt x="991" y="173"/>
                    </a:cubicBezTo>
                    <a:cubicBezTo>
                      <a:pt x="991" y="80"/>
                      <a:pt x="925" y="14"/>
                      <a:pt x="845" y="14"/>
                    </a:cubicBezTo>
                    <a:lnTo>
                      <a:pt x="15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77" name="Google Shape;403;p5"/>
              <p:cNvSpPr/>
              <p:nvPr/>
            </p:nvSpPr>
            <p:spPr>
              <a:xfrm>
                <a:off x="8303720" y="3556236"/>
                <a:ext cx="174495" cy="146720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178" extrusionOk="0">
                    <a:moveTo>
                      <a:pt x="412" y="1"/>
                    </a:moveTo>
                    <a:cubicBezTo>
                      <a:pt x="199" y="1"/>
                      <a:pt x="27" y="168"/>
                      <a:pt x="14" y="371"/>
                    </a:cubicBezTo>
                    <a:lnTo>
                      <a:pt x="1" y="741"/>
                    </a:lnTo>
                    <a:cubicBezTo>
                      <a:pt x="1" y="952"/>
                      <a:pt x="159" y="1137"/>
                      <a:pt x="384" y="1150"/>
                    </a:cubicBezTo>
                    <a:lnTo>
                      <a:pt x="965" y="1177"/>
                    </a:lnTo>
                    <a:cubicBezTo>
                      <a:pt x="972" y="1177"/>
                      <a:pt x="980" y="1177"/>
                      <a:pt x="988" y="1177"/>
                    </a:cubicBezTo>
                    <a:cubicBezTo>
                      <a:pt x="1189" y="1177"/>
                      <a:pt x="1361" y="1010"/>
                      <a:pt x="1374" y="794"/>
                    </a:cubicBezTo>
                    <a:lnTo>
                      <a:pt x="1387" y="424"/>
                    </a:lnTo>
                    <a:cubicBezTo>
                      <a:pt x="1401" y="213"/>
                      <a:pt x="1229" y="28"/>
                      <a:pt x="1004" y="15"/>
                    </a:cubicBezTo>
                    <a:lnTo>
                      <a:pt x="436" y="1"/>
                    </a:lnTo>
                    <a:cubicBezTo>
                      <a:pt x="428" y="1"/>
                      <a:pt x="420" y="1"/>
                      <a:pt x="4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9578" name="Google Shape;404;p5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9" name="Google Shape;406;p6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40" name="Google Shape;407;p6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41" name="Google Shape;408;p6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55" name="Google Shape;409;p6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8842" name="Google Shape;410;p6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3" name="Google Shape;411;p6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4" name="Google Shape;412;p6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5" name="Google Shape;413;p6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6" name="Google Shape;414;p6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7" name="Google Shape;415;p6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48" name="Google Shape;416;p6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70" name="Google Shape;418;p7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71" name="Google Shape;419;p7"/>
          <p:cNvSpPr txBox="1">
            <a:spLocks noGrp="1"/>
          </p:cNvSpPr>
          <p:nvPr>
            <p:ph type="body" idx="1"/>
          </p:nvPr>
        </p:nvSpPr>
        <p:spPr>
          <a:xfrm>
            <a:off x="4470825" y="1137500"/>
            <a:ext cx="3958200" cy="23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49072" name="Google Shape;420;p7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73" name="Google Shape;421;p7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11" name="Google Shape;422;p7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074" name="Google Shape;423;p7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75" name="Google Shape;424;p7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76" name="Google Shape;425;p7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77" name="Google Shape;426;p7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78" name="Google Shape;427;p7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79" name="Google Shape;428;p7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429;p7"/>
          <p:cNvGrpSpPr/>
          <p:nvPr/>
        </p:nvGrpSpPr>
        <p:grpSpPr>
          <a:xfrm>
            <a:off x="8581300" y="2272600"/>
            <a:ext cx="1174850" cy="2506000"/>
            <a:chOff x="8505100" y="2272600"/>
            <a:chExt cx="1174850" cy="2506000"/>
          </a:xfrm>
        </p:grpSpPr>
        <p:sp>
          <p:nvSpPr>
            <p:cNvPr id="1049080" name="Google Shape;430;p7"/>
            <p:cNvSpPr/>
            <p:nvPr/>
          </p:nvSpPr>
          <p:spPr>
            <a:xfrm>
              <a:off x="8814300" y="46652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431;p7"/>
            <p:cNvGrpSpPr/>
            <p:nvPr/>
          </p:nvGrpSpPr>
          <p:grpSpPr>
            <a:xfrm>
              <a:off x="8505100" y="2272600"/>
              <a:ext cx="1174850" cy="2455800"/>
              <a:chOff x="8428900" y="2272600"/>
              <a:chExt cx="1174850" cy="2455800"/>
            </a:xfrm>
          </p:grpSpPr>
          <p:sp>
            <p:nvSpPr>
              <p:cNvPr id="1049081" name="Google Shape;432;p7"/>
              <p:cNvSpPr/>
              <p:nvPr/>
            </p:nvSpPr>
            <p:spPr>
              <a:xfrm>
                <a:off x="8818950" y="4235450"/>
                <a:ext cx="574125" cy="492950"/>
              </a:xfrm>
              <a:custGeom>
                <a:avLst/>
                <a:gdLst/>
                <a:ahLst/>
                <a:cxnLst/>
                <a:rect l="l" t="t" r="r" b="b"/>
                <a:pathLst>
                  <a:path w="22965" h="19718" extrusionOk="0">
                    <a:moveTo>
                      <a:pt x="19544" y="1"/>
                    </a:moveTo>
                    <a:cubicBezTo>
                      <a:pt x="18835" y="22"/>
                      <a:pt x="18147" y="105"/>
                      <a:pt x="17458" y="105"/>
                    </a:cubicBezTo>
                    <a:lnTo>
                      <a:pt x="5298" y="105"/>
                    </a:lnTo>
                    <a:cubicBezTo>
                      <a:pt x="4902" y="105"/>
                      <a:pt x="4318" y="147"/>
                      <a:pt x="3922" y="147"/>
                    </a:cubicBezTo>
                    <a:cubicBezTo>
                      <a:pt x="3873" y="154"/>
                      <a:pt x="3822" y="156"/>
                      <a:pt x="3768" y="156"/>
                    </a:cubicBezTo>
                    <a:cubicBezTo>
                      <a:pt x="3660" y="156"/>
                      <a:pt x="3539" y="147"/>
                      <a:pt x="3400" y="147"/>
                    </a:cubicBezTo>
                    <a:lnTo>
                      <a:pt x="3379" y="147"/>
                    </a:lnTo>
                    <a:cubicBezTo>
                      <a:pt x="3025" y="147"/>
                      <a:pt x="2608" y="126"/>
                      <a:pt x="2170" y="126"/>
                    </a:cubicBezTo>
                    <a:cubicBezTo>
                      <a:pt x="1377" y="147"/>
                      <a:pt x="584" y="293"/>
                      <a:pt x="272" y="814"/>
                    </a:cubicBezTo>
                    <a:cubicBezTo>
                      <a:pt x="0" y="1273"/>
                      <a:pt x="522" y="2962"/>
                      <a:pt x="605" y="3484"/>
                    </a:cubicBezTo>
                    <a:cubicBezTo>
                      <a:pt x="730" y="4381"/>
                      <a:pt x="856" y="5278"/>
                      <a:pt x="1002" y="6174"/>
                    </a:cubicBezTo>
                    <a:lnTo>
                      <a:pt x="1168" y="7322"/>
                    </a:lnTo>
                    <a:cubicBezTo>
                      <a:pt x="1669" y="10429"/>
                      <a:pt x="2253" y="13537"/>
                      <a:pt x="2879" y="16624"/>
                    </a:cubicBezTo>
                    <a:cubicBezTo>
                      <a:pt x="3025" y="17271"/>
                      <a:pt x="3150" y="17896"/>
                      <a:pt x="3275" y="18522"/>
                    </a:cubicBezTo>
                    <a:lnTo>
                      <a:pt x="3838" y="18689"/>
                    </a:lnTo>
                    <a:cubicBezTo>
                      <a:pt x="4422" y="18877"/>
                      <a:pt x="5006" y="19023"/>
                      <a:pt x="5590" y="19148"/>
                    </a:cubicBezTo>
                    <a:cubicBezTo>
                      <a:pt x="7319" y="19529"/>
                      <a:pt x="9078" y="19718"/>
                      <a:pt x="10836" y="19718"/>
                    </a:cubicBezTo>
                    <a:cubicBezTo>
                      <a:pt x="13406" y="19718"/>
                      <a:pt x="15974" y="19315"/>
                      <a:pt x="18439" y="18522"/>
                    </a:cubicBezTo>
                    <a:cubicBezTo>
                      <a:pt x="19169" y="15769"/>
                      <a:pt x="19919" y="12974"/>
                      <a:pt x="20670" y="10200"/>
                    </a:cubicBezTo>
                    <a:cubicBezTo>
                      <a:pt x="20775" y="9804"/>
                      <a:pt x="20879" y="9407"/>
                      <a:pt x="20983" y="9032"/>
                    </a:cubicBezTo>
                    <a:cubicBezTo>
                      <a:pt x="21129" y="8427"/>
                      <a:pt x="21296" y="7822"/>
                      <a:pt x="21442" y="7217"/>
                    </a:cubicBezTo>
                    <a:cubicBezTo>
                      <a:pt x="21755" y="6028"/>
                      <a:pt x="22068" y="4840"/>
                      <a:pt x="22422" y="3672"/>
                    </a:cubicBezTo>
                    <a:cubicBezTo>
                      <a:pt x="22777" y="2399"/>
                      <a:pt x="22965" y="522"/>
                      <a:pt x="21275" y="126"/>
                    </a:cubicBezTo>
                    <a:cubicBezTo>
                      <a:pt x="20962" y="42"/>
                      <a:pt x="20629" y="1"/>
                      <a:pt x="203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2" name="Google Shape;433;p7"/>
              <p:cNvSpPr/>
              <p:nvPr/>
            </p:nvSpPr>
            <p:spPr>
              <a:xfrm>
                <a:off x="8789600" y="4236375"/>
                <a:ext cx="613900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24556" h="8196" extrusionOk="0">
                    <a:moveTo>
                      <a:pt x="21731" y="0"/>
                    </a:moveTo>
                    <a:cubicBezTo>
                      <a:pt x="21636" y="0"/>
                      <a:pt x="21542" y="2"/>
                      <a:pt x="21448" y="5"/>
                    </a:cubicBezTo>
                    <a:lnTo>
                      <a:pt x="21427" y="5"/>
                    </a:lnTo>
                    <a:cubicBezTo>
                      <a:pt x="21177" y="5"/>
                      <a:pt x="20927" y="26"/>
                      <a:pt x="20676" y="47"/>
                    </a:cubicBezTo>
                    <a:lnTo>
                      <a:pt x="20655" y="47"/>
                    </a:lnTo>
                    <a:cubicBezTo>
                      <a:pt x="20113" y="68"/>
                      <a:pt x="19571" y="110"/>
                      <a:pt x="19029" y="110"/>
                    </a:cubicBezTo>
                    <a:lnTo>
                      <a:pt x="5867" y="110"/>
                    </a:lnTo>
                    <a:cubicBezTo>
                      <a:pt x="5513" y="110"/>
                      <a:pt x="4970" y="151"/>
                      <a:pt x="4574" y="172"/>
                    </a:cubicBezTo>
                    <a:lnTo>
                      <a:pt x="4407" y="172"/>
                    </a:lnTo>
                    <a:cubicBezTo>
                      <a:pt x="4074" y="172"/>
                      <a:pt x="3719" y="151"/>
                      <a:pt x="3323" y="131"/>
                    </a:cubicBezTo>
                    <a:lnTo>
                      <a:pt x="2968" y="110"/>
                    </a:lnTo>
                    <a:cubicBezTo>
                      <a:pt x="2854" y="105"/>
                      <a:pt x="2739" y="102"/>
                      <a:pt x="2625" y="102"/>
                    </a:cubicBezTo>
                    <a:cubicBezTo>
                      <a:pt x="1279" y="102"/>
                      <a:pt x="1" y="480"/>
                      <a:pt x="423" y="2133"/>
                    </a:cubicBezTo>
                    <a:cubicBezTo>
                      <a:pt x="799" y="3614"/>
                      <a:pt x="1174" y="5095"/>
                      <a:pt x="1550" y="6575"/>
                    </a:cubicBezTo>
                    <a:cubicBezTo>
                      <a:pt x="1592" y="6742"/>
                      <a:pt x="1654" y="6909"/>
                      <a:pt x="1758" y="7034"/>
                    </a:cubicBezTo>
                    <a:cubicBezTo>
                      <a:pt x="1925" y="7180"/>
                      <a:pt x="2134" y="7264"/>
                      <a:pt x="2342" y="7306"/>
                    </a:cubicBezTo>
                    <a:cubicBezTo>
                      <a:pt x="2593" y="7368"/>
                      <a:pt x="2885" y="7389"/>
                      <a:pt x="3072" y="7431"/>
                    </a:cubicBezTo>
                    <a:cubicBezTo>
                      <a:pt x="3698" y="7556"/>
                      <a:pt x="4366" y="7660"/>
                      <a:pt x="5012" y="7764"/>
                    </a:cubicBezTo>
                    <a:cubicBezTo>
                      <a:pt x="7259" y="8043"/>
                      <a:pt x="9517" y="8196"/>
                      <a:pt x="11779" y="8196"/>
                    </a:cubicBezTo>
                    <a:cubicBezTo>
                      <a:pt x="12561" y="8196"/>
                      <a:pt x="13344" y="8177"/>
                      <a:pt x="14127" y="8140"/>
                    </a:cubicBezTo>
                    <a:cubicBezTo>
                      <a:pt x="15524" y="8098"/>
                      <a:pt x="16901" y="7994"/>
                      <a:pt x="18299" y="7848"/>
                    </a:cubicBezTo>
                    <a:cubicBezTo>
                      <a:pt x="19592" y="7702"/>
                      <a:pt x="20885" y="7514"/>
                      <a:pt x="22157" y="7243"/>
                    </a:cubicBezTo>
                    <a:cubicBezTo>
                      <a:pt x="22303" y="7222"/>
                      <a:pt x="22449" y="7201"/>
                      <a:pt x="22595" y="7201"/>
                    </a:cubicBezTo>
                    <a:cubicBezTo>
                      <a:pt x="22622" y="7203"/>
                      <a:pt x="22649" y="7204"/>
                      <a:pt x="22676" y="7204"/>
                    </a:cubicBezTo>
                    <a:cubicBezTo>
                      <a:pt x="22916" y="7204"/>
                      <a:pt x="23133" y="7120"/>
                      <a:pt x="23283" y="6951"/>
                    </a:cubicBezTo>
                    <a:cubicBezTo>
                      <a:pt x="23409" y="6784"/>
                      <a:pt x="23471" y="6596"/>
                      <a:pt x="23492" y="6388"/>
                    </a:cubicBezTo>
                    <a:lnTo>
                      <a:pt x="23555" y="6137"/>
                    </a:lnTo>
                    <a:cubicBezTo>
                      <a:pt x="23784" y="4949"/>
                      <a:pt x="24014" y="3781"/>
                      <a:pt x="24264" y="2592"/>
                    </a:cubicBezTo>
                    <a:cubicBezTo>
                      <a:pt x="24347" y="2195"/>
                      <a:pt x="24431" y="1778"/>
                      <a:pt x="24514" y="1382"/>
                    </a:cubicBezTo>
                    <a:cubicBezTo>
                      <a:pt x="24556" y="1194"/>
                      <a:pt x="24556" y="1007"/>
                      <a:pt x="24514" y="819"/>
                    </a:cubicBezTo>
                    <a:cubicBezTo>
                      <a:pt x="24389" y="485"/>
                      <a:pt x="23492" y="214"/>
                      <a:pt x="23179" y="131"/>
                    </a:cubicBezTo>
                    <a:cubicBezTo>
                      <a:pt x="22693" y="44"/>
                      <a:pt x="22206" y="0"/>
                      <a:pt x="217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3" name="Google Shape;434;p7"/>
              <p:cNvSpPr/>
              <p:nvPr/>
            </p:nvSpPr>
            <p:spPr>
              <a:xfrm>
                <a:off x="8803300" y="4218250"/>
                <a:ext cx="598650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23946" h="3150" extrusionOk="0">
                    <a:moveTo>
                      <a:pt x="11347" y="0"/>
                    </a:moveTo>
                    <a:cubicBezTo>
                      <a:pt x="11013" y="0"/>
                      <a:pt x="10659" y="21"/>
                      <a:pt x="10304" y="21"/>
                    </a:cubicBezTo>
                    <a:lnTo>
                      <a:pt x="8365" y="21"/>
                    </a:lnTo>
                    <a:cubicBezTo>
                      <a:pt x="8344" y="32"/>
                      <a:pt x="8318" y="37"/>
                      <a:pt x="8292" y="37"/>
                    </a:cubicBezTo>
                    <a:cubicBezTo>
                      <a:pt x="8265" y="37"/>
                      <a:pt x="8239" y="32"/>
                      <a:pt x="8219" y="21"/>
                    </a:cubicBezTo>
                    <a:cubicBezTo>
                      <a:pt x="8198" y="32"/>
                      <a:pt x="8182" y="37"/>
                      <a:pt x="8166" y="37"/>
                    </a:cubicBezTo>
                    <a:cubicBezTo>
                      <a:pt x="8151" y="37"/>
                      <a:pt x="8135" y="32"/>
                      <a:pt x="8114" y="21"/>
                    </a:cubicBezTo>
                    <a:lnTo>
                      <a:pt x="7843" y="21"/>
                    </a:lnTo>
                    <a:cubicBezTo>
                      <a:pt x="7655" y="42"/>
                      <a:pt x="7468" y="42"/>
                      <a:pt x="7259" y="63"/>
                    </a:cubicBezTo>
                    <a:lnTo>
                      <a:pt x="6571" y="63"/>
                    </a:lnTo>
                    <a:lnTo>
                      <a:pt x="5716" y="126"/>
                    </a:lnTo>
                    <a:lnTo>
                      <a:pt x="5570" y="146"/>
                    </a:lnTo>
                    <a:lnTo>
                      <a:pt x="5403" y="167"/>
                    </a:lnTo>
                    <a:cubicBezTo>
                      <a:pt x="4402" y="251"/>
                      <a:pt x="3505" y="376"/>
                      <a:pt x="2733" y="501"/>
                    </a:cubicBezTo>
                    <a:lnTo>
                      <a:pt x="2587" y="522"/>
                    </a:lnTo>
                    <a:lnTo>
                      <a:pt x="2441" y="564"/>
                    </a:lnTo>
                    <a:cubicBezTo>
                      <a:pt x="898" y="856"/>
                      <a:pt x="1" y="1189"/>
                      <a:pt x="1" y="1586"/>
                    </a:cubicBezTo>
                    <a:cubicBezTo>
                      <a:pt x="1" y="2024"/>
                      <a:pt x="1252" y="2441"/>
                      <a:pt x="3275" y="2733"/>
                    </a:cubicBezTo>
                    <a:cubicBezTo>
                      <a:pt x="3338" y="2754"/>
                      <a:pt x="3400" y="2754"/>
                      <a:pt x="3463" y="2774"/>
                    </a:cubicBezTo>
                    <a:cubicBezTo>
                      <a:pt x="3505" y="2774"/>
                      <a:pt x="3567" y="2795"/>
                      <a:pt x="3630" y="2795"/>
                    </a:cubicBezTo>
                    <a:cubicBezTo>
                      <a:pt x="3880" y="2816"/>
                      <a:pt x="4130" y="2858"/>
                      <a:pt x="4381" y="2879"/>
                    </a:cubicBezTo>
                    <a:cubicBezTo>
                      <a:pt x="4548" y="2900"/>
                      <a:pt x="4714" y="2920"/>
                      <a:pt x="4881" y="2941"/>
                    </a:cubicBezTo>
                    <a:cubicBezTo>
                      <a:pt x="5382" y="2983"/>
                      <a:pt x="5903" y="3046"/>
                      <a:pt x="6467" y="3066"/>
                    </a:cubicBezTo>
                    <a:lnTo>
                      <a:pt x="6633" y="3087"/>
                    </a:lnTo>
                    <a:lnTo>
                      <a:pt x="6800" y="3087"/>
                    </a:lnTo>
                    <a:cubicBezTo>
                      <a:pt x="6946" y="3108"/>
                      <a:pt x="7071" y="3108"/>
                      <a:pt x="7197" y="3108"/>
                    </a:cubicBezTo>
                    <a:lnTo>
                      <a:pt x="7468" y="3129"/>
                    </a:lnTo>
                    <a:lnTo>
                      <a:pt x="9241" y="3129"/>
                    </a:lnTo>
                    <a:lnTo>
                      <a:pt x="9616" y="3150"/>
                    </a:lnTo>
                    <a:lnTo>
                      <a:pt x="10033" y="3150"/>
                    </a:lnTo>
                    <a:cubicBezTo>
                      <a:pt x="10044" y="3139"/>
                      <a:pt x="10059" y="3134"/>
                      <a:pt x="10075" y="3134"/>
                    </a:cubicBezTo>
                    <a:cubicBezTo>
                      <a:pt x="10091" y="3134"/>
                      <a:pt x="10106" y="3139"/>
                      <a:pt x="10117" y="3150"/>
                    </a:cubicBezTo>
                    <a:lnTo>
                      <a:pt x="14643" y="3150"/>
                    </a:lnTo>
                    <a:cubicBezTo>
                      <a:pt x="14789" y="3150"/>
                      <a:pt x="14914" y="3129"/>
                      <a:pt x="15060" y="3129"/>
                    </a:cubicBezTo>
                    <a:lnTo>
                      <a:pt x="15560" y="3129"/>
                    </a:lnTo>
                    <a:cubicBezTo>
                      <a:pt x="16019" y="3108"/>
                      <a:pt x="16457" y="3087"/>
                      <a:pt x="16895" y="3066"/>
                    </a:cubicBezTo>
                    <a:cubicBezTo>
                      <a:pt x="16916" y="3056"/>
                      <a:pt x="16937" y="3051"/>
                      <a:pt x="16958" y="3051"/>
                    </a:cubicBezTo>
                    <a:cubicBezTo>
                      <a:pt x="16979" y="3051"/>
                      <a:pt x="17000" y="3056"/>
                      <a:pt x="17020" y="3066"/>
                    </a:cubicBezTo>
                    <a:lnTo>
                      <a:pt x="17187" y="3046"/>
                    </a:lnTo>
                    <a:lnTo>
                      <a:pt x="17563" y="3046"/>
                    </a:lnTo>
                    <a:lnTo>
                      <a:pt x="17709" y="3025"/>
                    </a:lnTo>
                    <a:cubicBezTo>
                      <a:pt x="19002" y="2941"/>
                      <a:pt x="20316" y="2774"/>
                      <a:pt x="21588" y="2545"/>
                    </a:cubicBezTo>
                    <a:cubicBezTo>
                      <a:pt x="21651" y="2545"/>
                      <a:pt x="21713" y="2524"/>
                      <a:pt x="21755" y="2524"/>
                    </a:cubicBezTo>
                    <a:lnTo>
                      <a:pt x="21943" y="2482"/>
                    </a:lnTo>
                    <a:cubicBezTo>
                      <a:pt x="23194" y="2211"/>
                      <a:pt x="23945" y="1898"/>
                      <a:pt x="23945" y="1544"/>
                    </a:cubicBezTo>
                    <a:cubicBezTo>
                      <a:pt x="23945" y="1252"/>
                      <a:pt x="23361" y="960"/>
                      <a:pt x="22381" y="710"/>
                    </a:cubicBezTo>
                    <a:cubicBezTo>
                      <a:pt x="22339" y="710"/>
                      <a:pt x="22277" y="689"/>
                      <a:pt x="22235" y="689"/>
                    </a:cubicBezTo>
                    <a:cubicBezTo>
                      <a:pt x="22193" y="668"/>
                      <a:pt x="22131" y="668"/>
                      <a:pt x="22089" y="647"/>
                    </a:cubicBezTo>
                    <a:cubicBezTo>
                      <a:pt x="20858" y="397"/>
                      <a:pt x="19628" y="230"/>
                      <a:pt x="18397" y="126"/>
                    </a:cubicBezTo>
                    <a:cubicBezTo>
                      <a:pt x="18335" y="126"/>
                      <a:pt x="18293" y="126"/>
                      <a:pt x="18230" y="105"/>
                    </a:cubicBezTo>
                    <a:lnTo>
                      <a:pt x="17855" y="105"/>
                    </a:lnTo>
                    <a:cubicBezTo>
                      <a:pt x="17813" y="105"/>
                      <a:pt x="17751" y="105"/>
                      <a:pt x="17709" y="84"/>
                    </a:cubicBezTo>
                    <a:cubicBezTo>
                      <a:pt x="17688" y="94"/>
                      <a:pt x="17667" y="99"/>
                      <a:pt x="17649" y="99"/>
                    </a:cubicBezTo>
                    <a:cubicBezTo>
                      <a:pt x="17631" y="99"/>
                      <a:pt x="17615" y="94"/>
                      <a:pt x="17604" y="84"/>
                    </a:cubicBezTo>
                    <a:lnTo>
                      <a:pt x="17292" y="84"/>
                    </a:lnTo>
                    <a:cubicBezTo>
                      <a:pt x="16812" y="63"/>
                      <a:pt x="16311" y="21"/>
                      <a:pt x="157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4" name="Google Shape;435;p7"/>
              <p:cNvSpPr/>
              <p:nvPr/>
            </p:nvSpPr>
            <p:spPr>
              <a:xfrm>
                <a:off x="8813925" y="4282750"/>
                <a:ext cx="40550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6220" h="1656" extrusionOk="0">
                    <a:moveTo>
                      <a:pt x="125" y="1"/>
                    </a:moveTo>
                    <a:cubicBezTo>
                      <a:pt x="28" y="1"/>
                      <a:pt x="1" y="159"/>
                      <a:pt x="76" y="215"/>
                    </a:cubicBezTo>
                    <a:cubicBezTo>
                      <a:pt x="493" y="486"/>
                      <a:pt x="973" y="674"/>
                      <a:pt x="1453" y="778"/>
                    </a:cubicBezTo>
                    <a:cubicBezTo>
                      <a:pt x="1953" y="904"/>
                      <a:pt x="2433" y="1008"/>
                      <a:pt x="2934" y="1112"/>
                    </a:cubicBezTo>
                    <a:cubicBezTo>
                      <a:pt x="3956" y="1300"/>
                      <a:pt x="4978" y="1425"/>
                      <a:pt x="6021" y="1508"/>
                    </a:cubicBezTo>
                    <a:cubicBezTo>
                      <a:pt x="7303" y="1608"/>
                      <a:pt x="8593" y="1656"/>
                      <a:pt x="9881" y="1656"/>
                    </a:cubicBezTo>
                    <a:cubicBezTo>
                      <a:pt x="10751" y="1656"/>
                      <a:pt x="11620" y="1634"/>
                      <a:pt x="12487" y="1592"/>
                    </a:cubicBezTo>
                    <a:cubicBezTo>
                      <a:pt x="13655" y="1529"/>
                      <a:pt x="14823" y="1467"/>
                      <a:pt x="15991" y="1383"/>
                    </a:cubicBezTo>
                    <a:cubicBezTo>
                      <a:pt x="16214" y="1363"/>
                      <a:pt x="16220" y="1007"/>
                      <a:pt x="16009" y="1007"/>
                    </a:cubicBezTo>
                    <a:cubicBezTo>
                      <a:pt x="16003" y="1007"/>
                      <a:pt x="15997" y="1007"/>
                      <a:pt x="15991" y="1008"/>
                    </a:cubicBezTo>
                    <a:cubicBezTo>
                      <a:pt x="13760" y="1142"/>
                      <a:pt x="11518" y="1289"/>
                      <a:pt x="9279" y="1289"/>
                    </a:cubicBezTo>
                    <a:cubicBezTo>
                      <a:pt x="7352" y="1289"/>
                      <a:pt x="5428" y="1180"/>
                      <a:pt x="3518" y="862"/>
                    </a:cubicBezTo>
                    <a:cubicBezTo>
                      <a:pt x="2371" y="695"/>
                      <a:pt x="1244" y="403"/>
                      <a:pt x="160" y="7"/>
                    </a:cubicBezTo>
                    <a:cubicBezTo>
                      <a:pt x="147" y="3"/>
                      <a:pt x="136" y="1"/>
                      <a:pt x="1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5" name="Google Shape;436;p7"/>
              <p:cNvSpPr/>
              <p:nvPr/>
            </p:nvSpPr>
            <p:spPr>
              <a:xfrm>
                <a:off x="9235575" y="4282375"/>
                <a:ext cx="1507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1194" extrusionOk="0">
                    <a:moveTo>
                      <a:pt x="5841" y="1"/>
                    </a:moveTo>
                    <a:cubicBezTo>
                      <a:pt x="5632" y="22"/>
                      <a:pt x="5424" y="84"/>
                      <a:pt x="5236" y="189"/>
                    </a:cubicBezTo>
                    <a:cubicBezTo>
                      <a:pt x="5048" y="272"/>
                      <a:pt x="4840" y="335"/>
                      <a:pt x="4631" y="418"/>
                    </a:cubicBezTo>
                    <a:cubicBezTo>
                      <a:pt x="4214" y="543"/>
                      <a:pt x="3797" y="668"/>
                      <a:pt x="3359" y="752"/>
                    </a:cubicBezTo>
                    <a:cubicBezTo>
                      <a:pt x="2274" y="919"/>
                      <a:pt x="1190" y="1002"/>
                      <a:pt x="84" y="1023"/>
                    </a:cubicBezTo>
                    <a:cubicBezTo>
                      <a:pt x="1" y="1044"/>
                      <a:pt x="1" y="1169"/>
                      <a:pt x="84" y="1190"/>
                    </a:cubicBezTo>
                    <a:cubicBezTo>
                      <a:pt x="225" y="1192"/>
                      <a:pt x="365" y="1194"/>
                      <a:pt x="505" y="1194"/>
                    </a:cubicBezTo>
                    <a:cubicBezTo>
                      <a:pt x="1487" y="1194"/>
                      <a:pt x="2454" y="1130"/>
                      <a:pt x="3421" y="1002"/>
                    </a:cubicBezTo>
                    <a:cubicBezTo>
                      <a:pt x="3901" y="939"/>
                      <a:pt x="4360" y="835"/>
                      <a:pt x="4798" y="710"/>
                    </a:cubicBezTo>
                    <a:cubicBezTo>
                      <a:pt x="5173" y="606"/>
                      <a:pt x="5716" y="522"/>
                      <a:pt x="5966" y="209"/>
                    </a:cubicBezTo>
                    <a:cubicBezTo>
                      <a:pt x="6028" y="126"/>
                      <a:pt x="5924" y="1"/>
                      <a:pt x="5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6" name="Google Shape;437;p7"/>
              <p:cNvSpPr/>
              <p:nvPr/>
            </p:nvSpPr>
            <p:spPr>
              <a:xfrm>
                <a:off x="8952425" y="4681800"/>
                <a:ext cx="277450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1028" extrusionOk="0">
                    <a:moveTo>
                      <a:pt x="10868" y="1"/>
                    </a:moveTo>
                    <a:cubicBezTo>
                      <a:pt x="10659" y="1"/>
                      <a:pt x="10451" y="63"/>
                      <a:pt x="10242" y="147"/>
                    </a:cubicBezTo>
                    <a:cubicBezTo>
                      <a:pt x="10033" y="188"/>
                      <a:pt x="9825" y="251"/>
                      <a:pt x="9616" y="293"/>
                    </a:cubicBezTo>
                    <a:cubicBezTo>
                      <a:pt x="9178" y="397"/>
                      <a:pt x="8719" y="480"/>
                      <a:pt x="8261" y="522"/>
                    </a:cubicBezTo>
                    <a:cubicBezTo>
                      <a:pt x="7611" y="599"/>
                      <a:pt x="6950" y="642"/>
                      <a:pt x="6286" y="642"/>
                    </a:cubicBezTo>
                    <a:cubicBezTo>
                      <a:pt x="6054" y="642"/>
                      <a:pt x="5822" y="637"/>
                      <a:pt x="5591" y="626"/>
                    </a:cubicBezTo>
                    <a:cubicBezTo>
                      <a:pt x="4715" y="606"/>
                      <a:pt x="3839" y="543"/>
                      <a:pt x="2942" y="460"/>
                    </a:cubicBezTo>
                    <a:cubicBezTo>
                      <a:pt x="2024" y="376"/>
                      <a:pt x="1065" y="355"/>
                      <a:pt x="126" y="209"/>
                    </a:cubicBezTo>
                    <a:cubicBezTo>
                      <a:pt x="43" y="209"/>
                      <a:pt x="1" y="334"/>
                      <a:pt x="84" y="376"/>
                    </a:cubicBezTo>
                    <a:lnTo>
                      <a:pt x="84" y="355"/>
                    </a:lnTo>
                    <a:cubicBezTo>
                      <a:pt x="981" y="606"/>
                      <a:pt x="1899" y="772"/>
                      <a:pt x="2838" y="835"/>
                    </a:cubicBezTo>
                    <a:cubicBezTo>
                      <a:pt x="3776" y="918"/>
                      <a:pt x="4715" y="1002"/>
                      <a:pt x="5653" y="1023"/>
                    </a:cubicBezTo>
                    <a:cubicBezTo>
                      <a:pt x="5810" y="1026"/>
                      <a:pt x="5966" y="1028"/>
                      <a:pt x="6121" y="1028"/>
                    </a:cubicBezTo>
                    <a:cubicBezTo>
                      <a:pt x="6898" y="1028"/>
                      <a:pt x="7666" y="984"/>
                      <a:pt x="8448" y="898"/>
                    </a:cubicBezTo>
                    <a:cubicBezTo>
                      <a:pt x="8886" y="835"/>
                      <a:pt x="9345" y="772"/>
                      <a:pt x="9783" y="668"/>
                    </a:cubicBezTo>
                    <a:cubicBezTo>
                      <a:pt x="10159" y="585"/>
                      <a:pt x="10680" y="522"/>
                      <a:pt x="10972" y="251"/>
                    </a:cubicBezTo>
                    <a:cubicBezTo>
                      <a:pt x="11097" y="168"/>
                      <a:pt x="10993" y="1"/>
                      <a:pt x="108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7" name="Google Shape;438;p7"/>
              <p:cNvSpPr/>
              <p:nvPr/>
            </p:nvSpPr>
            <p:spPr>
              <a:xfrm>
                <a:off x="8827300" y="2694875"/>
                <a:ext cx="271175" cy="2224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8896" extrusionOk="0">
                    <a:moveTo>
                      <a:pt x="9220" y="1"/>
                    </a:moveTo>
                    <a:cubicBezTo>
                      <a:pt x="9158" y="1"/>
                      <a:pt x="9095" y="4"/>
                      <a:pt x="9031" y="11"/>
                    </a:cubicBezTo>
                    <a:cubicBezTo>
                      <a:pt x="8468" y="73"/>
                      <a:pt x="7905" y="261"/>
                      <a:pt x="7425" y="574"/>
                    </a:cubicBezTo>
                    <a:cubicBezTo>
                      <a:pt x="4026" y="2347"/>
                      <a:pt x="1001" y="5100"/>
                      <a:pt x="0" y="8896"/>
                    </a:cubicBezTo>
                    <a:cubicBezTo>
                      <a:pt x="918" y="8354"/>
                      <a:pt x="2023" y="8062"/>
                      <a:pt x="3004" y="7686"/>
                    </a:cubicBezTo>
                    <a:lnTo>
                      <a:pt x="5653" y="6643"/>
                    </a:lnTo>
                    <a:cubicBezTo>
                      <a:pt x="6841" y="6184"/>
                      <a:pt x="8051" y="5705"/>
                      <a:pt x="9052" y="4912"/>
                    </a:cubicBezTo>
                    <a:cubicBezTo>
                      <a:pt x="10033" y="4120"/>
                      <a:pt x="10825" y="2952"/>
                      <a:pt x="10825" y="1700"/>
                    </a:cubicBezTo>
                    <a:cubicBezTo>
                      <a:pt x="10846" y="1325"/>
                      <a:pt x="10742" y="970"/>
                      <a:pt x="10554" y="657"/>
                    </a:cubicBezTo>
                    <a:cubicBezTo>
                      <a:pt x="10238" y="229"/>
                      <a:pt x="9739" y="1"/>
                      <a:pt x="92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8" name="Google Shape;439;p7"/>
              <p:cNvSpPr/>
              <p:nvPr/>
            </p:nvSpPr>
            <p:spPr>
              <a:xfrm>
                <a:off x="8821550" y="2922125"/>
                <a:ext cx="286300" cy="197975"/>
              </a:xfrm>
              <a:custGeom>
                <a:avLst/>
                <a:gdLst/>
                <a:ahLst/>
                <a:cxnLst/>
                <a:rect l="l" t="t" r="r" b="b"/>
                <a:pathLst>
                  <a:path w="11452" h="7919" extrusionOk="0">
                    <a:moveTo>
                      <a:pt x="9347" y="1"/>
                    </a:moveTo>
                    <a:cubicBezTo>
                      <a:pt x="8624" y="1"/>
                      <a:pt x="7906" y="285"/>
                      <a:pt x="7238" y="619"/>
                    </a:cubicBezTo>
                    <a:cubicBezTo>
                      <a:pt x="5549" y="1433"/>
                      <a:pt x="4026" y="2580"/>
                      <a:pt x="2754" y="3957"/>
                    </a:cubicBezTo>
                    <a:cubicBezTo>
                      <a:pt x="2274" y="4478"/>
                      <a:pt x="1" y="7648"/>
                      <a:pt x="1419" y="7899"/>
                    </a:cubicBezTo>
                    <a:cubicBezTo>
                      <a:pt x="1491" y="7912"/>
                      <a:pt x="1569" y="7919"/>
                      <a:pt x="1651" y="7919"/>
                    </a:cubicBezTo>
                    <a:cubicBezTo>
                      <a:pt x="2573" y="7919"/>
                      <a:pt x="4093" y="7122"/>
                      <a:pt x="4840" y="6835"/>
                    </a:cubicBezTo>
                    <a:cubicBezTo>
                      <a:pt x="5987" y="6397"/>
                      <a:pt x="7071" y="5875"/>
                      <a:pt x="8156" y="5291"/>
                    </a:cubicBezTo>
                    <a:cubicBezTo>
                      <a:pt x="9199" y="4728"/>
                      <a:pt x="10242" y="4040"/>
                      <a:pt x="10930" y="3060"/>
                    </a:cubicBezTo>
                    <a:cubicBezTo>
                      <a:pt x="11285" y="2622"/>
                      <a:pt x="11452" y="2038"/>
                      <a:pt x="11410" y="1454"/>
                    </a:cubicBezTo>
                    <a:cubicBezTo>
                      <a:pt x="11264" y="640"/>
                      <a:pt x="10429" y="77"/>
                      <a:pt x="9616" y="14"/>
                    </a:cubicBezTo>
                    <a:cubicBezTo>
                      <a:pt x="9526" y="5"/>
                      <a:pt x="9436" y="1"/>
                      <a:pt x="93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89" name="Google Shape;440;p7"/>
              <p:cNvSpPr/>
              <p:nvPr/>
            </p:nvSpPr>
            <p:spPr>
              <a:xfrm>
                <a:off x="8607250" y="2631900"/>
                <a:ext cx="211200" cy="281925"/>
              </a:xfrm>
              <a:custGeom>
                <a:avLst/>
                <a:gdLst/>
                <a:ahLst/>
                <a:cxnLst/>
                <a:rect l="l" t="t" r="r" b="b"/>
                <a:pathLst>
                  <a:path w="8448" h="11277" extrusionOk="0">
                    <a:moveTo>
                      <a:pt x="1373" y="0"/>
                    </a:moveTo>
                    <a:cubicBezTo>
                      <a:pt x="1136" y="0"/>
                      <a:pt x="905" y="59"/>
                      <a:pt x="688" y="194"/>
                    </a:cubicBezTo>
                    <a:cubicBezTo>
                      <a:pt x="230" y="527"/>
                      <a:pt x="0" y="1090"/>
                      <a:pt x="84" y="1674"/>
                    </a:cubicBezTo>
                    <a:cubicBezTo>
                      <a:pt x="167" y="2217"/>
                      <a:pt x="355" y="2759"/>
                      <a:pt x="647" y="3239"/>
                    </a:cubicBezTo>
                    <a:cubicBezTo>
                      <a:pt x="1585" y="4991"/>
                      <a:pt x="2774" y="6618"/>
                      <a:pt x="4130" y="8078"/>
                    </a:cubicBezTo>
                    <a:cubicBezTo>
                      <a:pt x="4957" y="8945"/>
                      <a:pt x="6956" y="11277"/>
                      <a:pt x="8313" y="11277"/>
                    </a:cubicBezTo>
                    <a:cubicBezTo>
                      <a:pt x="8358" y="11277"/>
                      <a:pt x="8403" y="11274"/>
                      <a:pt x="8448" y="11269"/>
                    </a:cubicBezTo>
                    <a:cubicBezTo>
                      <a:pt x="7196" y="7619"/>
                      <a:pt x="6070" y="3802"/>
                      <a:pt x="3296" y="986"/>
                    </a:cubicBezTo>
                    <a:cubicBezTo>
                      <a:pt x="2770" y="476"/>
                      <a:pt x="2050" y="0"/>
                      <a:pt x="13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0" name="Google Shape;441;p7"/>
              <p:cNvSpPr/>
              <p:nvPr/>
            </p:nvSpPr>
            <p:spPr>
              <a:xfrm>
                <a:off x="8602550" y="2932225"/>
                <a:ext cx="250575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10023" h="7613" extrusionOk="0">
                    <a:moveTo>
                      <a:pt x="1795" y="1"/>
                    </a:moveTo>
                    <a:cubicBezTo>
                      <a:pt x="1272" y="1"/>
                      <a:pt x="775" y="140"/>
                      <a:pt x="438" y="528"/>
                    </a:cubicBezTo>
                    <a:cubicBezTo>
                      <a:pt x="0" y="1029"/>
                      <a:pt x="0" y="1801"/>
                      <a:pt x="272" y="2385"/>
                    </a:cubicBezTo>
                    <a:cubicBezTo>
                      <a:pt x="564" y="2969"/>
                      <a:pt x="1002" y="3490"/>
                      <a:pt x="1523" y="3886"/>
                    </a:cubicBezTo>
                    <a:cubicBezTo>
                      <a:pt x="3379" y="5409"/>
                      <a:pt x="5528" y="6556"/>
                      <a:pt x="7822" y="7244"/>
                    </a:cubicBezTo>
                    <a:cubicBezTo>
                      <a:pt x="8358" y="7410"/>
                      <a:pt x="8972" y="7612"/>
                      <a:pt x="9376" y="7612"/>
                    </a:cubicBezTo>
                    <a:cubicBezTo>
                      <a:pt x="9835" y="7612"/>
                      <a:pt x="10022" y="7350"/>
                      <a:pt x="9512" y="6473"/>
                    </a:cubicBezTo>
                    <a:cubicBezTo>
                      <a:pt x="8844" y="5284"/>
                      <a:pt x="8093" y="4178"/>
                      <a:pt x="7238" y="3135"/>
                    </a:cubicBezTo>
                    <a:cubicBezTo>
                      <a:pt x="6028" y="1759"/>
                      <a:pt x="4527" y="591"/>
                      <a:pt x="2754" y="132"/>
                    </a:cubicBezTo>
                    <a:cubicBezTo>
                      <a:pt x="2445" y="53"/>
                      <a:pt x="2115" y="1"/>
                      <a:pt x="17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1" name="Google Shape;442;p7"/>
              <p:cNvSpPr/>
              <p:nvPr/>
            </p:nvSpPr>
            <p:spPr>
              <a:xfrm>
                <a:off x="8918025" y="3070050"/>
                <a:ext cx="213800" cy="2643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75" extrusionOk="0">
                    <a:moveTo>
                      <a:pt x="7280" y="0"/>
                    </a:moveTo>
                    <a:cubicBezTo>
                      <a:pt x="6195" y="0"/>
                      <a:pt x="5152" y="355"/>
                      <a:pt x="4318" y="1043"/>
                    </a:cubicBezTo>
                    <a:cubicBezTo>
                      <a:pt x="3484" y="1710"/>
                      <a:pt x="2774" y="2503"/>
                      <a:pt x="2211" y="3400"/>
                    </a:cubicBezTo>
                    <a:cubicBezTo>
                      <a:pt x="605" y="5736"/>
                      <a:pt x="0" y="7780"/>
                      <a:pt x="0" y="10575"/>
                    </a:cubicBezTo>
                    <a:cubicBezTo>
                      <a:pt x="334" y="9907"/>
                      <a:pt x="1210" y="9136"/>
                      <a:pt x="1815" y="8656"/>
                    </a:cubicBezTo>
                    <a:cubicBezTo>
                      <a:pt x="2316" y="8281"/>
                      <a:pt x="2837" y="7926"/>
                      <a:pt x="3379" y="7592"/>
                    </a:cubicBezTo>
                    <a:cubicBezTo>
                      <a:pt x="4652" y="6779"/>
                      <a:pt x="5986" y="5986"/>
                      <a:pt x="6967" y="4818"/>
                    </a:cubicBezTo>
                    <a:cubicBezTo>
                      <a:pt x="7947" y="3671"/>
                      <a:pt x="8552" y="2065"/>
                      <a:pt x="8114" y="626"/>
                    </a:cubicBezTo>
                    <a:cubicBezTo>
                      <a:pt x="8072" y="459"/>
                      <a:pt x="7989" y="313"/>
                      <a:pt x="7864" y="188"/>
                    </a:cubicBezTo>
                    <a:cubicBezTo>
                      <a:pt x="7697" y="63"/>
                      <a:pt x="7488" y="0"/>
                      <a:pt x="72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2" name="Google Shape;443;p7"/>
              <p:cNvSpPr/>
              <p:nvPr/>
            </p:nvSpPr>
            <p:spPr>
              <a:xfrm>
                <a:off x="9355000" y="2794100"/>
                <a:ext cx="213800" cy="2639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59" extrusionOk="0">
                    <a:moveTo>
                      <a:pt x="7359" y="1"/>
                    </a:moveTo>
                    <a:cubicBezTo>
                      <a:pt x="7332" y="1"/>
                      <a:pt x="7306" y="2"/>
                      <a:pt x="7279" y="5"/>
                    </a:cubicBezTo>
                    <a:cubicBezTo>
                      <a:pt x="7251" y="4"/>
                      <a:pt x="7223" y="4"/>
                      <a:pt x="7195" y="4"/>
                    </a:cubicBezTo>
                    <a:cubicBezTo>
                      <a:pt x="6160" y="4"/>
                      <a:pt x="5130" y="377"/>
                      <a:pt x="4318" y="1047"/>
                    </a:cubicBezTo>
                    <a:cubicBezTo>
                      <a:pt x="3504" y="1715"/>
                      <a:pt x="2795" y="2507"/>
                      <a:pt x="2211" y="3404"/>
                    </a:cubicBezTo>
                    <a:cubicBezTo>
                      <a:pt x="605" y="5720"/>
                      <a:pt x="0" y="7764"/>
                      <a:pt x="0" y="10558"/>
                    </a:cubicBezTo>
                    <a:cubicBezTo>
                      <a:pt x="355" y="9891"/>
                      <a:pt x="1231" y="9119"/>
                      <a:pt x="1836" y="8660"/>
                    </a:cubicBezTo>
                    <a:cubicBezTo>
                      <a:pt x="2336" y="8264"/>
                      <a:pt x="2878" y="7910"/>
                      <a:pt x="3400" y="7576"/>
                    </a:cubicBezTo>
                    <a:cubicBezTo>
                      <a:pt x="4672" y="6762"/>
                      <a:pt x="5986" y="5970"/>
                      <a:pt x="6987" y="4823"/>
                    </a:cubicBezTo>
                    <a:cubicBezTo>
                      <a:pt x="7968" y="3655"/>
                      <a:pt x="8552" y="2069"/>
                      <a:pt x="8114" y="609"/>
                    </a:cubicBezTo>
                    <a:cubicBezTo>
                      <a:pt x="8072" y="443"/>
                      <a:pt x="7989" y="297"/>
                      <a:pt x="7863" y="171"/>
                    </a:cubicBezTo>
                    <a:cubicBezTo>
                      <a:pt x="7718" y="62"/>
                      <a:pt x="7540" y="1"/>
                      <a:pt x="73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3" name="Google Shape;444;p7"/>
              <p:cNvSpPr/>
              <p:nvPr/>
            </p:nvSpPr>
            <p:spPr>
              <a:xfrm>
                <a:off x="8590550" y="3124400"/>
                <a:ext cx="309775" cy="168175"/>
              </a:xfrm>
              <a:custGeom>
                <a:avLst/>
                <a:gdLst/>
                <a:ahLst/>
                <a:cxnLst/>
                <a:rect l="l" t="t" r="r" b="b"/>
                <a:pathLst>
                  <a:path w="12391" h="6727" extrusionOk="0">
                    <a:moveTo>
                      <a:pt x="2567" y="1"/>
                    </a:moveTo>
                    <a:cubicBezTo>
                      <a:pt x="2241" y="1"/>
                      <a:pt x="1918" y="49"/>
                      <a:pt x="1607" y="162"/>
                    </a:cubicBezTo>
                    <a:cubicBezTo>
                      <a:pt x="689" y="496"/>
                      <a:pt x="1" y="1539"/>
                      <a:pt x="334" y="2457"/>
                    </a:cubicBezTo>
                    <a:cubicBezTo>
                      <a:pt x="522" y="2999"/>
                      <a:pt x="1023" y="3374"/>
                      <a:pt x="1502" y="3687"/>
                    </a:cubicBezTo>
                    <a:cubicBezTo>
                      <a:pt x="4002" y="5320"/>
                      <a:pt x="7060" y="6727"/>
                      <a:pt x="10104" y="6727"/>
                    </a:cubicBezTo>
                    <a:cubicBezTo>
                      <a:pt x="10870" y="6727"/>
                      <a:pt x="11635" y="6637"/>
                      <a:pt x="12390" y="6440"/>
                    </a:cubicBezTo>
                    <a:cubicBezTo>
                      <a:pt x="9491" y="4813"/>
                      <a:pt x="7489" y="1768"/>
                      <a:pt x="4443" y="433"/>
                    </a:cubicBezTo>
                    <a:cubicBezTo>
                      <a:pt x="3850" y="185"/>
                      <a:pt x="3203" y="1"/>
                      <a:pt x="25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4" name="Google Shape;445;p7"/>
              <p:cNvSpPr/>
              <p:nvPr/>
            </p:nvSpPr>
            <p:spPr>
              <a:xfrm>
                <a:off x="9194375" y="3377975"/>
                <a:ext cx="204450" cy="110800"/>
              </a:xfrm>
              <a:custGeom>
                <a:avLst/>
                <a:gdLst/>
                <a:ahLst/>
                <a:cxnLst/>
                <a:rect l="l" t="t" r="r" b="b"/>
                <a:pathLst>
                  <a:path w="8178" h="4432" extrusionOk="0">
                    <a:moveTo>
                      <a:pt x="1708" y="1"/>
                    </a:moveTo>
                    <a:cubicBezTo>
                      <a:pt x="1490" y="1"/>
                      <a:pt x="1273" y="35"/>
                      <a:pt x="1065" y="114"/>
                    </a:cubicBezTo>
                    <a:cubicBezTo>
                      <a:pt x="460" y="323"/>
                      <a:pt x="1" y="1011"/>
                      <a:pt x="230" y="1616"/>
                    </a:cubicBezTo>
                    <a:cubicBezTo>
                      <a:pt x="397" y="1971"/>
                      <a:pt x="668" y="2242"/>
                      <a:pt x="1002" y="2429"/>
                    </a:cubicBezTo>
                    <a:cubicBezTo>
                      <a:pt x="2654" y="3497"/>
                      <a:pt x="4666" y="4432"/>
                      <a:pt x="6676" y="4432"/>
                    </a:cubicBezTo>
                    <a:cubicBezTo>
                      <a:pt x="7178" y="4432"/>
                      <a:pt x="7681" y="4373"/>
                      <a:pt x="8177" y="4244"/>
                    </a:cubicBezTo>
                    <a:cubicBezTo>
                      <a:pt x="6258" y="3159"/>
                      <a:pt x="4944" y="1178"/>
                      <a:pt x="2921" y="302"/>
                    </a:cubicBezTo>
                    <a:cubicBezTo>
                      <a:pt x="2539" y="124"/>
                      <a:pt x="2120" y="1"/>
                      <a:pt x="17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5" name="Google Shape;446;p7"/>
              <p:cNvSpPr/>
              <p:nvPr/>
            </p:nvSpPr>
            <p:spPr>
              <a:xfrm>
                <a:off x="9176125" y="3514300"/>
                <a:ext cx="161150" cy="161150"/>
              </a:xfrm>
              <a:custGeom>
                <a:avLst/>
                <a:gdLst/>
                <a:ahLst/>
                <a:cxnLst/>
                <a:rect l="l" t="t" r="r" b="b"/>
                <a:pathLst>
                  <a:path w="6446" h="6446" extrusionOk="0">
                    <a:moveTo>
                      <a:pt x="1275" y="0"/>
                    </a:moveTo>
                    <a:cubicBezTo>
                      <a:pt x="661" y="0"/>
                      <a:pt x="1" y="473"/>
                      <a:pt x="1" y="1106"/>
                    </a:cubicBezTo>
                    <a:cubicBezTo>
                      <a:pt x="22" y="1482"/>
                      <a:pt x="168" y="1857"/>
                      <a:pt x="418" y="2149"/>
                    </a:cubicBezTo>
                    <a:cubicBezTo>
                      <a:pt x="1857" y="4151"/>
                      <a:pt x="3901" y="6154"/>
                      <a:pt x="6446" y="6446"/>
                    </a:cubicBezTo>
                    <a:cubicBezTo>
                      <a:pt x="5048" y="4735"/>
                      <a:pt x="4569" y="2399"/>
                      <a:pt x="3004" y="856"/>
                    </a:cubicBezTo>
                    <a:cubicBezTo>
                      <a:pt x="2545" y="397"/>
                      <a:pt x="1961" y="22"/>
                      <a:pt x="1315" y="1"/>
                    </a:cubicBezTo>
                    <a:cubicBezTo>
                      <a:pt x="1302" y="0"/>
                      <a:pt x="1289" y="0"/>
                      <a:pt x="1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6" name="Google Shape;447;p7"/>
              <p:cNvSpPr/>
              <p:nvPr/>
            </p:nvSpPr>
            <p:spPr>
              <a:xfrm>
                <a:off x="8696925" y="3376625"/>
                <a:ext cx="293075" cy="116850"/>
              </a:xfrm>
              <a:custGeom>
                <a:avLst/>
                <a:gdLst/>
                <a:ahLst/>
                <a:cxnLst/>
                <a:rect l="l" t="t" r="r" b="b"/>
                <a:pathLst>
                  <a:path w="11723" h="4674" extrusionOk="0">
                    <a:moveTo>
                      <a:pt x="2028" y="0"/>
                    </a:moveTo>
                    <a:cubicBezTo>
                      <a:pt x="1236" y="0"/>
                      <a:pt x="326" y="241"/>
                      <a:pt x="126" y="982"/>
                    </a:cubicBezTo>
                    <a:cubicBezTo>
                      <a:pt x="1" y="1482"/>
                      <a:pt x="168" y="2004"/>
                      <a:pt x="543" y="2358"/>
                    </a:cubicBezTo>
                    <a:cubicBezTo>
                      <a:pt x="1169" y="3005"/>
                      <a:pt x="2107" y="3255"/>
                      <a:pt x="2983" y="3443"/>
                    </a:cubicBezTo>
                    <a:cubicBezTo>
                      <a:pt x="5883" y="4110"/>
                      <a:pt x="8740" y="4632"/>
                      <a:pt x="11723" y="4673"/>
                    </a:cubicBezTo>
                    <a:cubicBezTo>
                      <a:pt x="10972" y="4131"/>
                      <a:pt x="10283" y="3505"/>
                      <a:pt x="9658" y="2817"/>
                    </a:cubicBezTo>
                    <a:cubicBezTo>
                      <a:pt x="9011" y="2150"/>
                      <a:pt x="8302" y="1816"/>
                      <a:pt x="7426" y="1461"/>
                    </a:cubicBezTo>
                    <a:cubicBezTo>
                      <a:pt x="5716" y="752"/>
                      <a:pt x="3964" y="43"/>
                      <a:pt x="2128" y="1"/>
                    </a:cubicBezTo>
                    <a:cubicBezTo>
                      <a:pt x="2095" y="1"/>
                      <a:pt x="2062" y="0"/>
                      <a:pt x="20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7" name="Google Shape;448;p7"/>
              <p:cNvSpPr/>
              <p:nvPr/>
            </p:nvSpPr>
            <p:spPr>
              <a:xfrm>
                <a:off x="9116700" y="2971975"/>
                <a:ext cx="247700" cy="9912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3965" extrusionOk="0">
                    <a:moveTo>
                      <a:pt x="1701" y="1"/>
                    </a:moveTo>
                    <a:cubicBezTo>
                      <a:pt x="1034" y="1"/>
                      <a:pt x="283" y="218"/>
                      <a:pt x="84" y="836"/>
                    </a:cubicBezTo>
                    <a:cubicBezTo>
                      <a:pt x="0" y="1253"/>
                      <a:pt x="146" y="1691"/>
                      <a:pt x="459" y="1983"/>
                    </a:cubicBezTo>
                    <a:cubicBezTo>
                      <a:pt x="980" y="2547"/>
                      <a:pt x="1773" y="2755"/>
                      <a:pt x="2524" y="2922"/>
                    </a:cubicBezTo>
                    <a:cubicBezTo>
                      <a:pt x="4964" y="3485"/>
                      <a:pt x="7405" y="3923"/>
                      <a:pt x="9907" y="3965"/>
                    </a:cubicBezTo>
                    <a:cubicBezTo>
                      <a:pt x="9261" y="3506"/>
                      <a:pt x="8698" y="2985"/>
                      <a:pt x="8176" y="2401"/>
                    </a:cubicBezTo>
                    <a:cubicBezTo>
                      <a:pt x="7634" y="1817"/>
                      <a:pt x="7008" y="1545"/>
                      <a:pt x="6278" y="1233"/>
                    </a:cubicBezTo>
                    <a:cubicBezTo>
                      <a:pt x="4818" y="649"/>
                      <a:pt x="3337" y="44"/>
                      <a:pt x="1794" y="2"/>
                    </a:cubicBezTo>
                    <a:cubicBezTo>
                      <a:pt x="1763" y="1"/>
                      <a:pt x="1732" y="1"/>
                      <a:pt x="17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8" name="Google Shape;449;p7"/>
              <p:cNvSpPr/>
              <p:nvPr/>
            </p:nvSpPr>
            <p:spPr>
              <a:xfrm>
                <a:off x="9003025" y="3311325"/>
                <a:ext cx="185650" cy="245775"/>
              </a:xfrm>
              <a:custGeom>
                <a:avLst/>
                <a:gdLst/>
                <a:ahLst/>
                <a:cxnLst/>
                <a:rect l="l" t="t" r="r" b="b"/>
                <a:pathLst>
                  <a:path w="7426" h="9831" extrusionOk="0">
                    <a:moveTo>
                      <a:pt x="6365" y="1"/>
                    </a:moveTo>
                    <a:cubicBezTo>
                      <a:pt x="6329" y="1"/>
                      <a:pt x="6293" y="3"/>
                      <a:pt x="6257" y="6"/>
                    </a:cubicBezTo>
                    <a:cubicBezTo>
                      <a:pt x="4881" y="48"/>
                      <a:pt x="3588" y="840"/>
                      <a:pt x="2712" y="1904"/>
                    </a:cubicBezTo>
                    <a:cubicBezTo>
                      <a:pt x="1836" y="2947"/>
                      <a:pt x="1293" y="4261"/>
                      <a:pt x="897" y="5575"/>
                    </a:cubicBezTo>
                    <a:cubicBezTo>
                      <a:pt x="459" y="6993"/>
                      <a:pt x="42" y="8307"/>
                      <a:pt x="0" y="9830"/>
                    </a:cubicBezTo>
                    <a:cubicBezTo>
                      <a:pt x="814" y="8474"/>
                      <a:pt x="2357" y="7786"/>
                      <a:pt x="3629" y="6931"/>
                    </a:cubicBezTo>
                    <a:cubicBezTo>
                      <a:pt x="5444" y="5659"/>
                      <a:pt x="7008" y="3802"/>
                      <a:pt x="7342" y="1591"/>
                    </a:cubicBezTo>
                    <a:cubicBezTo>
                      <a:pt x="7425" y="1049"/>
                      <a:pt x="7363" y="361"/>
                      <a:pt x="6862" y="110"/>
                    </a:cubicBezTo>
                    <a:cubicBezTo>
                      <a:pt x="6707" y="41"/>
                      <a:pt x="6537" y="1"/>
                      <a:pt x="6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99" name="Google Shape;450;p7"/>
              <p:cNvSpPr/>
              <p:nvPr/>
            </p:nvSpPr>
            <p:spPr>
              <a:xfrm>
                <a:off x="9193875" y="3897725"/>
                <a:ext cx="274300" cy="153175"/>
              </a:xfrm>
              <a:custGeom>
                <a:avLst/>
                <a:gdLst/>
                <a:ahLst/>
                <a:cxnLst/>
                <a:rect l="l" t="t" r="r" b="b"/>
                <a:pathLst>
                  <a:path w="10972" h="6127" extrusionOk="0">
                    <a:moveTo>
                      <a:pt x="8262" y="1"/>
                    </a:moveTo>
                    <a:cubicBezTo>
                      <a:pt x="7541" y="1"/>
                      <a:pt x="6808" y="160"/>
                      <a:pt x="6132" y="432"/>
                    </a:cubicBezTo>
                    <a:cubicBezTo>
                      <a:pt x="4860" y="933"/>
                      <a:pt x="3775" y="1829"/>
                      <a:pt x="2795" y="2810"/>
                    </a:cubicBezTo>
                    <a:cubicBezTo>
                      <a:pt x="1752" y="3853"/>
                      <a:pt x="772" y="4833"/>
                      <a:pt x="0" y="6126"/>
                    </a:cubicBezTo>
                    <a:cubicBezTo>
                      <a:pt x="1377" y="5334"/>
                      <a:pt x="3045" y="5459"/>
                      <a:pt x="4568" y="5292"/>
                    </a:cubicBezTo>
                    <a:cubicBezTo>
                      <a:pt x="6779" y="5021"/>
                      <a:pt x="9031" y="4103"/>
                      <a:pt x="10366" y="2330"/>
                    </a:cubicBezTo>
                    <a:cubicBezTo>
                      <a:pt x="10700" y="1892"/>
                      <a:pt x="10971" y="1245"/>
                      <a:pt x="10658" y="807"/>
                    </a:cubicBezTo>
                    <a:cubicBezTo>
                      <a:pt x="10512" y="641"/>
                      <a:pt x="10345" y="515"/>
                      <a:pt x="10158" y="432"/>
                    </a:cubicBezTo>
                    <a:cubicBezTo>
                      <a:pt x="9570" y="133"/>
                      <a:pt x="8921" y="1"/>
                      <a:pt x="82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0" name="Google Shape;451;p7"/>
              <p:cNvSpPr/>
              <p:nvPr/>
            </p:nvSpPr>
            <p:spPr>
              <a:xfrm>
                <a:off x="9417550" y="3063075"/>
                <a:ext cx="186200" cy="245300"/>
              </a:xfrm>
              <a:custGeom>
                <a:avLst/>
                <a:gdLst/>
                <a:ahLst/>
                <a:cxnLst/>
                <a:rect l="l" t="t" r="r" b="b"/>
                <a:pathLst>
                  <a:path w="7448" h="9812" extrusionOk="0">
                    <a:moveTo>
                      <a:pt x="6427" y="0"/>
                    </a:moveTo>
                    <a:cubicBezTo>
                      <a:pt x="6378" y="0"/>
                      <a:pt x="6328" y="3"/>
                      <a:pt x="6279" y="8"/>
                    </a:cubicBezTo>
                    <a:cubicBezTo>
                      <a:pt x="4903" y="50"/>
                      <a:pt x="3609" y="821"/>
                      <a:pt x="2733" y="1885"/>
                    </a:cubicBezTo>
                    <a:cubicBezTo>
                      <a:pt x="1857" y="2949"/>
                      <a:pt x="1315" y="4242"/>
                      <a:pt x="898" y="5556"/>
                    </a:cubicBezTo>
                    <a:cubicBezTo>
                      <a:pt x="460" y="6974"/>
                      <a:pt x="64" y="8309"/>
                      <a:pt x="1" y="9811"/>
                    </a:cubicBezTo>
                    <a:cubicBezTo>
                      <a:pt x="835" y="8476"/>
                      <a:pt x="2379" y="7788"/>
                      <a:pt x="3630" y="6912"/>
                    </a:cubicBezTo>
                    <a:cubicBezTo>
                      <a:pt x="5466" y="5640"/>
                      <a:pt x="7030" y="3783"/>
                      <a:pt x="7364" y="1572"/>
                    </a:cubicBezTo>
                    <a:cubicBezTo>
                      <a:pt x="7447" y="1030"/>
                      <a:pt x="7385" y="363"/>
                      <a:pt x="6884" y="91"/>
                    </a:cubicBezTo>
                    <a:cubicBezTo>
                      <a:pt x="6741" y="28"/>
                      <a:pt x="6585" y="0"/>
                      <a:pt x="64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1" name="Google Shape;452;p7"/>
              <p:cNvSpPr/>
              <p:nvPr/>
            </p:nvSpPr>
            <p:spPr>
              <a:xfrm>
                <a:off x="8752725" y="3554275"/>
                <a:ext cx="265950" cy="79100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3164" extrusionOk="0">
                    <a:moveTo>
                      <a:pt x="3386" y="0"/>
                    </a:moveTo>
                    <a:cubicBezTo>
                      <a:pt x="2711" y="0"/>
                      <a:pt x="2042" y="107"/>
                      <a:pt x="1398" y="300"/>
                    </a:cubicBezTo>
                    <a:cubicBezTo>
                      <a:pt x="960" y="425"/>
                      <a:pt x="584" y="696"/>
                      <a:pt x="313" y="1030"/>
                    </a:cubicBezTo>
                    <a:cubicBezTo>
                      <a:pt x="42" y="1405"/>
                      <a:pt x="0" y="1885"/>
                      <a:pt x="230" y="2281"/>
                    </a:cubicBezTo>
                    <a:cubicBezTo>
                      <a:pt x="459" y="2657"/>
                      <a:pt x="939" y="2803"/>
                      <a:pt x="1377" y="2886"/>
                    </a:cubicBezTo>
                    <a:cubicBezTo>
                      <a:pt x="2305" y="3072"/>
                      <a:pt x="3244" y="3164"/>
                      <a:pt x="4181" y="3164"/>
                    </a:cubicBezTo>
                    <a:cubicBezTo>
                      <a:pt x="5457" y="3164"/>
                      <a:pt x="6730" y="2993"/>
                      <a:pt x="7968" y="2657"/>
                    </a:cubicBezTo>
                    <a:cubicBezTo>
                      <a:pt x="8802" y="2427"/>
                      <a:pt x="9887" y="2302"/>
                      <a:pt x="10638" y="1989"/>
                    </a:cubicBezTo>
                    <a:cubicBezTo>
                      <a:pt x="10200" y="1176"/>
                      <a:pt x="8364" y="821"/>
                      <a:pt x="7530" y="613"/>
                    </a:cubicBezTo>
                    <a:cubicBezTo>
                      <a:pt x="6383" y="279"/>
                      <a:pt x="5173" y="91"/>
                      <a:pt x="3984" y="29"/>
                    </a:cubicBezTo>
                    <a:cubicBezTo>
                      <a:pt x="3785" y="10"/>
                      <a:pt x="3585" y="0"/>
                      <a:pt x="3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2" name="Google Shape;453;p7"/>
              <p:cNvSpPr/>
              <p:nvPr/>
            </p:nvSpPr>
            <p:spPr>
              <a:xfrm>
                <a:off x="9186050" y="3145675"/>
                <a:ext cx="234150" cy="145475"/>
              </a:xfrm>
              <a:custGeom>
                <a:avLst/>
                <a:gdLst/>
                <a:ahLst/>
                <a:cxnLst/>
                <a:rect l="l" t="t" r="r" b="b"/>
                <a:pathLst>
                  <a:path w="9366" h="5819" extrusionOk="0">
                    <a:moveTo>
                      <a:pt x="1535" y="0"/>
                    </a:moveTo>
                    <a:cubicBezTo>
                      <a:pt x="1241" y="0"/>
                      <a:pt x="949" y="60"/>
                      <a:pt x="668" y="187"/>
                    </a:cubicBezTo>
                    <a:cubicBezTo>
                      <a:pt x="250" y="375"/>
                      <a:pt x="0" y="771"/>
                      <a:pt x="0" y="1230"/>
                    </a:cubicBezTo>
                    <a:cubicBezTo>
                      <a:pt x="42" y="1668"/>
                      <a:pt x="396" y="2023"/>
                      <a:pt x="751" y="2294"/>
                    </a:cubicBezTo>
                    <a:cubicBezTo>
                      <a:pt x="2482" y="3691"/>
                      <a:pt x="4505" y="4672"/>
                      <a:pt x="6675" y="5172"/>
                    </a:cubicBezTo>
                    <a:cubicBezTo>
                      <a:pt x="7530" y="5360"/>
                      <a:pt x="8552" y="5756"/>
                      <a:pt x="9365" y="5819"/>
                    </a:cubicBezTo>
                    <a:cubicBezTo>
                      <a:pt x="9344" y="4901"/>
                      <a:pt x="7884" y="3733"/>
                      <a:pt x="7259" y="3149"/>
                    </a:cubicBezTo>
                    <a:cubicBezTo>
                      <a:pt x="6383" y="2336"/>
                      <a:pt x="5423" y="1606"/>
                      <a:pt x="4380" y="1001"/>
                    </a:cubicBezTo>
                    <a:cubicBezTo>
                      <a:pt x="3650" y="521"/>
                      <a:pt x="2837" y="187"/>
                      <a:pt x="1961" y="41"/>
                    </a:cubicBezTo>
                    <a:cubicBezTo>
                      <a:pt x="1819" y="14"/>
                      <a:pt x="1676" y="0"/>
                      <a:pt x="15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3" name="Google Shape;454;p7"/>
              <p:cNvSpPr/>
              <p:nvPr/>
            </p:nvSpPr>
            <p:spPr>
              <a:xfrm>
                <a:off x="9047850" y="3459600"/>
                <a:ext cx="200800" cy="206950"/>
              </a:xfrm>
              <a:custGeom>
                <a:avLst/>
                <a:gdLst/>
                <a:ahLst/>
                <a:cxnLst/>
                <a:rect l="l" t="t" r="r" b="b"/>
                <a:pathLst>
                  <a:path w="8032" h="8278" extrusionOk="0">
                    <a:moveTo>
                      <a:pt x="7024" y="0"/>
                    </a:moveTo>
                    <a:cubicBezTo>
                      <a:pt x="6676" y="0"/>
                      <a:pt x="6296" y="125"/>
                      <a:pt x="5987" y="291"/>
                    </a:cubicBezTo>
                    <a:cubicBezTo>
                      <a:pt x="4527" y="1042"/>
                      <a:pt x="3359" y="2293"/>
                      <a:pt x="2462" y="3690"/>
                    </a:cubicBezTo>
                    <a:cubicBezTo>
                      <a:pt x="2233" y="4024"/>
                      <a:pt x="1" y="7904"/>
                      <a:pt x="752" y="8258"/>
                    </a:cubicBezTo>
                    <a:cubicBezTo>
                      <a:pt x="781" y="8271"/>
                      <a:pt x="815" y="8278"/>
                      <a:pt x="855" y="8278"/>
                    </a:cubicBezTo>
                    <a:cubicBezTo>
                      <a:pt x="1441" y="8278"/>
                      <a:pt x="3115" y="6906"/>
                      <a:pt x="3526" y="6652"/>
                    </a:cubicBezTo>
                    <a:cubicBezTo>
                      <a:pt x="4569" y="6006"/>
                      <a:pt x="5632" y="5338"/>
                      <a:pt x="6488" y="4441"/>
                    </a:cubicBezTo>
                    <a:cubicBezTo>
                      <a:pt x="7343" y="3544"/>
                      <a:pt x="7989" y="2418"/>
                      <a:pt x="8010" y="1188"/>
                    </a:cubicBezTo>
                    <a:cubicBezTo>
                      <a:pt x="8031" y="896"/>
                      <a:pt x="7969" y="604"/>
                      <a:pt x="7802" y="353"/>
                    </a:cubicBezTo>
                    <a:cubicBezTo>
                      <a:pt x="7615" y="98"/>
                      <a:pt x="7332" y="0"/>
                      <a:pt x="70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4" name="Google Shape;455;p7"/>
              <p:cNvSpPr/>
              <p:nvPr/>
            </p:nvSpPr>
            <p:spPr>
              <a:xfrm>
                <a:off x="8857000" y="3677150"/>
                <a:ext cx="240950" cy="117350"/>
              </a:xfrm>
              <a:custGeom>
                <a:avLst/>
                <a:gdLst/>
                <a:ahLst/>
                <a:cxnLst/>
                <a:rect l="l" t="t" r="r" b="b"/>
                <a:pathLst>
                  <a:path w="9638" h="4694" extrusionOk="0">
                    <a:moveTo>
                      <a:pt x="2173" y="0"/>
                    </a:moveTo>
                    <a:cubicBezTo>
                      <a:pt x="1699" y="0"/>
                      <a:pt x="1226" y="96"/>
                      <a:pt x="773" y="286"/>
                    </a:cubicBezTo>
                    <a:cubicBezTo>
                      <a:pt x="376" y="474"/>
                      <a:pt x="1" y="891"/>
                      <a:pt x="168" y="1287"/>
                    </a:cubicBezTo>
                    <a:cubicBezTo>
                      <a:pt x="251" y="1454"/>
                      <a:pt x="376" y="1579"/>
                      <a:pt x="522" y="1663"/>
                    </a:cubicBezTo>
                    <a:cubicBezTo>
                      <a:pt x="1836" y="2685"/>
                      <a:pt x="3317" y="3477"/>
                      <a:pt x="4903" y="3999"/>
                    </a:cubicBezTo>
                    <a:cubicBezTo>
                      <a:pt x="5756" y="4279"/>
                      <a:pt x="7171" y="4693"/>
                      <a:pt x="8347" y="4693"/>
                    </a:cubicBezTo>
                    <a:cubicBezTo>
                      <a:pt x="8838" y="4693"/>
                      <a:pt x="9287" y="4621"/>
                      <a:pt x="9637" y="4437"/>
                    </a:cubicBezTo>
                    <a:cubicBezTo>
                      <a:pt x="9011" y="2935"/>
                      <a:pt x="6884" y="1955"/>
                      <a:pt x="5549" y="1204"/>
                    </a:cubicBezTo>
                    <a:cubicBezTo>
                      <a:pt x="4819" y="766"/>
                      <a:pt x="4047" y="411"/>
                      <a:pt x="3234" y="161"/>
                    </a:cubicBezTo>
                    <a:cubicBezTo>
                      <a:pt x="2885" y="54"/>
                      <a:pt x="2529" y="0"/>
                      <a:pt x="21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5" name="Google Shape;456;p7"/>
              <p:cNvSpPr/>
              <p:nvPr/>
            </p:nvSpPr>
            <p:spPr>
              <a:xfrm>
                <a:off x="9113550" y="3656125"/>
                <a:ext cx="21540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7906" extrusionOk="0">
                    <a:moveTo>
                      <a:pt x="7299" y="1"/>
                    </a:moveTo>
                    <a:cubicBezTo>
                      <a:pt x="7090" y="1"/>
                      <a:pt x="6873" y="46"/>
                      <a:pt x="6675" y="105"/>
                    </a:cubicBezTo>
                    <a:cubicBezTo>
                      <a:pt x="4882" y="648"/>
                      <a:pt x="3359" y="1941"/>
                      <a:pt x="2254" y="3484"/>
                    </a:cubicBezTo>
                    <a:cubicBezTo>
                      <a:pt x="1357" y="4673"/>
                      <a:pt x="293" y="6404"/>
                      <a:pt x="1" y="7906"/>
                    </a:cubicBezTo>
                    <a:cubicBezTo>
                      <a:pt x="502" y="7551"/>
                      <a:pt x="1044" y="7259"/>
                      <a:pt x="1607" y="7009"/>
                    </a:cubicBezTo>
                    <a:cubicBezTo>
                      <a:pt x="3171" y="6404"/>
                      <a:pt x="4798" y="5987"/>
                      <a:pt x="6175" y="5049"/>
                    </a:cubicBezTo>
                    <a:cubicBezTo>
                      <a:pt x="7551" y="4110"/>
                      <a:pt x="8615" y="2483"/>
                      <a:pt x="8261" y="856"/>
                    </a:cubicBezTo>
                    <a:cubicBezTo>
                      <a:pt x="8219" y="606"/>
                      <a:pt x="8115" y="376"/>
                      <a:pt x="7927" y="210"/>
                    </a:cubicBezTo>
                    <a:cubicBezTo>
                      <a:pt x="7751" y="56"/>
                      <a:pt x="7530" y="1"/>
                      <a:pt x="72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6" name="Google Shape;457;p7"/>
              <p:cNvSpPr/>
              <p:nvPr/>
            </p:nvSpPr>
            <p:spPr>
              <a:xfrm>
                <a:off x="9384200" y="3297650"/>
                <a:ext cx="215375" cy="197900"/>
              </a:xfrm>
              <a:custGeom>
                <a:avLst/>
                <a:gdLst/>
                <a:ahLst/>
                <a:cxnLst/>
                <a:rect l="l" t="t" r="r" b="b"/>
                <a:pathLst>
                  <a:path w="8615" h="7916" extrusionOk="0">
                    <a:moveTo>
                      <a:pt x="7339" y="0"/>
                    </a:moveTo>
                    <a:cubicBezTo>
                      <a:pt x="7118" y="0"/>
                      <a:pt x="6883" y="53"/>
                      <a:pt x="6675" y="115"/>
                    </a:cubicBezTo>
                    <a:cubicBezTo>
                      <a:pt x="4881" y="637"/>
                      <a:pt x="3358" y="1951"/>
                      <a:pt x="2253" y="3473"/>
                    </a:cubicBezTo>
                    <a:cubicBezTo>
                      <a:pt x="1377" y="4704"/>
                      <a:pt x="292" y="6414"/>
                      <a:pt x="0" y="7916"/>
                    </a:cubicBezTo>
                    <a:cubicBezTo>
                      <a:pt x="501" y="7561"/>
                      <a:pt x="1043" y="7248"/>
                      <a:pt x="1627" y="7019"/>
                    </a:cubicBezTo>
                    <a:cubicBezTo>
                      <a:pt x="3170" y="6414"/>
                      <a:pt x="4818" y="5997"/>
                      <a:pt x="6174" y="5058"/>
                    </a:cubicBezTo>
                    <a:cubicBezTo>
                      <a:pt x="7551" y="4120"/>
                      <a:pt x="8614" y="2472"/>
                      <a:pt x="8260" y="845"/>
                    </a:cubicBezTo>
                    <a:cubicBezTo>
                      <a:pt x="8218" y="616"/>
                      <a:pt x="8114" y="386"/>
                      <a:pt x="7926" y="199"/>
                    </a:cubicBezTo>
                    <a:cubicBezTo>
                      <a:pt x="7770" y="53"/>
                      <a:pt x="7561" y="0"/>
                      <a:pt x="73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7" name="Google Shape;458;p7"/>
              <p:cNvSpPr/>
              <p:nvPr/>
            </p:nvSpPr>
            <p:spPr>
              <a:xfrm>
                <a:off x="9309625" y="3584200"/>
                <a:ext cx="259700" cy="115775"/>
              </a:xfrm>
              <a:custGeom>
                <a:avLst/>
                <a:gdLst/>
                <a:ahLst/>
                <a:cxnLst/>
                <a:rect l="l" t="t" r="r" b="b"/>
                <a:pathLst>
                  <a:path w="10388" h="4631" extrusionOk="0">
                    <a:moveTo>
                      <a:pt x="8408" y="0"/>
                    </a:moveTo>
                    <a:cubicBezTo>
                      <a:pt x="6780" y="0"/>
                      <a:pt x="5168" y="568"/>
                      <a:pt x="3776" y="1418"/>
                    </a:cubicBezTo>
                    <a:cubicBezTo>
                      <a:pt x="2462" y="2190"/>
                      <a:pt x="814" y="3358"/>
                      <a:pt x="0" y="4630"/>
                    </a:cubicBezTo>
                    <a:cubicBezTo>
                      <a:pt x="605" y="4505"/>
                      <a:pt x="1210" y="4442"/>
                      <a:pt x="1815" y="4442"/>
                    </a:cubicBezTo>
                    <a:cubicBezTo>
                      <a:pt x="2824" y="4468"/>
                      <a:pt x="3848" y="4572"/>
                      <a:pt x="4865" y="4572"/>
                    </a:cubicBezTo>
                    <a:cubicBezTo>
                      <a:pt x="5508" y="4572"/>
                      <a:pt x="6148" y="4530"/>
                      <a:pt x="6779" y="4401"/>
                    </a:cubicBezTo>
                    <a:cubicBezTo>
                      <a:pt x="8406" y="4067"/>
                      <a:pt x="10012" y="2982"/>
                      <a:pt x="10325" y="1355"/>
                    </a:cubicBezTo>
                    <a:cubicBezTo>
                      <a:pt x="10388" y="1105"/>
                      <a:pt x="10367" y="855"/>
                      <a:pt x="10283" y="625"/>
                    </a:cubicBezTo>
                    <a:cubicBezTo>
                      <a:pt x="10096" y="229"/>
                      <a:pt x="9595" y="83"/>
                      <a:pt x="9157" y="41"/>
                    </a:cubicBezTo>
                    <a:cubicBezTo>
                      <a:pt x="8907" y="14"/>
                      <a:pt x="8657" y="0"/>
                      <a:pt x="8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8" name="Google Shape;459;p7"/>
              <p:cNvSpPr/>
              <p:nvPr/>
            </p:nvSpPr>
            <p:spPr>
              <a:xfrm>
                <a:off x="8834075" y="3824050"/>
                <a:ext cx="271175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7676" extrusionOk="0">
                    <a:moveTo>
                      <a:pt x="1398" y="0"/>
                    </a:moveTo>
                    <a:cubicBezTo>
                      <a:pt x="1205" y="0"/>
                      <a:pt x="1015" y="28"/>
                      <a:pt x="835" y="84"/>
                    </a:cubicBezTo>
                    <a:cubicBezTo>
                      <a:pt x="209" y="334"/>
                      <a:pt x="0" y="1189"/>
                      <a:pt x="251" y="1794"/>
                    </a:cubicBezTo>
                    <a:cubicBezTo>
                      <a:pt x="501" y="2420"/>
                      <a:pt x="1064" y="2858"/>
                      <a:pt x="1627" y="3233"/>
                    </a:cubicBezTo>
                    <a:cubicBezTo>
                      <a:pt x="2712" y="3942"/>
                      <a:pt x="3880" y="4505"/>
                      <a:pt x="5090" y="4922"/>
                    </a:cubicBezTo>
                    <a:cubicBezTo>
                      <a:pt x="6132" y="5298"/>
                      <a:pt x="7217" y="5548"/>
                      <a:pt x="8239" y="5965"/>
                    </a:cubicBezTo>
                    <a:cubicBezTo>
                      <a:pt x="8760" y="6174"/>
                      <a:pt x="9261" y="6466"/>
                      <a:pt x="9720" y="6779"/>
                    </a:cubicBezTo>
                    <a:cubicBezTo>
                      <a:pt x="10054" y="7050"/>
                      <a:pt x="10450" y="7634"/>
                      <a:pt x="10846" y="7676"/>
                    </a:cubicBezTo>
                    <a:cubicBezTo>
                      <a:pt x="10262" y="3650"/>
                      <a:pt x="5423" y="459"/>
                      <a:pt x="1690" y="21"/>
                    </a:cubicBezTo>
                    <a:cubicBezTo>
                      <a:pt x="1592" y="7"/>
                      <a:pt x="1495" y="0"/>
                      <a:pt x="13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09" name="Google Shape;460;p7"/>
              <p:cNvSpPr/>
              <p:nvPr/>
            </p:nvSpPr>
            <p:spPr>
              <a:xfrm>
                <a:off x="9111625" y="3808000"/>
                <a:ext cx="2376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8058" extrusionOk="0">
                    <a:moveTo>
                      <a:pt x="7717" y="1"/>
                    </a:moveTo>
                    <a:cubicBezTo>
                      <a:pt x="6594" y="1"/>
                      <a:pt x="5463" y="446"/>
                      <a:pt x="4562" y="1122"/>
                    </a:cubicBezTo>
                    <a:cubicBezTo>
                      <a:pt x="2748" y="2498"/>
                      <a:pt x="1350" y="4814"/>
                      <a:pt x="537" y="6899"/>
                    </a:cubicBezTo>
                    <a:cubicBezTo>
                      <a:pt x="305" y="7461"/>
                      <a:pt x="1" y="8058"/>
                      <a:pt x="574" y="8058"/>
                    </a:cubicBezTo>
                    <a:cubicBezTo>
                      <a:pt x="619" y="8058"/>
                      <a:pt x="669" y="8054"/>
                      <a:pt x="725" y="8047"/>
                    </a:cubicBezTo>
                    <a:cubicBezTo>
                      <a:pt x="1267" y="7984"/>
                      <a:pt x="2101" y="7296"/>
                      <a:pt x="2623" y="7045"/>
                    </a:cubicBezTo>
                    <a:cubicBezTo>
                      <a:pt x="3290" y="6712"/>
                      <a:pt x="3937" y="6399"/>
                      <a:pt x="4583" y="6023"/>
                    </a:cubicBezTo>
                    <a:cubicBezTo>
                      <a:pt x="6168" y="5126"/>
                      <a:pt x="7587" y="3938"/>
                      <a:pt x="8755" y="2519"/>
                    </a:cubicBezTo>
                    <a:cubicBezTo>
                      <a:pt x="9047" y="2227"/>
                      <a:pt x="9255" y="1873"/>
                      <a:pt x="9380" y="1476"/>
                    </a:cubicBezTo>
                    <a:cubicBezTo>
                      <a:pt x="9506" y="1080"/>
                      <a:pt x="9401" y="642"/>
                      <a:pt x="9130" y="350"/>
                    </a:cubicBezTo>
                    <a:cubicBezTo>
                      <a:pt x="8922" y="183"/>
                      <a:pt x="8671" y="79"/>
                      <a:pt x="8400" y="58"/>
                    </a:cubicBezTo>
                    <a:cubicBezTo>
                      <a:pt x="8174" y="19"/>
                      <a:pt x="7946" y="1"/>
                      <a:pt x="77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0" name="Google Shape;461;p7"/>
              <p:cNvSpPr/>
              <p:nvPr/>
            </p:nvSpPr>
            <p:spPr>
              <a:xfrm>
                <a:off x="9167275" y="2953000"/>
                <a:ext cx="261250" cy="1345050"/>
              </a:xfrm>
              <a:custGeom>
                <a:avLst/>
                <a:gdLst/>
                <a:ahLst/>
                <a:cxnLst/>
                <a:rect l="l" t="t" r="r" b="b"/>
                <a:pathLst>
                  <a:path w="10450" h="53802" extrusionOk="0">
                    <a:moveTo>
                      <a:pt x="4737" y="0"/>
                    </a:moveTo>
                    <a:cubicBezTo>
                      <a:pt x="4498" y="0"/>
                      <a:pt x="4291" y="331"/>
                      <a:pt x="4485" y="573"/>
                    </a:cubicBezTo>
                    <a:cubicBezTo>
                      <a:pt x="9345" y="6288"/>
                      <a:pt x="10450" y="13985"/>
                      <a:pt x="8740" y="21160"/>
                    </a:cubicBezTo>
                    <a:cubicBezTo>
                      <a:pt x="6988" y="28522"/>
                      <a:pt x="2253" y="34780"/>
                      <a:pt x="814" y="42267"/>
                    </a:cubicBezTo>
                    <a:cubicBezTo>
                      <a:pt x="313" y="44979"/>
                      <a:pt x="42" y="47753"/>
                      <a:pt x="21" y="50506"/>
                    </a:cubicBezTo>
                    <a:cubicBezTo>
                      <a:pt x="0" y="51612"/>
                      <a:pt x="21" y="52717"/>
                      <a:pt x="63" y="53802"/>
                    </a:cubicBezTo>
                    <a:cubicBezTo>
                      <a:pt x="209" y="53802"/>
                      <a:pt x="334" y="53781"/>
                      <a:pt x="459" y="53781"/>
                    </a:cubicBezTo>
                    <a:lnTo>
                      <a:pt x="501" y="53781"/>
                    </a:lnTo>
                    <a:cubicBezTo>
                      <a:pt x="543" y="52696"/>
                      <a:pt x="563" y="51612"/>
                      <a:pt x="605" y="50527"/>
                    </a:cubicBezTo>
                    <a:cubicBezTo>
                      <a:pt x="709" y="47815"/>
                      <a:pt x="876" y="45104"/>
                      <a:pt x="1398" y="42413"/>
                    </a:cubicBezTo>
                    <a:cubicBezTo>
                      <a:pt x="2149" y="38450"/>
                      <a:pt x="3817" y="34800"/>
                      <a:pt x="5528" y="31150"/>
                    </a:cubicBezTo>
                    <a:cubicBezTo>
                      <a:pt x="7154" y="27688"/>
                      <a:pt x="8760" y="24184"/>
                      <a:pt x="9532" y="20409"/>
                    </a:cubicBezTo>
                    <a:cubicBezTo>
                      <a:pt x="10262" y="17009"/>
                      <a:pt x="10346" y="13505"/>
                      <a:pt x="9762" y="10063"/>
                    </a:cubicBezTo>
                    <a:cubicBezTo>
                      <a:pt x="9115" y="6434"/>
                      <a:pt x="7592" y="2742"/>
                      <a:pt x="4944" y="94"/>
                    </a:cubicBezTo>
                    <a:cubicBezTo>
                      <a:pt x="4878" y="28"/>
                      <a:pt x="4806" y="0"/>
                      <a:pt x="47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1" name="Google Shape;462;p7"/>
              <p:cNvSpPr/>
              <p:nvPr/>
            </p:nvSpPr>
            <p:spPr>
              <a:xfrm>
                <a:off x="8428900" y="3567825"/>
                <a:ext cx="1757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7030" h="4201" extrusionOk="0">
                    <a:moveTo>
                      <a:pt x="1519" y="0"/>
                    </a:moveTo>
                    <a:cubicBezTo>
                      <a:pt x="1112" y="0"/>
                      <a:pt x="706" y="93"/>
                      <a:pt x="335" y="279"/>
                    </a:cubicBezTo>
                    <a:cubicBezTo>
                      <a:pt x="209" y="321"/>
                      <a:pt x="105" y="425"/>
                      <a:pt x="63" y="530"/>
                    </a:cubicBezTo>
                    <a:cubicBezTo>
                      <a:pt x="22" y="634"/>
                      <a:pt x="1" y="738"/>
                      <a:pt x="43" y="842"/>
                    </a:cubicBezTo>
                    <a:cubicBezTo>
                      <a:pt x="168" y="1739"/>
                      <a:pt x="898" y="2469"/>
                      <a:pt x="1732" y="2845"/>
                    </a:cubicBezTo>
                    <a:cubicBezTo>
                      <a:pt x="2566" y="3220"/>
                      <a:pt x="3505" y="3324"/>
                      <a:pt x="4402" y="3450"/>
                    </a:cubicBezTo>
                    <a:cubicBezTo>
                      <a:pt x="4777" y="3491"/>
                      <a:pt x="5174" y="3554"/>
                      <a:pt x="5549" y="3637"/>
                    </a:cubicBezTo>
                    <a:cubicBezTo>
                      <a:pt x="6070" y="3721"/>
                      <a:pt x="6571" y="3929"/>
                      <a:pt x="7030" y="4200"/>
                    </a:cubicBezTo>
                    <a:cubicBezTo>
                      <a:pt x="6404" y="2782"/>
                      <a:pt x="5340" y="1593"/>
                      <a:pt x="3985" y="842"/>
                    </a:cubicBezTo>
                    <a:cubicBezTo>
                      <a:pt x="3442" y="488"/>
                      <a:pt x="2837" y="238"/>
                      <a:pt x="2212" y="92"/>
                    </a:cubicBezTo>
                    <a:cubicBezTo>
                      <a:pt x="1984" y="31"/>
                      <a:pt x="1751" y="0"/>
                      <a:pt x="15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2" name="Google Shape;463;p7"/>
              <p:cNvSpPr/>
              <p:nvPr/>
            </p:nvSpPr>
            <p:spPr>
              <a:xfrm>
                <a:off x="8689625" y="3814550"/>
                <a:ext cx="92325" cy="102850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4114" extrusionOk="0">
                    <a:moveTo>
                      <a:pt x="2918" y="0"/>
                    </a:moveTo>
                    <a:cubicBezTo>
                      <a:pt x="2891" y="0"/>
                      <a:pt x="2864" y="2"/>
                      <a:pt x="2837" y="5"/>
                    </a:cubicBezTo>
                    <a:cubicBezTo>
                      <a:pt x="2462" y="67"/>
                      <a:pt x="2107" y="276"/>
                      <a:pt x="1857" y="589"/>
                    </a:cubicBezTo>
                    <a:cubicBezTo>
                      <a:pt x="981" y="1590"/>
                      <a:pt x="772" y="3029"/>
                      <a:pt x="1" y="4114"/>
                    </a:cubicBezTo>
                    <a:cubicBezTo>
                      <a:pt x="1523" y="3822"/>
                      <a:pt x="2691" y="2528"/>
                      <a:pt x="3463" y="1277"/>
                    </a:cubicBezTo>
                    <a:cubicBezTo>
                      <a:pt x="3609" y="1089"/>
                      <a:pt x="3672" y="860"/>
                      <a:pt x="3692" y="630"/>
                    </a:cubicBezTo>
                    <a:cubicBezTo>
                      <a:pt x="3615" y="261"/>
                      <a:pt x="3283" y="0"/>
                      <a:pt x="29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3" name="Google Shape;464;p7"/>
              <p:cNvSpPr/>
              <p:nvPr/>
            </p:nvSpPr>
            <p:spPr>
              <a:xfrm>
                <a:off x="8602550" y="3571375"/>
                <a:ext cx="11890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434" extrusionOk="0">
                    <a:moveTo>
                      <a:pt x="4084" y="0"/>
                    </a:moveTo>
                    <a:cubicBezTo>
                      <a:pt x="3864" y="0"/>
                      <a:pt x="3624" y="77"/>
                      <a:pt x="3421" y="179"/>
                    </a:cubicBezTo>
                    <a:cubicBezTo>
                      <a:pt x="2587" y="596"/>
                      <a:pt x="1919" y="1305"/>
                      <a:pt x="1294" y="1994"/>
                    </a:cubicBezTo>
                    <a:cubicBezTo>
                      <a:pt x="960" y="2306"/>
                      <a:pt x="710" y="2703"/>
                      <a:pt x="543" y="3120"/>
                    </a:cubicBezTo>
                    <a:cubicBezTo>
                      <a:pt x="397" y="3579"/>
                      <a:pt x="209" y="4017"/>
                      <a:pt x="0" y="4434"/>
                    </a:cubicBezTo>
                    <a:cubicBezTo>
                      <a:pt x="1335" y="3746"/>
                      <a:pt x="2608" y="2911"/>
                      <a:pt x="3776" y="1973"/>
                    </a:cubicBezTo>
                    <a:cubicBezTo>
                      <a:pt x="4151" y="1681"/>
                      <a:pt x="4527" y="1368"/>
                      <a:pt x="4673" y="930"/>
                    </a:cubicBezTo>
                    <a:cubicBezTo>
                      <a:pt x="4756" y="680"/>
                      <a:pt x="4714" y="408"/>
                      <a:pt x="4568" y="200"/>
                    </a:cubicBezTo>
                    <a:cubicBezTo>
                      <a:pt x="4444" y="56"/>
                      <a:pt x="4271" y="0"/>
                      <a:pt x="40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4" name="Google Shape;465;p7"/>
              <p:cNvSpPr/>
              <p:nvPr/>
            </p:nvSpPr>
            <p:spPr>
              <a:xfrm>
                <a:off x="8472700" y="3726950"/>
                <a:ext cx="161675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3947" extrusionOk="0">
                    <a:moveTo>
                      <a:pt x="1581" y="1"/>
                    </a:moveTo>
                    <a:cubicBezTo>
                      <a:pt x="1215" y="1"/>
                      <a:pt x="848" y="65"/>
                      <a:pt x="501" y="192"/>
                    </a:cubicBezTo>
                    <a:cubicBezTo>
                      <a:pt x="397" y="234"/>
                      <a:pt x="293" y="317"/>
                      <a:pt x="209" y="401"/>
                    </a:cubicBezTo>
                    <a:cubicBezTo>
                      <a:pt x="1" y="672"/>
                      <a:pt x="147" y="1068"/>
                      <a:pt x="335" y="1339"/>
                    </a:cubicBezTo>
                    <a:cubicBezTo>
                      <a:pt x="1085" y="2445"/>
                      <a:pt x="2399" y="3071"/>
                      <a:pt x="3734" y="3300"/>
                    </a:cubicBezTo>
                    <a:cubicBezTo>
                      <a:pt x="4652" y="3446"/>
                      <a:pt x="5674" y="3425"/>
                      <a:pt x="6467" y="3947"/>
                    </a:cubicBezTo>
                    <a:cubicBezTo>
                      <a:pt x="6029" y="3196"/>
                      <a:pt x="5507" y="2487"/>
                      <a:pt x="4882" y="1861"/>
                    </a:cubicBezTo>
                    <a:cubicBezTo>
                      <a:pt x="4339" y="1235"/>
                      <a:pt x="3672" y="693"/>
                      <a:pt x="2942" y="317"/>
                    </a:cubicBezTo>
                    <a:cubicBezTo>
                      <a:pt x="2519" y="106"/>
                      <a:pt x="2051" y="1"/>
                      <a:pt x="1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5" name="Google Shape;466;p7"/>
              <p:cNvSpPr/>
              <p:nvPr/>
            </p:nvSpPr>
            <p:spPr>
              <a:xfrm>
                <a:off x="8622875" y="3683775"/>
                <a:ext cx="105875" cy="1330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5320" extrusionOk="0">
                    <a:moveTo>
                      <a:pt x="3547" y="0"/>
                    </a:moveTo>
                    <a:cubicBezTo>
                      <a:pt x="3276" y="0"/>
                      <a:pt x="3004" y="105"/>
                      <a:pt x="2796" y="272"/>
                    </a:cubicBezTo>
                    <a:cubicBezTo>
                      <a:pt x="2358" y="564"/>
                      <a:pt x="2003" y="960"/>
                      <a:pt x="1711" y="1398"/>
                    </a:cubicBezTo>
                    <a:cubicBezTo>
                      <a:pt x="1315" y="2003"/>
                      <a:pt x="960" y="2649"/>
                      <a:pt x="689" y="3317"/>
                    </a:cubicBezTo>
                    <a:cubicBezTo>
                      <a:pt x="501" y="3817"/>
                      <a:pt x="1" y="4819"/>
                      <a:pt x="230" y="5319"/>
                    </a:cubicBezTo>
                    <a:cubicBezTo>
                      <a:pt x="668" y="5090"/>
                      <a:pt x="1127" y="4610"/>
                      <a:pt x="1544" y="4276"/>
                    </a:cubicBezTo>
                    <a:cubicBezTo>
                      <a:pt x="2587" y="3463"/>
                      <a:pt x="3463" y="2399"/>
                      <a:pt x="4047" y="1189"/>
                    </a:cubicBezTo>
                    <a:cubicBezTo>
                      <a:pt x="4193" y="960"/>
                      <a:pt x="4235" y="668"/>
                      <a:pt x="4172" y="418"/>
                    </a:cubicBezTo>
                    <a:cubicBezTo>
                      <a:pt x="4068" y="167"/>
                      <a:pt x="3818" y="0"/>
                      <a:pt x="35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6" name="Google Shape;467;p7"/>
              <p:cNvSpPr/>
              <p:nvPr/>
            </p:nvSpPr>
            <p:spPr>
              <a:xfrm>
                <a:off x="8541025" y="3854825"/>
                <a:ext cx="159575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2675" extrusionOk="0">
                    <a:moveTo>
                      <a:pt x="1349" y="1"/>
                    </a:moveTo>
                    <a:cubicBezTo>
                      <a:pt x="1136" y="1"/>
                      <a:pt x="923" y="14"/>
                      <a:pt x="709" y="41"/>
                    </a:cubicBezTo>
                    <a:cubicBezTo>
                      <a:pt x="438" y="41"/>
                      <a:pt x="188" y="187"/>
                      <a:pt x="42" y="417"/>
                    </a:cubicBezTo>
                    <a:cubicBezTo>
                      <a:pt x="0" y="542"/>
                      <a:pt x="0" y="709"/>
                      <a:pt x="42" y="855"/>
                    </a:cubicBezTo>
                    <a:cubicBezTo>
                      <a:pt x="271" y="1835"/>
                      <a:pt x="1273" y="2461"/>
                      <a:pt x="2274" y="2607"/>
                    </a:cubicBezTo>
                    <a:cubicBezTo>
                      <a:pt x="2562" y="2656"/>
                      <a:pt x="2853" y="2674"/>
                      <a:pt x="3146" y="2674"/>
                    </a:cubicBezTo>
                    <a:cubicBezTo>
                      <a:pt x="3851" y="2674"/>
                      <a:pt x="4564" y="2568"/>
                      <a:pt x="5256" y="2523"/>
                    </a:cubicBezTo>
                    <a:cubicBezTo>
                      <a:pt x="5350" y="2518"/>
                      <a:pt x="5444" y="2516"/>
                      <a:pt x="5538" y="2516"/>
                    </a:cubicBezTo>
                    <a:cubicBezTo>
                      <a:pt x="5820" y="2516"/>
                      <a:pt x="6101" y="2539"/>
                      <a:pt x="6383" y="2586"/>
                    </a:cubicBezTo>
                    <a:cubicBezTo>
                      <a:pt x="5840" y="1835"/>
                      <a:pt x="4818" y="1189"/>
                      <a:pt x="4005" y="751"/>
                    </a:cubicBezTo>
                    <a:cubicBezTo>
                      <a:pt x="3190" y="258"/>
                      <a:pt x="2278" y="1"/>
                      <a:pt x="13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7" name="Google Shape;468;p7"/>
              <p:cNvSpPr/>
              <p:nvPr/>
            </p:nvSpPr>
            <p:spPr>
              <a:xfrm>
                <a:off x="8627575" y="3991325"/>
                <a:ext cx="166375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2557" extrusionOk="0">
                    <a:moveTo>
                      <a:pt x="3066" y="1"/>
                    </a:moveTo>
                    <a:cubicBezTo>
                      <a:pt x="2155" y="1"/>
                      <a:pt x="1255" y="225"/>
                      <a:pt x="459" y="672"/>
                    </a:cubicBezTo>
                    <a:cubicBezTo>
                      <a:pt x="230" y="797"/>
                      <a:pt x="42" y="1026"/>
                      <a:pt x="1" y="1277"/>
                    </a:cubicBezTo>
                    <a:cubicBezTo>
                      <a:pt x="1" y="1444"/>
                      <a:pt x="63" y="1569"/>
                      <a:pt x="167" y="1694"/>
                    </a:cubicBezTo>
                    <a:cubicBezTo>
                      <a:pt x="601" y="2297"/>
                      <a:pt x="1355" y="2556"/>
                      <a:pt x="2116" y="2556"/>
                    </a:cubicBezTo>
                    <a:cubicBezTo>
                      <a:pt x="2381" y="2556"/>
                      <a:pt x="2647" y="2525"/>
                      <a:pt x="2900" y="2466"/>
                    </a:cubicBezTo>
                    <a:cubicBezTo>
                      <a:pt x="3859" y="2215"/>
                      <a:pt x="4714" y="1652"/>
                      <a:pt x="5611" y="1193"/>
                    </a:cubicBezTo>
                    <a:cubicBezTo>
                      <a:pt x="5945" y="1047"/>
                      <a:pt x="6300" y="922"/>
                      <a:pt x="6654" y="839"/>
                    </a:cubicBezTo>
                    <a:cubicBezTo>
                      <a:pt x="5882" y="359"/>
                      <a:pt x="4673" y="150"/>
                      <a:pt x="3776" y="46"/>
                    </a:cubicBezTo>
                    <a:cubicBezTo>
                      <a:pt x="3540" y="16"/>
                      <a:pt x="3303" y="1"/>
                      <a:pt x="30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8" name="Google Shape;469;p7"/>
              <p:cNvSpPr/>
              <p:nvPr/>
            </p:nvSpPr>
            <p:spPr>
              <a:xfrm>
                <a:off x="8566050" y="3596425"/>
                <a:ext cx="456275" cy="70110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28044" extrusionOk="0">
                    <a:moveTo>
                      <a:pt x="2065" y="0"/>
                    </a:moveTo>
                    <a:cubicBezTo>
                      <a:pt x="1977" y="0"/>
                      <a:pt x="1890" y="48"/>
                      <a:pt x="1857" y="157"/>
                    </a:cubicBezTo>
                    <a:cubicBezTo>
                      <a:pt x="0" y="5413"/>
                      <a:pt x="2941" y="11212"/>
                      <a:pt x="6675" y="14820"/>
                    </a:cubicBezTo>
                    <a:cubicBezTo>
                      <a:pt x="8802" y="16885"/>
                      <a:pt x="11264" y="18554"/>
                      <a:pt x="13287" y="20744"/>
                    </a:cubicBezTo>
                    <a:cubicBezTo>
                      <a:pt x="14434" y="21995"/>
                      <a:pt x="15414" y="23413"/>
                      <a:pt x="16228" y="24915"/>
                    </a:cubicBezTo>
                    <a:cubicBezTo>
                      <a:pt x="16812" y="25937"/>
                      <a:pt x="17333" y="27001"/>
                      <a:pt x="17896" y="28044"/>
                    </a:cubicBezTo>
                    <a:lnTo>
                      <a:pt x="18251" y="28044"/>
                    </a:lnTo>
                    <a:cubicBezTo>
                      <a:pt x="17792" y="26959"/>
                      <a:pt x="17271" y="25916"/>
                      <a:pt x="16687" y="24873"/>
                    </a:cubicBezTo>
                    <a:cubicBezTo>
                      <a:pt x="16082" y="23747"/>
                      <a:pt x="15372" y="22683"/>
                      <a:pt x="14601" y="21661"/>
                    </a:cubicBezTo>
                    <a:cubicBezTo>
                      <a:pt x="12932" y="19513"/>
                      <a:pt x="10784" y="17865"/>
                      <a:pt x="8719" y="16134"/>
                    </a:cubicBezTo>
                    <a:cubicBezTo>
                      <a:pt x="4047" y="12129"/>
                      <a:pt x="626" y="6623"/>
                      <a:pt x="2274" y="282"/>
                    </a:cubicBezTo>
                    <a:cubicBezTo>
                      <a:pt x="2324" y="108"/>
                      <a:pt x="2194" y="0"/>
                      <a:pt x="20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19" name="Google Shape;470;p7"/>
              <p:cNvSpPr/>
              <p:nvPr/>
            </p:nvSpPr>
            <p:spPr>
              <a:xfrm>
                <a:off x="8799125" y="2433975"/>
                <a:ext cx="322275" cy="1865125"/>
              </a:xfrm>
              <a:custGeom>
                <a:avLst/>
                <a:gdLst/>
                <a:ahLst/>
                <a:cxnLst/>
                <a:rect l="l" t="t" r="r" b="b"/>
                <a:pathLst>
                  <a:path w="12891" h="74605" extrusionOk="0">
                    <a:moveTo>
                      <a:pt x="816" y="1"/>
                    </a:moveTo>
                    <a:cubicBezTo>
                      <a:pt x="751" y="1"/>
                      <a:pt x="687" y="39"/>
                      <a:pt x="668" y="122"/>
                    </a:cubicBezTo>
                    <a:cubicBezTo>
                      <a:pt x="105" y="2458"/>
                      <a:pt x="126" y="4982"/>
                      <a:pt x="63" y="7401"/>
                    </a:cubicBezTo>
                    <a:cubicBezTo>
                      <a:pt x="1" y="9821"/>
                      <a:pt x="22" y="12240"/>
                      <a:pt x="188" y="14660"/>
                    </a:cubicBezTo>
                    <a:cubicBezTo>
                      <a:pt x="522" y="19520"/>
                      <a:pt x="1273" y="24338"/>
                      <a:pt x="2441" y="29072"/>
                    </a:cubicBezTo>
                    <a:cubicBezTo>
                      <a:pt x="3609" y="33890"/>
                      <a:pt x="5215" y="38583"/>
                      <a:pt x="7238" y="43089"/>
                    </a:cubicBezTo>
                    <a:cubicBezTo>
                      <a:pt x="8302" y="45508"/>
                      <a:pt x="9533" y="47844"/>
                      <a:pt x="10450" y="50326"/>
                    </a:cubicBezTo>
                    <a:cubicBezTo>
                      <a:pt x="11368" y="52829"/>
                      <a:pt x="11910" y="55457"/>
                      <a:pt x="12077" y="58127"/>
                    </a:cubicBezTo>
                    <a:cubicBezTo>
                      <a:pt x="12349" y="62486"/>
                      <a:pt x="11952" y="66887"/>
                      <a:pt x="11514" y="71246"/>
                    </a:cubicBezTo>
                    <a:cubicBezTo>
                      <a:pt x="11410" y="72373"/>
                      <a:pt x="11306" y="73478"/>
                      <a:pt x="11201" y="74604"/>
                    </a:cubicBezTo>
                    <a:lnTo>
                      <a:pt x="11785" y="74604"/>
                    </a:lnTo>
                    <a:cubicBezTo>
                      <a:pt x="11910" y="73478"/>
                      <a:pt x="12036" y="72352"/>
                      <a:pt x="12161" y="71225"/>
                    </a:cubicBezTo>
                    <a:cubicBezTo>
                      <a:pt x="12536" y="67575"/>
                      <a:pt x="12891" y="63884"/>
                      <a:pt x="12828" y="60213"/>
                    </a:cubicBezTo>
                    <a:cubicBezTo>
                      <a:pt x="12766" y="55228"/>
                      <a:pt x="11556" y="50764"/>
                      <a:pt x="9470" y="46259"/>
                    </a:cubicBezTo>
                    <a:cubicBezTo>
                      <a:pt x="5132" y="36894"/>
                      <a:pt x="2066" y="27237"/>
                      <a:pt x="1085" y="16912"/>
                    </a:cubicBezTo>
                    <a:cubicBezTo>
                      <a:pt x="814" y="14222"/>
                      <a:pt x="668" y="11490"/>
                      <a:pt x="668" y="8778"/>
                    </a:cubicBezTo>
                    <a:cubicBezTo>
                      <a:pt x="668" y="5900"/>
                      <a:pt x="1065" y="3042"/>
                      <a:pt x="981" y="164"/>
                    </a:cubicBezTo>
                    <a:cubicBezTo>
                      <a:pt x="981" y="60"/>
                      <a:pt x="898" y="1"/>
                      <a:pt x="8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20" name="Google Shape;471;p7"/>
              <p:cNvSpPr/>
              <p:nvPr/>
            </p:nvSpPr>
            <p:spPr>
              <a:xfrm>
                <a:off x="8745425" y="2272600"/>
                <a:ext cx="121000" cy="40795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16318" extrusionOk="0">
                    <a:moveTo>
                      <a:pt x="2636" y="0"/>
                    </a:moveTo>
                    <a:cubicBezTo>
                      <a:pt x="1929" y="0"/>
                      <a:pt x="1246" y="817"/>
                      <a:pt x="939" y="1551"/>
                    </a:cubicBezTo>
                    <a:cubicBezTo>
                      <a:pt x="105" y="3657"/>
                      <a:pt x="0" y="5951"/>
                      <a:pt x="292" y="8183"/>
                    </a:cubicBezTo>
                    <a:cubicBezTo>
                      <a:pt x="564" y="10248"/>
                      <a:pt x="1002" y="12897"/>
                      <a:pt x="1898" y="14774"/>
                    </a:cubicBezTo>
                    <a:cubicBezTo>
                      <a:pt x="2149" y="15296"/>
                      <a:pt x="2378" y="15838"/>
                      <a:pt x="2670" y="16318"/>
                    </a:cubicBezTo>
                    <a:cubicBezTo>
                      <a:pt x="3150" y="15421"/>
                      <a:pt x="3317" y="14274"/>
                      <a:pt x="3588" y="13293"/>
                    </a:cubicBezTo>
                    <a:cubicBezTo>
                      <a:pt x="3963" y="11938"/>
                      <a:pt x="4255" y="10582"/>
                      <a:pt x="4464" y="9184"/>
                    </a:cubicBezTo>
                    <a:cubicBezTo>
                      <a:pt x="4839" y="6473"/>
                      <a:pt x="4756" y="3657"/>
                      <a:pt x="3776" y="1092"/>
                    </a:cubicBezTo>
                    <a:cubicBezTo>
                      <a:pt x="3671" y="695"/>
                      <a:pt x="3421" y="362"/>
                      <a:pt x="3108" y="132"/>
                    </a:cubicBezTo>
                    <a:cubicBezTo>
                      <a:pt x="2952" y="41"/>
                      <a:pt x="2794" y="0"/>
                      <a:pt x="2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21" name="Google Shape;472;p7"/>
              <p:cNvSpPr/>
              <p:nvPr/>
            </p:nvSpPr>
            <p:spPr>
              <a:xfrm>
                <a:off x="9113550" y="2722675"/>
                <a:ext cx="1888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7552" h="10517" extrusionOk="0">
                    <a:moveTo>
                      <a:pt x="1351" y="1"/>
                    </a:moveTo>
                    <a:cubicBezTo>
                      <a:pt x="1318" y="1"/>
                      <a:pt x="1285" y="2"/>
                      <a:pt x="1252" y="4"/>
                    </a:cubicBezTo>
                    <a:cubicBezTo>
                      <a:pt x="335" y="150"/>
                      <a:pt x="1" y="1276"/>
                      <a:pt x="84" y="2048"/>
                    </a:cubicBezTo>
                    <a:cubicBezTo>
                      <a:pt x="272" y="3821"/>
                      <a:pt x="1127" y="5323"/>
                      <a:pt x="2254" y="6595"/>
                    </a:cubicBezTo>
                    <a:cubicBezTo>
                      <a:pt x="3338" y="7784"/>
                      <a:pt x="4777" y="9223"/>
                      <a:pt x="6279" y="9953"/>
                    </a:cubicBezTo>
                    <a:cubicBezTo>
                      <a:pt x="6696" y="10141"/>
                      <a:pt x="7093" y="10370"/>
                      <a:pt x="7531" y="10516"/>
                    </a:cubicBezTo>
                    <a:cubicBezTo>
                      <a:pt x="7551" y="9682"/>
                      <a:pt x="7218" y="8889"/>
                      <a:pt x="7030" y="8118"/>
                    </a:cubicBezTo>
                    <a:cubicBezTo>
                      <a:pt x="6801" y="7075"/>
                      <a:pt x="6467" y="6053"/>
                      <a:pt x="6071" y="5052"/>
                    </a:cubicBezTo>
                    <a:cubicBezTo>
                      <a:pt x="5257" y="3133"/>
                      <a:pt x="4026" y="1402"/>
                      <a:pt x="2170" y="275"/>
                    </a:cubicBezTo>
                    <a:cubicBezTo>
                      <a:pt x="1926" y="87"/>
                      <a:pt x="1648" y="1"/>
                      <a:pt x="1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22" name="Google Shape;473;p7"/>
              <p:cNvSpPr/>
              <p:nvPr/>
            </p:nvSpPr>
            <p:spPr>
              <a:xfrm>
                <a:off x="8597850" y="3434275"/>
                <a:ext cx="7302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7395" extrusionOk="0">
                    <a:moveTo>
                      <a:pt x="1636" y="0"/>
                    </a:moveTo>
                    <a:cubicBezTo>
                      <a:pt x="1572" y="0"/>
                      <a:pt x="1506" y="10"/>
                      <a:pt x="1440" y="31"/>
                    </a:cubicBezTo>
                    <a:cubicBezTo>
                      <a:pt x="1252" y="94"/>
                      <a:pt x="1085" y="240"/>
                      <a:pt x="981" y="407"/>
                    </a:cubicBezTo>
                    <a:cubicBezTo>
                      <a:pt x="314" y="1491"/>
                      <a:pt x="1" y="2764"/>
                      <a:pt x="84" y="4036"/>
                    </a:cubicBezTo>
                    <a:cubicBezTo>
                      <a:pt x="126" y="4683"/>
                      <a:pt x="209" y="5329"/>
                      <a:pt x="355" y="5955"/>
                    </a:cubicBezTo>
                    <a:cubicBezTo>
                      <a:pt x="439" y="6414"/>
                      <a:pt x="460" y="6956"/>
                      <a:pt x="689" y="7394"/>
                    </a:cubicBezTo>
                    <a:cubicBezTo>
                      <a:pt x="877" y="7206"/>
                      <a:pt x="1064" y="6977"/>
                      <a:pt x="1231" y="6768"/>
                    </a:cubicBezTo>
                    <a:cubicBezTo>
                      <a:pt x="1878" y="5976"/>
                      <a:pt x="2295" y="4808"/>
                      <a:pt x="2566" y="3890"/>
                    </a:cubicBezTo>
                    <a:cubicBezTo>
                      <a:pt x="2900" y="2910"/>
                      <a:pt x="2921" y="1846"/>
                      <a:pt x="2608" y="845"/>
                    </a:cubicBezTo>
                    <a:cubicBezTo>
                      <a:pt x="2462" y="462"/>
                      <a:pt x="2078" y="0"/>
                      <a:pt x="1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9123" name="Google Shape;474;p7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79" name="Google Shape;476;p8"/>
          <p:cNvSpPr txBox="1">
            <a:spLocks noGrp="1"/>
          </p:cNvSpPr>
          <p:nvPr>
            <p:ph type="title"/>
          </p:nvPr>
        </p:nvSpPr>
        <p:spPr>
          <a:xfrm>
            <a:off x="2500350" y="1607400"/>
            <a:ext cx="4143300" cy="19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49580" name="Google Shape;477;p8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581" name="Google Shape;478;p8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582" name="Google Shape;479;p8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58" name="Google Shape;480;p8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583" name="Google Shape;481;p8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84" name="Google Shape;482;p8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85" name="Google Shape;483;p8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86" name="Google Shape;484;p8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87" name="Google Shape;485;p8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88" name="Google Shape;486;p8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" name="Google Shape;487;p8"/>
          <p:cNvGrpSpPr/>
          <p:nvPr/>
        </p:nvGrpSpPr>
        <p:grpSpPr>
          <a:xfrm>
            <a:off x="-950125" y="2423224"/>
            <a:ext cx="3071647" cy="2604520"/>
            <a:chOff x="-875775" y="2423224"/>
            <a:chExt cx="3071647" cy="2604520"/>
          </a:xfrm>
        </p:grpSpPr>
        <p:grpSp>
          <p:nvGrpSpPr>
            <p:cNvPr id="160" name="Google Shape;488;p8"/>
            <p:cNvGrpSpPr/>
            <p:nvPr/>
          </p:nvGrpSpPr>
          <p:grpSpPr>
            <a:xfrm>
              <a:off x="-875775" y="2801416"/>
              <a:ext cx="3071647" cy="2226327"/>
              <a:chOff x="0" y="2801416"/>
              <a:chExt cx="3071647" cy="2226327"/>
            </a:xfrm>
          </p:grpSpPr>
          <p:grpSp>
            <p:nvGrpSpPr>
              <p:cNvPr id="161" name="Google Shape;489;p8"/>
              <p:cNvGrpSpPr/>
              <p:nvPr/>
            </p:nvGrpSpPr>
            <p:grpSpPr>
              <a:xfrm>
                <a:off x="0" y="2801416"/>
                <a:ext cx="3071647" cy="2226327"/>
                <a:chOff x="6701325" y="2327691"/>
                <a:chExt cx="3071647" cy="2226327"/>
              </a:xfrm>
            </p:grpSpPr>
            <p:sp>
              <p:nvSpPr>
                <p:cNvPr id="1049589" name="Google Shape;490;p8"/>
                <p:cNvSpPr/>
                <p:nvPr/>
              </p:nvSpPr>
              <p:spPr>
                <a:xfrm>
                  <a:off x="6701325" y="4243499"/>
                  <a:ext cx="3071647" cy="3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38" h="5373" extrusionOk="0">
                      <a:moveTo>
                        <a:pt x="67869" y="3837"/>
                      </a:moveTo>
                      <a:cubicBezTo>
                        <a:pt x="67905" y="3847"/>
                        <a:pt x="67927" y="3852"/>
                        <a:pt x="67933" y="3852"/>
                      </a:cubicBezTo>
                      <a:cubicBezTo>
                        <a:pt x="67937" y="3852"/>
                        <a:pt x="67935" y="3850"/>
                        <a:pt x="67925" y="3846"/>
                      </a:cubicBezTo>
                      <a:cubicBezTo>
                        <a:pt x="67919" y="3842"/>
                        <a:pt x="67900" y="3840"/>
                        <a:pt x="67869" y="3837"/>
                      </a:cubicBezTo>
                      <a:close/>
                      <a:moveTo>
                        <a:pt x="54862" y="0"/>
                      </a:moveTo>
                      <a:cubicBezTo>
                        <a:pt x="53722" y="0"/>
                        <a:pt x="0" y="966"/>
                        <a:pt x="0" y="966"/>
                      </a:cubicBezTo>
                      <a:lnTo>
                        <a:pt x="12445" y="5372"/>
                      </a:lnTo>
                      <a:cubicBezTo>
                        <a:pt x="12445" y="5372"/>
                        <a:pt x="61358" y="3828"/>
                        <a:pt x="67332" y="3828"/>
                      </a:cubicBezTo>
                      <a:cubicBezTo>
                        <a:pt x="67600" y="3828"/>
                        <a:pt x="67782" y="3831"/>
                        <a:pt x="67869" y="3837"/>
                      </a:cubicBezTo>
                      <a:lnTo>
                        <a:pt x="67869" y="3837"/>
                      </a:lnTo>
                      <a:cubicBezTo>
                        <a:pt x="66912" y="3575"/>
                        <a:pt x="55935" y="0"/>
                        <a:pt x="548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0" name="Google Shape;491;p8"/>
                <p:cNvSpPr/>
                <p:nvPr/>
              </p:nvSpPr>
              <p:spPr>
                <a:xfrm>
                  <a:off x="7748231" y="4131703"/>
                  <a:ext cx="874287" cy="38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07" h="909" extrusionOk="0">
                      <a:moveTo>
                        <a:pt x="13334" y="0"/>
                      </a:moveTo>
                      <a:lnTo>
                        <a:pt x="0" y="618"/>
                      </a:lnTo>
                      <a:lnTo>
                        <a:pt x="2280" y="908"/>
                      </a:lnTo>
                      <a:lnTo>
                        <a:pt x="20407" y="580"/>
                      </a:lnTo>
                      <a:lnTo>
                        <a:pt x="133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1" name="Google Shape;492;p8"/>
                <p:cNvSpPr/>
                <p:nvPr/>
              </p:nvSpPr>
              <p:spPr>
                <a:xfrm>
                  <a:off x="7567735" y="4145755"/>
                  <a:ext cx="42243" cy="310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6" h="7248" extrusionOk="0">
                      <a:moveTo>
                        <a:pt x="986" y="1"/>
                      </a:moveTo>
                      <a:lnTo>
                        <a:pt x="0" y="7247"/>
                      </a:lnTo>
                      <a:lnTo>
                        <a:pt x="406" y="7247"/>
                      </a:lnTo>
                      <a:lnTo>
                        <a:pt x="98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2" name="Google Shape;493;p8"/>
                <p:cNvSpPr/>
                <p:nvPr/>
              </p:nvSpPr>
              <p:spPr>
                <a:xfrm>
                  <a:off x="7681139" y="2761514"/>
                  <a:ext cx="107706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9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3" name="Google Shape;494;p8"/>
                <p:cNvSpPr/>
                <p:nvPr/>
              </p:nvSpPr>
              <p:spPr>
                <a:xfrm>
                  <a:off x="7680325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1" y="1"/>
                      </a:moveTo>
                      <a:lnTo>
                        <a:pt x="967" y="11537"/>
                      </a:lnTo>
                      <a:lnTo>
                        <a:pt x="1257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4" name="Google Shape;495;p8"/>
                <p:cNvSpPr/>
                <p:nvPr/>
              </p:nvSpPr>
              <p:spPr>
                <a:xfrm>
                  <a:off x="769193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0" y="1"/>
                      </a:moveTo>
                      <a:lnTo>
                        <a:pt x="77" y="1064"/>
                      </a:lnTo>
                      <a:lnTo>
                        <a:pt x="2126" y="542"/>
                      </a:lnTo>
                      <a:lnTo>
                        <a:pt x="2145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5" name="Google Shape;496;p8"/>
                <p:cNvSpPr/>
                <p:nvPr/>
              </p:nvSpPr>
              <p:spPr>
                <a:xfrm>
                  <a:off x="8361693" y="2761514"/>
                  <a:ext cx="107663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8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6" name="Google Shape;497;p8"/>
                <p:cNvSpPr/>
                <p:nvPr/>
              </p:nvSpPr>
              <p:spPr>
                <a:xfrm>
                  <a:off x="8360879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0" y="1"/>
                      </a:moveTo>
                      <a:lnTo>
                        <a:pt x="966" y="11537"/>
                      </a:lnTo>
                      <a:lnTo>
                        <a:pt x="1256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7" name="Google Shape;498;p8"/>
                <p:cNvSpPr/>
                <p:nvPr/>
              </p:nvSpPr>
              <p:spPr>
                <a:xfrm>
                  <a:off x="837244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1" y="1"/>
                      </a:moveTo>
                      <a:lnTo>
                        <a:pt x="78" y="1064"/>
                      </a:lnTo>
                      <a:lnTo>
                        <a:pt x="2126" y="542"/>
                      </a:lnTo>
                      <a:lnTo>
                        <a:pt x="214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8" name="Google Shape;499;p8"/>
                <p:cNvSpPr/>
                <p:nvPr/>
              </p:nvSpPr>
              <p:spPr>
                <a:xfrm>
                  <a:off x="8279735" y="3319495"/>
                  <a:ext cx="108477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9538" extrusionOk="0">
                      <a:moveTo>
                        <a:pt x="0" y="1"/>
                      </a:moveTo>
                      <a:lnTo>
                        <a:pt x="967" y="19538"/>
                      </a:lnTo>
                      <a:lnTo>
                        <a:pt x="2087" y="19538"/>
                      </a:lnTo>
                      <a:lnTo>
                        <a:pt x="253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599" name="Google Shape;500;p8"/>
                <p:cNvSpPr/>
                <p:nvPr/>
              </p:nvSpPr>
              <p:spPr>
                <a:xfrm>
                  <a:off x="8279735" y="3320352"/>
                  <a:ext cx="53039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9557" extrusionOk="0">
                      <a:moveTo>
                        <a:pt x="0" y="0"/>
                      </a:moveTo>
                      <a:lnTo>
                        <a:pt x="947" y="19556"/>
                      </a:lnTo>
                      <a:lnTo>
                        <a:pt x="123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0" name="Google Shape;501;p8"/>
                <p:cNvSpPr/>
                <p:nvPr/>
              </p:nvSpPr>
              <p:spPr>
                <a:xfrm>
                  <a:off x="8282220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1" name="Google Shape;502;p8"/>
                <p:cNvSpPr/>
                <p:nvPr/>
              </p:nvSpPr>
              <p:spPr>
                <a:xfrm>
                  <a:off x="7707659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0" y="1"/>
                      </a:moveTo>
                      <a:lnTo>
                        <a:pt x="966" y="19538"/>
                      </a:lnTo>
                      <a:lnTo>
                        <a:pt x="2068" y="19538"/>
                      </a:lnTo>
                      <a:lnTo>
                        <a:pt x="251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2" name="Google Shape;503;p8"/>
                <p:cNvSpPr/>
                <p:nvPr/>
              </p:nvSpPr>
              <p:spPr>
                <a:xfrm>
                  <a:off x="7706802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7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3" name="Google Shape;504;p8"/>
                <p:cNvSpPr/>
                <p:nvPr/>
              </p:nvSpPr>
              <p:spPr>
                <a:xfrm>
                  <a:off x="7709287" y="3360924"/>
                  <a:ext cx="105221" cy="670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6" h="1566" extrusionOk="0">
                      <a:moveTo>
                        <a:pt x="1" y="0"/>
                      </a:moveTo>
                      <a:lnTo>
                        <a:pt x="78" y="1565"/>
                      </a:lnTo>
                      <a:lnTo>
                        <a:pt x="2436" y="1005"/>
                      </a:lnTo>
                      <a:lnTo>
                        <a:pt x="2455" y="50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4" name="Google Shape;505;p8"/>
                <p:cNvSpPr/>
                <p:nvPr/>
              </p:nvSpPr>
              <p:spPr>
                <a:xfrm>
                  <a:off x="7874873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1" y="1"/>
                      </a:moveTo>
                      <a:lnTo>
                        <a:pt x="967" y="19538"/>
                      </a:lnTo>
                      <a:lnTo>
                        <a:pt x="2068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5" name="Google Shape;506;p8"/>
                <p:cNvSpPr/>
                <p:nvPr/>
              </p:nvSpPr>
              <p:spPr>
                <a:xfrm>
                  <a:off x="7874059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0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6" name="Google Shape;507;p8"/>
                <p:cNvSpPr/>
                <p:nvPr/>
              </p:nvSpPr>
              <p:spPr>
                <a:xfrm>
                  <a:off x="7877358" y="3382431"/>
                  <a:ext cx="10355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7" h="1064" extrusionOk="0">
                      <a:moveTo>
                        <a:pt x="1" y="1"/>
                      </a:moveTo>
                      <a:lnTo>
                        <a:pt x="5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7" name="Google Shape;508;p8"/>
                <p:cNvSpPr/>
                <p:nvPr/>
              </p:nvSpPr>
              <p:spPr>
                <a:xfrm>
                  <a:off x="8533877" y="3319495"/>
                  <a:ext cx="107706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9538" extrusionOk="0">
                      <a:moveTo>
                        <a:pt x="1" y="1"/>
                      </a:moveTo>
                      <a:lnTo>
                        <a:pt x="948" y="19538"/>
                      </a:lnTo>
                      <a:lnTo>
                        <a:pt x="2069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8" name="Google Shape;509;p8"/>
                <p:cNvSpPr/>
                <p:nvPr/>
              </p:nvSpPr>
              <p:spPr>
                <a:xfrm>
                  <a:off x="8533063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48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09" name="Google Shape;510;p8"/>
                <p:cNvSpPr/>
                <p:nvPr/>
              </p:nvSpPr>
              <p:spPr>
                <a:xfrm>
                  <a:off x="8534733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0" name="Google Shape;511;p8"/>
                <p:cNvSpPr/>
                <p:nvPr/>
              </p:nvSpPr>
              <p:spPr>
                <a:xfrm>
                  <a:off x="7561095" y="2327691"/>
                  <a:ext cx="1025821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44" h="13315" extrusionOk="0">
                      <a:moveTo>
                        <a:pt x="1180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23" y="13315"/>
                        <a:pt x="1180" y="13315"/>
                      </a:cubicBezTo>
                      <a:lnTo>
                        <a:pt x="22765" y="13315"/>
                      </a:lnTo>
                      <a:cubicBezTo>
                        <a:pt x="23422" y="13315"/>
                        <a:pt x="23944" y="12774"/>
                        <a:pt x="23944" y="12117"/>
                      </a:cubicBezTo>
                      <a:lnTo>
                        <a:pt x="23944" y="1199"/>
                      </a:lnTo>
                      <a:cubicBezTo>
                        <a:pt x="23944" y="541"/>
                        <a:pt x="23422" y="0"/>
                        <a:pt x="227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1" name="Google Shape;512;p8"/>
                <p:cNvSpPr/>
                <p:nvPr/>
              </p:nvSpPr>
              <p:spPr>
                <a:xfrm>
                  <a:off x="7561095" y="2327691"/>
                  <a:ext cx="107663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3315" extrusionOk="0">
                      <a:moveTo>
                        <a:pt x="1199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42" y="13315"/>
                        <a:pt x="1199" y="13315"/>
                      </a:cubicBezTo>
                      <a:lnTo>
                        <a:pt x="2513" y="13315"/>
                      </a:lnTo>
                      <a:cubicBezTo>
                        <a:pt x="1856" y="13315"/>
                        <a:pt x="1334" y="12774"/>
                        <a:pt x="1334" y="12117"/>
                      </a:cubicBezTo>
                      <a:lnTo>
                        <a:pt x="1334" y="1199"/>
                      </a:lnTo>
                      <a:cubicBezTo>
                        <a:pt x="1334" y="541"/>
                        <a:pt x="1856" y="0"/>
                        <a:pt x="251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2" name="Google Shape;513;p8"/>
                <p:cNvSpPr/>
                <p:nvPr/>
              </p:nvSpPr>
              <p:spPr>
                <a:xfrm>
                  <a:off x="7615762" y="3337746"/>
                  <a:ext cx="1077960" cy="4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1" h="1044" extrusionOk="0">
                      <a:moveTo>
                        <a:pt x="0" y="0"/>
                      </a:moveTo>
                      <a:cubicBezTo>
                        <a:pt x="116" y="599"/>
                        <a:pt x="638" y="1044"/>
                        <a:pt x="1256" y="1044"/>
                      </a:cubicBezTo>
                      <a:lnTo>
                        <a:pt x="23905" y="1044"/>
                      </a:lnTo>
                      <a:cubicBezTo>
                        <a:pt x="24523" y="1044"/>
                        <a:pt x="25045" y="599"/>
                        <a:pt x="25161" y="0"/>
                      </a:cubicBezTo>
                      <a:close/>
                    </a:path>
                  </a:pathLst>
                </a:custGeom>
                <a:solidFill>
                  <a:srgbClr val="8C62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3" name="Google Shape;514;p8"/>
                <p:cNvSpPr/>
                <p:nvPr/>
              </p:nvSpPr>
              <p:spPr>
                <a:xfrm>
                  <a:off x="7614905" y="3255745"/>
                  <a:ext cx="1079631" cy="82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0" h="1934" extrusionOk="0">
                      <a:moveTo>
                        <a:pt x="1276" y="1"/>
                      </a:moveTo>
                      <a:cubicBezTo>
                        <a:pt x="581" y="1"/>
                        <a:pt x="1" y="581"/>
                        <a:pt x="1" y="1276"/>
                      </a:cubicBezTo>
                      <a:lnTo>
                        <a:pt x="1" y="1682"/>
                      </a:lnTo>
                      <a:cubicBezTo>
                        <a:pt x="1" y="1759"/>
                        <a:pt x="20" y="1856"/>
                        <a:pt x="20" y="1933"/>
                      </a:cubicBezTo>
                      <a:lnTo>
                        <a:pt x="25181" y="1933"/>
                      </a:lnTo>
                      <a:cubicBezTo>
                        <a:pt x="25200" y="1856"/>
                        <a:pt x="25200" y="1759"/>
                        <a:pt x="25200" y="1682"/>
                      </a:cubicBezTo>
                      <a:lnTo>
                        <a:pt x="25200" y="1276"/>
                      </a:lnTo>
                      <a:cubicBezTo>
                        <a:pt x="25200" y="581"/>
                        <a:pt x="24640" y="1"/>
                        <a:pt x="23925" y="1"/>
                      </a:cubicBezTo>
                      <a:close/>
                    </a:path>
                  </a:pathLst>
                </a:custGeom>
                <a:solidFill>
                  <a:srgbClr val="A67C5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4" name="Google Shape;515;p8"/>
                <p:cNvSpPr/>
                <p:nvPr/>
              </p:nvSpPr>
              <p:spPr>
                <a:xfrm>
                  <a:off x="7614905" y="3256559"/>
                  <a:ext cx="95282" cy="125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2939" extrusionOk="0">
                      <a:moveTo>
                        <a:pt x="2188" y="1"/>
                      </a:moveTo>
                      <a:cubicBezTo>
                        <a:pt x="2177" y="1"/>
                        <a:pt x="2165" y="1"/>
                        <a:pt x="2154" y="1"/>
                      </a:cubicBezTo>
                      <a:lnTo>
                        <a:pt x="2223" y="1"/>
                      </a:lnTo>
                      <a:cubicBezTo>
                        <a:pt x="2212" y="1"/>
                        <a:pt x="2200" y="1"/>
                        <a:pt x="2188" y="1"/>
                      </a:cubicBezTo>
                      <a:close/>
                      <a:moveTo>
                        <a:pt x="1243" y="1"/>
                      </a:moveTo>
                      <a:cubicBezTo>
                        <a:pt x="562" y="1"/>
                        <a:pt x="1" y="573"/>
                        <a:pt x="1" y="1257"/>
                      </a:cubicBezTo>
                      <a:lnTo>
                        <a:pt x="1" y="1663"/>
                      </a:lnTo>
                      <a:cubicBezTo>
                        <a:pt x="1" y="1740"/>
                        <a:pt x="20" y="1818"/>
                        <a:pt x="20" y="1895"/>
                      </a:cubicBezTo>
                      <a:cubicBezTo>
                        <a:pt x="136" y="2494"/>
                        <a:pt x="658" y="2919"/>
                        <a:pt x="1276" y="2939"/>
                      </a:cubicBezTo>
                      <a:lnTo>
                        <a:pt x="2223" y="2939"/>
                      </a:lnTo>
                      <a:cubicBezTo>
                        <a:pt x="1605" y="2939"/>
                        <a:pt x="1083" y="2494"/>
                        <a:pt x="967" y="1914"/>
                      </a:cubicBezTo>
                      <a:cubicBezTo>
                        <a:pt x="948" y="1818"/>
                        <a:pt x="948" y="1740"/>
                        <a:pt x="948" y="1663"/>
                      </a:cubicBezTo>
                      <a:lnTo>
                        <a:pt x="948" y="1257"/>
                      </a:lnTo>
                      <a:cubicBezTo>
                        <a:pt x="948" y="584"/>
                        <a:pt x="1472" y="20"/>
                        <a:pt x="2154" y="1"/>
                      </a:cubicBezTo>
                      <a:lnTo>
                        <a:pt x="1276" y="1"/>
                      </a:lnTo>
                      <a:cubicBezTo>
                        <a:pt x="1265" y="1"/>
                        <a:pt x="1254" y="1"/>
                        <a:pt x="1243" y="1"/>
                      </a:cubicBezTo>
                      <a:close/>
                    </a:path>
                  </a:pathLst>
                </a:custGeom>
                <a:solidFill>
                  <a:srgbClr val="D6A9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5" name="Google Shape;516;p8"/>
                <p:cNvSpPr/>
                <p:nvPr/>
              </p:nvSpPr>
              <p:spPr>
                <a:xfrm>
                  <a:off x="9056298" y="2888157"/>
                  <a:ext cx="156504" cy="136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3" h="31887" extrusionOk="0">
                      <a:moveTo>
                        <a:pt x="1" y="1"/>
                      </a:moveTo>
                      <a:lnTo>
                        <a:pt x="2513" y="31886"/>
                      </a:lnTo>
                      <a:lnTo>
                        <a:pt x="3653" y="31886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6" name="Google Shape;517;p8"/>
                <p:cNvSpPr/>
                <p:nvPr/>
              </p:nvSpPr>
              <p:spPr>
                <a:xfrm>
                  <a:off x="6829259" y="2871619"/>
                  <a:ext cx="741004" cy="121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8408" extrusionOk="0">
                      <a:moveTo>
                        <a:pt x="580" y="0"/>
                      </a:moveTo>
                      <a:lnTo>
                        <a:pt x="0" y="24697"/>
                      </a:lnTo>
                      <a:lnTo>
                        <a:pt x="16967" y="28407"/>
                      </a:lnTo>
                      <a:lnTo>
                        <a:pt x="17295" y="56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7" name="Google Shape;518;p8"/>
                <p:cNvSpPr/>
                <p:nvPr/>
              </p:nvSpPr>
              <p:spPr>
                <a:xfrm>
                  <a:off x="7536289" y="2916304"/>
                  <a:ext cx="2136855" cy="114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26669" extrusionOk="0">
                      <a:moveTo>
                        <a:pt x="0" y="1"/>
                      </a:moveTo>
                      <a:lnTo>
                        <a:pt x="0" y="26669"/>
                      </a:lnTo>
                      <a:lnTo>
                        <a:pt x="49876" y="24562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8" name="Google Shape;519;p8"/>
                <p:cNvSpPr/>
                <p:nvPr/>
              </p:nvSpPr>
              <p:spPr>
                <a:xfrm>
                  <a:off x="7536289" y="2916304"/>
                  <a:ext cx="163958" cy="153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35945" extrusionOk="0">
                      <a:moveTo>
                        <a:pt x="0" y="1"/>
                      </a:moveTo>
                      <a:lnTo>
                        <a:pt x="0" y="35944"/>
                      </a:lnTo>
                      <a:lnTo>
                        <a:pt x="1140" y="35944"/>
                      </a:lnTo>
                      <a:lnTo>
                        <a:pt x="38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19" name="Google Shape;520;p8"/>
                <p:cNvSpPr/>
                <p:nvPr/>
              </p:nvSpPr>
              <p:spPr>
                <a:xfrm>
                  <a:off x="6834175" y="2839325"/>
                  <a:ext cx="164001" cy="1453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8" h="33916" extrusionOk="0">
                      <a:moveTo>
                        <a:pt x="1" y="1"/>
                      </a:moveTo>
                      <a:lnTo>
                        <a:pt x="1" y="33915"/>
                      </a:lnTo>
                      <a:lnTo>
                        <a:pt x="1141" y="33915"/>
                      </a:lnTo>
                      <a:lnTo>
                        <a:pt x="382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20" name="Google Shape;521;p8"/>
                <p:cNvSpPr/>
                <p:nvPr/>
              </p:nvSpPr>
              <p:spPr>
                <a:xfrm>
                  <a:off x="6780375" y="2790425"/>
                  <a:ext cx="755956" cy="125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5" h="2783" extrusionOk="0">
                      <a:moveTo>
                        <a:pt x="1" y="0"/>
                      </a:moveTo>
                      <a:lnTo>
                        <a:pt x="1" y="1643"/>
                      </a:lnTo>
                      <a:lnTo>
                        <a:pt x="17644" y="2783"/>
                      </a:lnTo>
                      <a:lnTo>
                        <a:pt x="17644" y="6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21" name="Google Shape;522;p8"/>
                <p:cNvSpPr/>
                <p:nvPr/>
              </p:nvSpPr>
              <p:spPr>
                <a:xfrm>
                  <a:off x="7532125" y="2819775"/>
                  <a:ext cx="2231240" cy="105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3" h="2107" extrusionOk="0">
                      <a:moveTo>
                        <a:pt x="0" y="0"/>
                      </a:moveTo>
                      <a:lnTo>
                        <a:pt x="0" y="2107"/>
                      </a:lnTo>
                      <a:lnTo>
                        <a:pt x="51983" y="2107"/>
                      </a:lnTo>
                      <a:lnTo>
                        <a:pt x="5198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22" name="Google Shape;523;p8"/>
                <p:cNvSpPr/>
                <p:nvPr/>
              </p:nvSpPr>
              <p:spPr>
                <a:xfrm>
                  <a:off x="7532125" y="2905275"/>
                  <a:ext cx="2140970" cy="560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12814" extrusionOk="0">
                      <a:moveTo>
                        <a:pt x="0" y="1"/>
                      </a:moveTo>
                      <a:lnTo>
                        <a:pt x="0" y="2552"/>
                      </a:lnTo>
                      <a:lnTo>
                        <a:pt x="49876" y="12813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23" name="Google Shape;524;p8"/>
                <p:cNvSpPr/>
                <p:nvPr/>
              </p:nvSpPr>
              <p:spPr>
                <a:xfrm>
                  <a:off x="6862376" y="3923060"/>
                  <a:ext cx="49697" cy="369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" h="8620" extrusionOk="0">
                      <a:moveTo>
                        <a:pt x="1159" y="0"/>
                      </a:moveTo>
                      <a:lnTo>
                        <a:pt x="0" y="8619"/>
                      </a:lnTo>
                      <a:lnTo>
                        <a:pt x="483" y="8619"/>
                      </a:lnTo>
                      <a:lnTo>
                        <a:pt x="115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624" name="Google Shape;525;p8"/>
                <p:cNvSpPr/>
                <p:nvPr/>
              </p:nvSpPr>
              <p:spPr>
                <a:xfrm>
                  <a:off x="6834175" y="2858926"/>
                  <a:ext cx="702146" cy="166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9" h="3614" extrusionOk="0">
                      <a:moveTo>
                        <a:pt x="1" y="0"/>
                      </a:moveTo>
                      <a:lnTo>
                        <a:pt x="1" y="580"/>
                      </a:lnTo>
                      <a:lnTo>
                        <a:pt x="16388" y="3614"/>
                      </a:lnTo>
                      <a:lnTo>
                        <a:pt x="16388" y="106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9625" name="Google Shape;526;p8"/>
              <p:cNvSpPr/>
              <p:nvPr/>
            </p:nvSpPr>
            <p:spPr>
              <a:xfrm flipH="1">
                <a:off x="2819026" y="3390025"/>
                <a:ext cx="152649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527;p8"/>
            <p:cNvGrpSpPr/>
            <p:nvPr/>
          </p:nvGrpSpPr>
          <p:grpSpPr>
            <a:xfrm>
              <a:off x="934288" y="2423224"/>
              <a:ext cx="1055511" cy="870920"/>
              <a:chOff x="3580800" y="2978725"/>
              <a:chExt cx="3009725" cy="2483375"/>
            </a:xfrm>
          </p:grpSpPr>
          <p:sp>
            <p:nvSpPr>
              <p:cNvPr id="1049626" name="Google Shape;528;p8"/>
              <p:cNvSpPr/>
              <p:nvPr/>
            </p:nvSpPr>
            <p:spPr>
              <a:xfrm>
                <a:off x="4656475" y="4997800"/>
                <a:ext cx="859100" cy="464300"/>
              </a:xfrm>
              <a:custGeom>
                <a:avLst/>
                <a:gdLst/>
                <a:ahLst/>
                <a:cxnLst/>
                <a:rect l="l" t="t" r="r" b="b"/>
                <a:pathLst>
                  <a:path w="34364" h="18572" extrusionOk="0">
                    <a:moveTo>
                      <a:pt x="16916" y="0"/>
                    </a:moveTo>
                    <a:lnTo>
                      <a:pt x="16916" y="148"/>
                    </a:lnTo>
                    <a:lnTo>
                      <a:pt x="5472" y="3637"/>
                    </a:lnTo>
                    <a:lnTo>
                      <a:pt x="4318" y="14106"/>
                    </a:lnTo>
                    <a:lnTo>
                      <a:pt x="1" y="15082"/>
                    </a:lnTo>
                    <a:lnTo>
                      <a:pt x="1" y="18572"/>
                    </a:lnTo>
                    <a:lnTo>
                      <a:pt x="34364" y="18572"/>
                    </a:lnTo>
                    <a:lnTo>
                      <a:pt x="34364" y="15082"/>
                    </a:lnTo>
                    <a:lnTo>
                      <a:pt x="30046" y="14106"/>
                    </a:lnTo>
                    <a:lnTo>
                      <a:pt x="28863" y="3637"/>
                    </a:lnTo>
                    <a:lnTo>
                      <a:pt x="17419" y="148"/>
                    </a:lnTo>
                    <a:lnTo>
                      <a:pt x="17419" y="0"/>
                    </a:lnTo>
                    <a:lnTo>
                      <a:pt x="17182" y="59"/>
                    </a:lnTo>
                    <a:lnTo>
                      <a:pt x="169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27" name="Google Shape;529;p8"/>
              <p:cNvSpPr/>
              <p:nvPr/>
            </p:nvSpPr>
            <p:spPr>
              <a:xfrm>
                <a:off x="3580800" y="2998700"/>
                <a:ext cx="3005300" cy="2169150"/>
              </a:xfrm>
              <a:custGeom>
                <a:avLst/>
                <a:gdLst/>
                <a:ahLst/>
                <a:cxnLst/>
                <a:rect l="l" t="t" r="r" b="b"/>
                <a:pathLst>
                  <a:path w="120212" h="86766" extrusionOk="0">
                    <a:moveTo>
                      <a:pt x="3312" y="0"/>
                    </a:moveTo>
                    <a:cubicBezTo>
                      <a:pt x="1479" y="0"/>
                      <a:pt x="0" y="1479"/>
                      <a:pt x="30" y="3283"/>
                    </a:cubicBezTo>
                    <a:lnTo>
                      <a:pt x="30" y="83454"/>
                    </a:lnTo>
                    <a:cubicBezTo>
                      <a:pt x="0" y="85287"/>
                      <a:pt x="1479" y="86736"/>
                      <a:pt x="3312" y="86766"/>
                    </a:cubicBezTo>
                    <a:lnTo>
                      <a:pt x="116929" y="86766"/>
                    </a:lnTo>
                    <a:cubicBezTo>
                      <a:pt x="118733" y="86736"/>
                      <a:pt x="120212" y="85287"/>
                      <a:pt x="120212" y="83454"/>
                    </a:cubicBezTo>
                    <a:lnTo>
                      <a:pt x="120212" y="3283"/>
                    </a:lnTo>
                    <a:cubicBezTo>
                      <a:pt x="120212" y="1479"/>
                      <a:pt x="118733" y="0"/>
                      <a:pt x="1169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28" name="Google Shape;530;p8"/>
              <p:cNvSpPr/>
              <p:nvPr/>
            </p:nvSpPr>
            <p:spPr>
              <a:xfrm>
                <a:off x="3633275" y="3031225"/>
                <a:ext cx="2905500" cy="1968800"/>
              </a:xfrm>
              <a:custGeom>
                <a:avLst/>
                <a:gdLst/>
                <a:ahLst/>
                <a:cxnLst/>
                <a:rect l="l" t="t" r="r" b="b"/>
                <a:pathLst>
                  <a:path w="116220" h="78752" extrusionOk="0">
                    <a:moveTo>
                      <a:pt x="1213" y="1"/>
                    </a:moveTo>
                    <a:cubicBezTo>
                      <a:pt x="622" y="1"/>
                      <a:pt x="1" y="858"/>
                      <a:pt x="1" y="1982"/>
                    </a:cubicBezTo>
                    <a:lnTo>
                      <a:pt x="1" y="78752"/>
                    </a:lnTo>
                    <a:lnTo>
                      <a:pt x="116220" y="78752"/>
                    </a:lnTo>
                    <a:lnTo>
                      <a:pt x="116220" y="1982"/>
                    </a:lnTo>
                    <a:cubicBezTo>
                      <a:pt x="116220" y="858"/>
                      <a:pt x="115569" y="1"/>
                      <a:pt x="1150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29" name="Google Shape;531;p8"/>
              <p:cNvSpPr/>
              <p:nvPr/>
            </p:nvSpPr>
            <p:spPr>
              <a:xfrm>
                <a:off x="3581525" y="2978725"/>
                <a:ext cx="3009000" cy="2073800"/>
              </a:xfrm>
              <a:custGeom>
                <a:avLst/>
                <a:gdLst/>
                <a:ahLst/>
                <a:cxnLst/>
                <a:rect l="l" t="t" r="r" b="b"/>
                <a:pathLst>
                  <a:path w="120360" h="82952" extrusionOk="0">
                    <a:moveTo>
                      <a:pt x="116190" y="4200"/>
                    </a:moveTo>
                    <a:lnTo>
                      <a:pt x="116190" y="78752"/>
                    </a:lnTo>
                    <a:lnTo>
                      <a:pt x="4170" y="78752"/>
                    </a:lnTo>
                    <a:lnTo>
                      <a:pt x="4170" y="4200"/>
                    </a:lnTo>
                    <a:close/>
                    <a:moveTo>
                      <a:pt x="3283" y="1"/>
                    </a:moveTo>
                    <a:cubicBezTo>
                      <a:pt x="1450" y="1"/>
                      <a:pt x="1" y="1834"/>
                      <a:pt x="1" y="4082"/>
                    </a:cubicBezTo>
                    <a:lnTo>
                      <a:pt x="1" y="82951"/>
                    </a:lnTo>
                    <a:lnTo>
                      <a:pt x="120360" y="82951"/>
                    </a:lnTo>
                    <a:lnTo>
                      <a:pt x="120360" y="4082"/>
                    </a:lnTo>
                    <a:cubicBezTo>
                      <a:pt x="120360" y="1834"/>
                      <a:pt x="118881" y="30"/>
                      <a:pt x="117077" y="30"/>
                    </a:cubicBezTo>
                    <a:lnTo>
                      <a:pt x="1170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30" name="Google Shape;532;p8"/>
              <p:cNvSpPr/>
              <p:nvPr/>
            </p:nvSpPr>
            <p:spPr>
              <a:xfrm>
                <a:off x="3685025" y="3082250"/>
                <a:ext cx="2801275" cy="1871950"/>
              </a:xfrm>
              <a:custGeom>
                <a:avLst/>
                <a:gdLst/>
                <a:ahLst/>
                <a:cxnLst/>
                <a:rect l="l" t="t" r="r" b="b"/>
                <a:pathLst>
                  <a:path w="112051" h="74878" extrusionOk="0">
                    <a:moveTo>
                      <a:pt x="1" y="0"/>
                    </a:moveTo>
                    <a:lnTo>
                      <a:pt x="1" y="74877"/>
                    </a:lnTo>
                    <a:lnTo>
                      <a:pt x="112050" y="74877"/>
                    </a:lnTo>
                    <a:lnTo>
                      <a:pt x="11205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31" name="Google Shape;533;p8"/>
              <p:cNvSpPr/>
              <p:nvPr/>
            </p:nvSpPr>
            <p:spPr>
              <a:xfrm>
                <a:off x="3668025" y="3079275"/>
                <a:ext cx="2158075" cy="1877875"/>
              </a:xfrm>
              <a:custGeom>
                <a:avLst/>
                <a:gdLst/>
                <a:ahLst/>
                <a:cxnLst/>
                <a:rect l="l" t="t" r="r" b="b"/>
                <a:pathLst>
                  <a:path w="86323" h="75115" extrusionOk="0">
                    <a:moveTo>
                      <a:pt x="2987" y="1"/>
                    </a:moveTo>
                    <a:cubicBezTo>
                      <a:pt x="1331" y="1"/>
                      <a:pt x="1" y="1657"/>
                      <a:pt x="1" y="3697"/>
                    </a:cubicBezTo>
                    <a:lnTo>
                      <a:pt x="1" y="75115"/>
                    </a:lnTo>
                    <a:lnTo>
                      <a:pt x="86322" y="75115"/>
                    </a:lnTo>
                    <a:lnTo>
                      <a:pt x="4128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534;p8"/>
            <p:cNvGrpSpPr/>
            <p:nvPr/>
          </p:nvGrpSpPr>
          <p:grpSpPr>
            <a:xfrm flipH="1">
              <a:off x="495117" y="2962465"/>
              <a:ext cx="329857" cy="331694"/>
              <a:chOff x="7482936" y="3488783"/>
              <a:chExt cx="450871" cy="483379"/>
            </a:xfrm>
          </p:grpSpPr>
          <p:sp>
            <p:nvSpPr>
              <p:cNvPr id="1049632" name="Google Shape;535;p8"/>
              <p:cNvSpPr/>
              <p:nvPr/>
            </p:nvSpPr>
            <p:spPr>
              <a:xfrm>
                <a:off x="7482936" y="3620184"/>
                <a:ext cx="450871" cy="35197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826" extrusionOk="0">
                    <a:moveTo>
                      <a:pt x="2354" y="0"/>
                    </a:moveTo>
                    <a:cubicBezTo>
                      <a:pt x="2124" y="0"/>
                      <a:pt x="1897" y="66"/>
                      <a:pt x="1691" y="187"/>
                    </a:cubicBezTo>
                    <a:cubicBezTo>
                      <a:pt x="1691" y="187"/>
                      <a:pt x="1383" y="38"/>
                      <a:pt x="1031" y="38"/>
                    </a:cubicBezTo>
                    <a:cubicBezTo>
                      <a:pt x="719" y="38"/>
                      <a:pt x="371" y="155"/>
                      <a:pt x="172" y="596"/>
                    </a:cubicBezTo>
                    <a:cubicBezTo>
                      <a:pt x="1" y="966"/>
                      <a:pt x="14" y="1402"/>
                      <a:pt x="185" y="1771"/>
                    </a:cubicBezTo>
                    <a:cubicBezTo>
                      <a:pt x="344" y="2115"/>
                      <a:pt x="568" y="2419"/>
                      <a:pt x="833" y="2683"/>
                    </a:cubicBezTo>
                    <a:cubicBezTo>
                      <a:pt x="833" y="2683"/>
                      <a:pt x="1189" y="2825"/>
                      <a:pt x="1626" y="2825"/>
                    </a:cubicBezTo>
                    <a:cubicBezTo>
                      <a:pt x="1917" y="2825"/>
                      <a:pt x="2243" y="2762"/>
                      <a:pt x="2523" y="2551"/>
                    </a:cubicBezTo>
                    <a:cubicBezTo>
                      <a:pt x="3619" y="1719"/>
                      <a:pt x="3553" y="913"/>
                      <a:pt x="3131" y="372"/>
                    </a:cubicBezTo>
                    <a:cubicBezTo>
                      <a:pt x="2959" y="147"/>
                      <a:pt x="2708" y="2"/>
                      <a:pt x="2417" y="2"/>
                    </a:cubicBezTo>
                    <a:cubicBezTo>
                      <a:pt x="2396" y="1"/>
                      <a:pt x="2375" y="0"/>
                      <a:pt x="2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33" name="Google Shape;536;p8"/>
              <p:cNvSpPr/>
              <p:nvPr/>
            </p:nvSpPr>
            <p:spPr>
              <a:xfrm>
                <a:off x="7505978" y="3620308"/>
                <a:ext cx="427829" cy="35185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825" extrusionOk="0">
                    <a:moveTo>
                      <a:pt x="2232" y="1"/>
                    </a:moveTo>
                    <a:cubicBezTo>
                      <a:pt x="2206" y="14"/>
                      <a:pt x="2166" y="40"/>
                      <a:pt x="2166" y="40"/>
                    </a:cubicBezTo>
                    <a:cubicBezTo>
                      <a:pt x="2166" y="40"/>
                      <a:pt x="2774" y="1044"/>
                      <a:pt x="1942" y="1757"/>
                    </a:cubicBezTo>
                    <a:cubicBezTo>
                      <a:pt x="1678" y="1979"/>
                      <a:pt x="1373" y="2055"/>
                      <a:pt x="1078" y="2055"/>
                    </a:cubicBezTo>
                    <a:cubicBezTo>
                      <a:pt x="634" y="2055"/>
                      <a:pt x="215" y="1882"/>
                      <a:pt x="0" y="1770"/>
                    </a:cubicBezTo>
                    <a:lnTo>
                      <a:pt x="0" y="1770"/>
                    </a:lnTo>
                    <a:cubicBezTo>
                      <a:pt x="159" y="2114"/>
                      <a:pt x="383" y="2418"/>
                      <a:pt x="648" y="2682"/>
                    </a:cubicBezTo>
                    <a:cubicBezTo>
                      <a:pt x="648" y="2682"/>
                      <a:pt x="1004" y="2824"/>
                      <a:pt x="1441" y="2824"/>
                    </a:cubicBezTo>
                    <a:cubicBezTo>
                      <a:pt x="1732" y="2824"/>
                      <a:pt x="2058" y="2761"/>
                      <a:pt x="2338" y="2550"/>
                    </a:cubicBezTo>
                    <a:cubicBezTo>
                      <a:pt x="3434" y="1718"/>
                      <a:pt x="3368" y="912"/>
                      <a:pt x="2946" y="371"/>
                    </a:cubicBezTo>
                    <a:cubicBezTo>
                      <a:pt x="2774" y="146"/>
                      <a:pt x="2523" y="1"/>
                      <a:pt x="22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34" name="Google Shape;537;p8"/>
              <p:cNvSpPr/>
              <p:nvPr/>
            </p:nvSpPr>
            <p:spPr>
              <a:xfrm>
                <a:off x="7570121" y="3488783"/>
                <a:ext cx="123429" cy="167893"/>
              </a:xfrm>
              <a:custGeom>
                <a:avLst/>
                <a:gdLst/>
                <a:ahLst/>
                <a:cxnLst/>
                <a:rect l="l" t="t" r="r" b="b"/>
                <a:pathLst>
                  <a:path w="991" h="1348" extrusionOk="0">
                    <a:moveTo>
                      <a:pt x="212" y="0"/>
                    </a:moveTo>
                    <a:lnTo>
                      <a:pt x="1" y="119"/>
                    </a:lnTo>
                    <a:cubicBezTo>
                      <a:pt x="344" y="489"/>
                      <a:pt x="634" y="885"/>
                      <a:pt x="859" y="1334"/>
                    </a:cubicBezTo>
                    <a:lnTo>
                      <a:pt x="991" y="1347"/>
                    </a:lnTo>
                    <a:cubicBezTo>
                      <a:pt x="951" y="793"/>
                      <a:pt x="212" y="0"/>
                      <a:pt x="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635" name="Google Shape;539;p9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636" name="Google Shape;540;p9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637" name="Google Shape;541;p9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  <p:grpSp>
        <p:nvGrpSpPr>
          <p:cNvPr id="165" name="Google Shape;542;p9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049638" name="Google Shape;543;p9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39" name="Google Shape;544;p9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40" name="Google Shape;545;p9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41" name="Google Shape;546;p9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42" name="Google Shape;547;p9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43" name="Google Shape;548;p9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644" name="Google Shape;549;p9"/>
          <p:cNvSpPr txBox="1">
            <a:spLocks noGrp="1"/>
          </p:cNvSpPr>
          <p:nvPr>
            <p:ph type="title"/>
          </p:nvPr>
        </p:nvSpPr>
        <p:spPr>
          <a:xfrm>
            <a:off x="774200" y="1544475"/>
            <a:ext cx="3702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  <p:sp>
        <p:nvSpPr>
          <p:cNvPr id="1049645" name="Google Shape;550;p9"/>
          <p:cNvSpPr txBox="1">
            <a:spLocks noGrp="1"/>
          </p:cNvSpPr>
          <p:nvPr>
            <p:ph type="subTitle" idx="1"/>
          </p:nvPr>
        </p:nvSpPr>
        <p:spPr>
          <a:xfrm>
            <a:off x="774200" y="2083225"/>
            <a:ext cx="3702900" cy="1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17" name="Google Shape;552;p10"/>
          <p:cNvSpPr txBox="1">
            <a:spLocks noGrp="1"/>
          </p:cNvSpPr>
          <p:nvPr>
            <p:ph type="title"/>
          </p:nvPr>
        </p:nvSpPr>
        <p:spPr>
          <a:xfrm>
            <a:off x="973550" y="2035438"/>
            <a:ext cx="3317100" cy="9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  <p:sp>
        <p:nvSpPr>
          <p:cNvPr id="1049318" name="Google Shape;553;p10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319" name="Google Shape;554;p10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71505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771900" y="1137488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686;p15"/>
          <p:cNvGrpSpPr/>
          <p:nvPr/>
        </p:nvGrpSpPr>
        <p:grpSpPr>
          <a:xfrm>
            <a:off x="7837514" y="716959"/>
            <a:ext cx="1312334" cy="3322151"/>
            <a:chOff x="-221497" y="1179358"/>
            <a:chExt cx="1179732" cy="2866889"/>
          </a:xfrm>
        </p:grpSpPr>
        <p:grpSp>
          <p:nvGrpSpPr>
            <p:cNvPr id="28" name="Google Shape;687;p15"/>
            <p:cNvGrpSpPr/>
            <p:nvPr/>
          </p:nvGrpSpPr>
          <p:grpSpPr>
            <a:xfrm>
              <a:off x="-221497" y="1179358"/>
              <a:ext cx="1179732" cy="2866889"/>
              <a:chOff x="-221497" y="1179358"/>
              <a:chExt cx="1179732" cy="2866889"/>
            </a:xfrm>
          </p:grpSpPr>
          <p:grpSp>
            <p:nvGrpSpPr>
              <p:cNvPr id="29" name="Google Shape;688;p15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1048589" name="Google Shape;689;p15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rgbClr val="4655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0" name="Google Shape;690;p15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1" name="Google Shape;691;p15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rgbClr val="0606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2" name="Google Shape;692;p15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3" name="Google Shape;693;p15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rgbClr val="0606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4" name="Google Shape;694;p15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5" name="Google Shape;695;p15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rgbClr val="0606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596" name="Google Shape;696;p15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8597" name="Google Shape;697;p15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698;p15"/>
            <p:cNvGrpSpPr/>
            <p:nvPr/>
          </p:nvGrpSpPr>
          <p:grpSpPr>
            <a:xfrm>
              <a:off x="-93016" y="3230957"/>
              <a:ext cx="501676" cy="471172"/>
              <a:chOff x="-93016" y="3230957"/>
              <a:chExt cx="501676" cy="471172"/>
            </a:xfrm>
          </p:grpSpPr>
          <p:sp>
            <p:nvSpPr>
              <p:cNvPr id="1048598" name="Google Shape;699;p15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rgbClr val="C0D6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9" name="Google Shape;700;p15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0" name="Google Shape;701;p15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1" name="Google Shape;702;p15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703;p15"/>
            <p:cNvGrpSpPr/>
            <p:nvPr/>
          </p:nvGrpSpPr>
          <p:grpSpPr>
            <a:xfrm>
              <a:off x="-84300" y="2373940"/>
              <a:ext cx="506786" cy="503866"/>
              <a:chOff x="-84300" y="1516940"/>
              <a:chExt cx="506786" cy="503866"/>
            </a:xfrm>
          </p:grpSpPr>
          <p:sp>
            <p:nvSpPr>
              <p:cNvPr id="1048602" name="Google Shape;704;p15"/>
              <p:cNvSpPr/>
              <p:nvPr/>
            </p:nvSpPr>
            <p:spPr>
              <a:xfrm>
                <a:off x="46397" y="1548872"/>
                <a:ext cx="74797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1990" y="12561"/>
                    </a:lnTo>
                    <a:lnTo>
                      <a:pt x="1990" y="1"/>
                    </a:ln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3" name="Google Shape;705;p15"/>
              <p:cNvSpPr/>
              <p:nvPr/>
            </p:nvSpPr>
            <p:spPr>
              <a:xfrm>
                <a:off x="121156" y="1548872"/>
                <a:ext cx="203315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5411" y="12561"/>
                    </a:lnTo>
                    <a:lnTo>
                      <a:pt x="5411" y="1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4" name="Google Shape;706;p15"/>
              <p:cNvSpPr/>
              <p:nvPr/>
            </p:nvSpPr>
            <p:spPr>
              <a:xfrm>
                <a:off x="194488" y="1633098"/>
                <a:ext cx="61723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0320" extrusionOk="0">
                    <a:moveTo>
                      <a:pt x="0" y="0"/>
                    </a:moveTo>
                    <a:lnTo>
                      <a:pt x="0" y="10319"/>
                    </a:lnTo>
                    <a:lnTo>
                      <a:pt x="1643" y="10319"/>
                    </a:lnTo>
                    <a:lnTo>
                      <a:pt x="1643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5" name="Google Shape;707;p15"/>
              <p:cNvSpPr/>
              <p:nvPr/>
            </p:nvSpPr>
            <p:spPr>
              <a:xfrm>
                <a:off x="256174" y="1633098"/>
                <a:ext cx="166311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4427" h="10320" extrusionOk="0">
                    <a:moveTo>
                      <a:pt x="1" y="0"/>
                    </a:moveTo>
                    <a:lnTo>
                      <a:pt x="1" y="10319"/>
                    </a:lnTo>
                    <a:lnTo>
                      <a:pt x="4426" y="10319"/>
                    </a:lnTo>
                    <a:lnTo>
                      <a:pt x="4426" y="0"/>
                    </a:ln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2" name="Google Shape;708;p15"/>
              <p:cNvGrpSpPr/>
              <p:nvPr/>
            </p:nvGrpSpPr>
            <p:grpSpPr>
              <a:xfrm>
                <a:off x="-84300" y="1516940"/>
                <a:ext cx="130702" cy="503866"/>
                <a:chOff x="-84300" y="1516940"/>
                <a:chExt cx="130702" cy="503866"/>
              </a:xfrm>
            </p:grpSpPr>
            <p:sp>
              <p:nvSpPr>
                <p:cNvPr id="1048606" name="Google Shape;709;p15"/>
                <p:cNvSpPr/>
                <p:nvPr/>
              </p:nvSpPr>
              <p:spPr>
                <a:xfrm>
                  <a:off x="-84300" y="1516940"/>
                  <a:ext cx="7990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rgbClr val="4655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07" name="Google Shape;710;p15"/>
                <p:cNvSpPr/>
                <p:nvPr/>
              </p:nvSpPr>
              <p:spPr>
                <a:xfrm>
                  <a:off x="-5625" y="1516950"/>
                  <a:ext cx="5202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rgbClr val="C0D6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3" name="Google Shape;711;p15"/>
            <p:cNvGrpSpPr/>
            <p:nvPr/>
          </p:nvGrpSpPr>
          <p:grpSpPr>
            <a:xfrm>
              <a:off x="-93016" y="1549632"/>
              <a:ext cx="501676" cy="471172"/>
              <a:chOff x="-93016" y="3230957"/>
              <a:chExt cx="501676" cy="471172"/>
            </a:xfrm>
          </p:grpSpPr>
          <p:sp>
            <p:nvSpPr>
              <p:cNvPr id="1048608" name="Google Shape;712;p15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rgbClr val="C0D6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9" name="Google Shape;713;p15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0" name="Google Shape;714;p15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1" name="Google Shape;715;p15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8612" name="Google Shape;716;p15"/>
          <p:cNvSpPr txBox="1">
            <a:spLocks noGrp="1"/>
          </p:cNvSpPr>
          <p:nvPr>
            <p:ph type="ctrTitle"/>
          </p:nvPr>
        </p:nvSpPr>
        <p:spPr>
          <a:xfrm>
            <a:off x="1487703" y="285734"/>
            <a:ext cx="5883144" cy="24178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sz="2800" dirty="0">
                <a:latin typeface="Comic Sans MS" pitchFamily="66" charset="0"/>
              </a:rPr>
              <a:t>PENGELOLAAN DAN MONITORING EVALUASI PROGRAM</a:t>
            </a:r>
            <a:r>
              <a:rPr lang="en-US" sz="2800" dirty="0">
                <a:latin typeface="Comic Sans MS" pitchFamily="66" charset="0"/>
              </a:rPr>
              <a:t/>
            </a:r>
            <a:br>
              <a:rPr lang="en-US" sz="2800" dirty="0">
                <a:latin typeface="Comic Sans MS" pitchFamily="66" charset="0"/>
              </a:rPr>
            </a:br>
            <a:endParaRPr sz="28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1048613" name="Google Shape;717;p15"/>
          <p:cNvSpPr txBox="1">
            <a:spLocks noGrp="1"/>
          </p:cNvSpPr>
          <p:nvPr>
            <p:ph type="subTitle" idx="1"/>
          </p:nvPr>
        </p:nvSpPr>
        <p:spPr>
          <a:xfrm>
            <a:off x="1691680" y="2357436"/>
            <a:ext cx="5471268" cy="14984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latin typeface="Goudy Old Style" pitchFamily="18" charset="0"/>
              </a:rPr>
              <a:t>O</a:t>
            </a:r>
            <a:r>
              <a:rPr lang="en" b="1" dirty="0" smtClean="0">
                <a:latin typeface="Goudy Old Style" pitchFamily="18" charset="0"/>
              </a:rPr>
              <a:t>leh  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latin typeface="Goudy Old Style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Goudy Old Style" pitchFamily="18" charset="0"/>
              </a:rPr>
              <a:t>KELOMPOK 6</a:t>
            </a:r>
            <a:endParaRPr lang="en" b="1" dirty="0">
              <a:latin typeface="Goudy Old Style" pitchFamily="18" charset="0"/>
            </a:endParaRPr>
          </a:p>
          <a:p>
            <a:pPr marL="0" lvl="0" indent="0"/>
            <a:r>
              <a:rPr lang="it-IT" dirty="0">
                <a:latin typeface="Goudy Old Style" pitchFamily="18" charset="0"/>
              </a:rPr>
              <a:t>Dina Aprillia </a:t>
            </a:r>
            <a:r>
              <a:rPr lang="it-IT" dirty="0" smtClean="0">
                <a:latin typeface="Goudy Old Style" pitchFamily="18" charset="0"/>
              </a:rPr>
              <a:t>	</a:t>
            </a:r>
            <a:r>
              <a:rPr lang="it-IT" dirty="0" smtClean="0">
                <a:latin typeface="Goudy Old Style" pitchFamily="18" charset="0"/>
              </a:rPr>
              <a:t>2014211004</a:t>
            </a:r>
          </a:p>
          <a:p>
            <a:pPr marL="0" indent="0"/>
            <a:r>
              <a:rPr lang="it-IT" dirty="0" smtClean="0">
                <a:latin typeface="Goudy Old Style" pitchFamily="18" charset="0"/>
              </a:rPr>
              <a:t>Fara lutfi </a:t>
            </a:r>
            <a:r>
              <a:rPr lang="it-IT" dirty="0" smtClean="0">
                <a:latin typeface="Goudy Old Style" pitchFamily="18" charset="0"/>
              </a:rPr>
              <a:t>annisa 	2014211014</a:t>
            </a:r>
            <a:endParaRPr lang="it-IT" dirty="0">
              <a:latin typeface="Goudy Old Style" pitchFamily="18" charset="0"/>
            </a:endParaRPr>
          </a:p>
          <a:p>
            <a:pPr marL="0" lvl="0" indent="0"/>
            <a:r>
              <a:rPr lang="it-IT" dirty="0">
                <a:latin typeface="Goudy Old Style" pitchFamily="18" charset="0"/>
              </a:rPr>
              <a:t>Septiana sari </a:t>
            </a:r>
            <a:r>
              <a:rPr lang="it-IT" dirty="0" smtClean="0">
                <a:latin typeface="Goudy Old Style" pitchFamily="18" charset="0"/>
              </a:rPr>
              <a:t>	2014211036</a:t>
            </a:r>
            <a:endParaRPr lang="it-IT" dirty="0">
              <a:latin typeface="Goudy Old Style" pitchFamily="18" charset="0"/>
            </a:endParaRPr>
          </a:p>
          <a:p>
            <a:pPr marL="0" lvl="0" indent="0"/>
            <a:r>
              <a:rPr lang="it-IT" dirty="0" smtClean="0">
                <a:latin typeface="Goudy Old Style" pitchFamily="18" charset="0"/>
              </a:rPr>
              <a:t>Rizky </a:t>
            </a:r>
            <a:r>
              <a:rPr lang="it-IT" dirty="0">
                <a:latin typeface="Goudy Old Style" pitchFamily="18" charset="0"/>
              </a:rPr>
              <a:t>Noor Wijaya </a:t>
            </a:r>
            <a:r>
              <a:rPr lang="it-IT" dirty="0" smtClean="0">
                <a:latin typeface="Goudy Old Style" pitchFamily="18" charset="0"/>
              </a:rPr>
              <a:t>	2014211052</a:t>
            </a:r>
            <a:endParaRPr dirty="0">
              <a:latin typeface="Goudy Old Style" pitchFamily="18" charset="0"/>
            </a:endParaRPr>
          </a:p>
        </p:txBody>
      </p:sp>
      <p:sp>
        <p:nvSpPr>
          <p:cNvPr id="1048614" name="Google Shape;718;p15"/>
          <p:cNvSpPr/>
          <p:nvPr/>
        </p:nvSpPr>
        <p:spPr>
          <a:xfrm>
            <a:off x="2643174" y="1928808"/>
            <a:ext cx="3571900" cy="285752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Dosen</a:t>
            </a:r>
            <a:r>
              <a:rPr lang="en-US" sz="1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Pengampu</a:t>
            </a:r>
            <a:r>
              <a:rPr lang="en-US" sz="1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 : Dr. </a:t>
            </a:r>
            <a:r>
              <a:rPr lang="en-US" sz="1200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Yuniar</a:t>
            </a:r>
            <a:r>
              <a:rPr lang="en-US" sz="1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200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Aviati</a:t>
            </a:r>
            <a:r>
              <a:rPr lang="en-US" sz="1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, SP, M. TA</a:t>
            </a:r>
            <a:r>
              <a:rPr lang="en-US" sz="1200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</a:rPr>
              <a:t>  </a:t>
            </a:r>
            <a:endParaRPr sz="1200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48615" name="Google Shape;720;p15">
            <a:hlinkClick r:id="" action="ppaction://hlinkshowjump?jump=nextslide"/>
          </p:cNvPr>
          <p:cNvSpPr/>
          <p:nvPr/>
        </p:nvSpPr>
        <p:spPr>
          <a:xfrm>
            <a:off x="4000496" y="4286262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16" name="Google Shape;721;p15"/>
          <p:cNvSpPr/>
          <p:nvPr/>
        </p:nvSpPr>
        <p:spPr>
          <a:xfrm>
            <a:off x="4071934" y="4387176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722;p15"/>
          <p:cNvGrpSpPr/>
          <p:nvPr/>
        </p:nvGrpSpPr>
        <p:grpSpPr>
          <a:xfrm>
            <a:off x="477262" y="697889"/>
            <a:ext cx="734734" cy="750112"/>
            <a:chOff x="238125" y="1607925"/>
            <a:chExt cx="323700" cy="330475"/>
          </a:xfrm>
        </p:grpSpPr>
        <p:sp>
          <p:nvSpPr>
            <p:cNvPr id="1048617" name="Google Shape;723;p15"/>
            <p:cNvSpPr/>
            <p:nvPr/>
          </p:nvSpPr>
          <p:spPr>
            <a:xfrm>
              <a:off x="255500" y="1630625"/>
              <a:ext cx="306325" cy="307775"/>
            </a:xfrm>
            <a:custGeom>
              <a:avLst/>
              <a:gdLst/>
              <a:ahLst/>
              <a:cxnLst/>
              <a:rect l="l" t="t" r="r" b="b"/>
              <a:pathLst>
                <a:path w="12253" h="12311" extrusionOk="0">
                  <a:moveTo>
                    <a:pt x="6127" y="1"/>
                  </a:moveTo>
                  <a:cubicBezTo>
                    <a:pt x="2745" y="1"/>
                    <a:pt x="1" y="2764"/>
                    <a:pt x="1" y="6165"/>
                  </a:cubicBezTo>
                  <a:cubicBezTo>
                    <a:pt x="1" y="9566"/>
                    <a:pt x="2745" y="12310"/>
                    <a:pt x="6127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7" y="1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8" name="Google Shape;724;p15"/>
            <p:cNvSpPr/>
            <p:nvPr/>
          </p:nvSpPr>
          <p:spPr>
            <a:xfrm>
              <a:off x="238125" y="1607925"/>
              <a:ext cx="306300" cy="307775"/>
            </a:xfrm>
            <a:custGeom>
              <a:avLst/>
              <a:gdLst/>
              <a:ahLst/>
              <a:cxnLst/>
              <a:rect l="l" t="t" r="r" b="b"/>
              <a:pathLst>
                <a:path w="12252" h="12311" extrusionOk="0">
                  <a:moveTo>
                    <a:pt x="6126" y="1"/>
                  </a:moveTo>
                  <a:cubicBezTo>
                    <a:pt x="2744" y="1"/>
                    <a:pt x="0" y="2764"/>
                    <a:pt x="0" y="6165"/>
                  </a:cubicBezTo>
                  <a:cubicBezTo>
                    <a:pt x="0" y="9566"/>
                    <a:pt x="2744" y="12310"/>
                    <a:pt x="6126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6" y="1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9" name="Google Shape;725;p15"/>
            <p:cNvSpPr/>
            <p:nvPr/>
          </p:nvSpPr>
          <p:spPr>
            <a:xfrm>
              <a:off x="383050" y="1608400"/>
              <a:ext cx="161850" cy="307775"/>
            </a:xfrm>
            <a:custGeom>
              <a:avLst/>
              <a:gdLst/>
              <a:ahLst/>
              <a:cxnLst/>
              <a:rect l="l" t="t" r="r" b="b"/>
              <a:pathLst>
                <a:path w="6474" h="12311" extrusionOk="0">
                  <a:moveTo>
                    <a:pt x="0" y="1"/>
                  </a:moveTo>
                  <a:cubicBezTo>
                    <a:pt x="3247" y="194"/>
                    <a:pt x="5759" y="2880"/>
                    <a:pt x="5759" y="6146"/>
                  </a:cubicBezTo>
                  <a:cubicBezTo>
                    <a:pt x="5759" y="9393"/>
                    <a:pt x="3247" y="12079"/>
                    <a:pt x="0" y="12291"/>
                  </a:cubicBezTo>
                  <a:cubicBezTo>
                    <a:pt x="97" y="12311"/>
                    <a:pt x="213" y="12311"/>
                    <a:pt x="329" y="12311"/>
                  </a:cubicBezTo>
                  <a:cubicBezTo>
                    <a:pt x="3730" y="12291"/>
                    <a:pt x="6474" y="9528"/>
                    <a:pt x="6455" y="6146"/>
                  </a:cubicBezTo>
                  <a:cubicBezTo>
                    <a:pt x="6455" y="2745"/>
                    <a:pt x="3711" y="1"/>
                    <a:pt x="329" y="1"/>
                  </a:cubicBez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0" name="Google Shape;726;p15"/>
            <p:cNvSpPr/>
            <p:nvPr/>
          </p:nvSpPr>
          <p:spPr>
            <a:xfrm>
              <a:off x="255500" y="1632575"/>
              <a:ext cx="257050" cy="258975"/>
            </a:xfrm>
            <a:custGeom>
              <a:avLst/>
              <a:gdLst/>
              <a:ahLst/>
              <a:cxnLst/>
              <a:rect l="l" t="t" r="r" b="b"/>
              <a:pathLst>
                <a:path w="10282" h="10359" extrusionOk="0">
                  <a:moveTo>
                    <a:pt x="5141" y="0"/>
                  </a:moveTo>
                  <a:cubicBezTo>
                    <a:pt x="2300" y="0"/>
                    <a:pt x="1" y="2319"/>
                    <a:pt x="1" y="5179"/>
                  </a:cubicBezTo>
                  <a:cubicBezTo>
                    <a:pt x="1" y="8039"/>
                    <a:pt x="2300" y="10358"/>
                    <a:pt x="5141" y="10358"/>
                  </a:cubicBezTo>
                  <a:cubicBezTo>
                    <a:pt x="7982" y="10358"/>
                    <a:pt x="10281" y="8039"/>
                    <a:pt x="10281" y="5179"/>
                  </a:cubicBezTo>
                  <a:cubicBezTo>
                    <a:pt x="10281" y="2319"/>
                    <a:pt x="7982" y="0"/>
                    <a:pt x="51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1" name="Google Shape;727;p15"/>
            <p:cNvSpPr/>
            <p:nvPr/>
          </p:nvSpPr>
          <p:spPr>
            <a:xfrm>
              <a:off x="254550" y="1632575"/>
              <a:ext cx="141575" cy="258475"/>
            </a:xfrm>
            <a:custGeom>
              <a:avLst/>
              <a:gdLst/>
              <a:ahLst/>
              <a:cxnLst/>
              <a:rect l="l" t="t" r="r" b="b"/>
              <a:pathLst>
                <a:path w="5663" h="10339" extrusionOk="0">
                  <a:moveTo>
                    <a:pt x="5179" y="0"/>
                  </a:moveTo>
                  <a:cubicBezTo>
                    <a:pt x="2319" y="0"/>
                    <a:pt x="0" y="2319"/>
                    <a:pt x="0" y="5179"/>
                  </a:cubicBezTo>
                  <a:cubicBezTo>
                    <a:pt x="0" y="8039"/>
                    <a:pt x="2319" y="10339"/>
                    <a:pt x="5179" y="10339"/>
                  </a:cubicBezTo>
                  <a:cubicBezTo>
                    <a:pt x="5334" y="10339"/>
                    <a:pt x="5507" y="10339"/>
                    <a:pt x="5662" y="10319"/>
                  </a:cubicBezTo>
                  <a:cubicBezTo>
                    <a:pt x="2995" y="10068"/>
                    <a:pt x="986" y="7846"/>
                    <a:pt x="986" y="5179"/>
                  </a:cubicBezTo>
                  <a:cubicBezTo>
                    <a:pt x="986" y="2512"/>
                    <a:pt x="2995" y="290"/>
                    <a:pt x="5662" y="20"/>
                  </a:cubicBezTo>
                  <a:cubicBezTo>
                    <a:pt x="5488" y="0"/>
                    <a:pt x="5334" y="0"/>
                    <a:pt x="5179" y="0"/>
                  </a:cubicBez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2" name="Google Shape;728;p15"/>
            <p:cNvSpPr/>
            <p:nvPr/>
          </p:nvSpPr>
          <p:spPr>
            <a:xfrm>
              <a:off x="368075" y="1690050"/>
              <a:ext cx="45425" cy="144475"/>
            </a:xfrm>
            <a:custGeom>
              <a:avLst/>
              <a:gdLst/>
              <a:ahLst/>
              <a:cxnLst/>
              <a:rect l="l" t="t" r="r" b="b"/>
              <a:pathLst>
                <a:path w="1817" h="5779" extrusionOk="0">
                  <a:moveTo>
                    <a:pt x="1082" y="1"/>
                  </a:moveTo>
                  <a:lnTo>
                    <a:pt x="0" y="3015"/>
                  </a:lnTo>
                  <a:lnTo>
                    <a:pt x="1450" y="5779"/>
                  </a:lnTo>
                  <a:lnTo>
                    <a:pt x="1817" y="5586"/>
                  </a:lnTo>
                  <a:lnTo>
                    <a:pt x="445" y="2996"/>
                  </a:lnTo>
                  <a:lnTo>
                    <a:pt x="1469" y="136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3" name="Google Shape;729;p15"/>
            <p:cNvSpPr/>
            <p:nvPr/>
          </p:nvSpPr>
          <p:spPr>
            <a:xfrm>
              <a:off x="379675" y="1645600"/>
              <a:ext cx="6300" cy="27100"/>
            </a:xfrm>
            <a:custGeom>
              <a:avLst/>
              <a:gdLst/>
              <a:ahLst/>
              <a:cxnLst/>
              <a:rect l="l" t="t" r="r" b="b"/>
              <a:pathLst>
                <a:path w="252" h="1084" extrusionOk="0">
                  <a:moveTo>
                    <a:pt x="0" y="1"/>
                  </a:moveTo>
                  <a:lnTo>
                    <a:pt x="0" y="1083"/>
                  </a:lnTo>
                  <a:lnTo>
                    <a:pt x="251" y="1083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4" name="Google Shape;730;p15"/>
            <p:cNvSpPr/>
            <p:nvPr/>
          </p:nvSpPr>
          <p:spPr>
            <a:xfrm>
              <a:off x="379675" y="1845125"/>
              <a:ext cx="6300" cy="27575"/>
            </a:xfrm>
            <a:custGeom>
              <a:avLst/>
              <a:gdLst/>
              <a:ahLst/>
              <a:cxnLst/>
              <a:rect l="l" t="t" r="r" b="b"/>
              <a:pathLst>
                <a:path w="252" h="1103" extrusionOk="0">
                  <a:moveTo>
                    <a:pt x="0" y="1"/>
                  </a:moveTo>
                  <a:lnTo>
                    <a:pt x="0" y="1102"/>
                  </a:lnTo>
                  <a:lnTo>
                    <a:pt x="251" y="1102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5" name="Google Shape;731;p15"/>
            <p:cNvSpPr/>
            <p:nvPr/>
          </p:nvSpPr>
          <p:spPr>
            <a:xfrm>
              <a:off x="46855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1" y="1"/>
                  </a:moveTo>
                  <a:lnTo>
                    <a:pt x="1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6" name="Google Shape;732;p15"/>
            <p:cNvSpPr/>
            <p:nvPr/>
          </p:nvSpPr>
          <p:spPr>
            <a:xfrm>
              <a:off x="27000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0" y="1"/>
                  </a:moveTo>
                  <a:lnTo>
                    <a:pt x="0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733;p15"/>
          <p:cNvGrpSpPr/>
          <p:nvPr/>
        </p:nvGrpSpPr>
        <p:grpSpPr>
          <a:xfrm>
            <a:off x="-46987" y="2626538"/>
            <a:ext cx="1437100" cy="1833900"/>
            <a:chOff x="-783050" y="3043400"/>
            <a:chExt cx="1437100" cy="1833900"/>
          </a:xfrm>
        </p:grpSpPr>
        <p:sp>
          <p:nvSpPr>
            <p:cNvPr id="1048627" name="Google Shape;734;p15"/>
            <p:cNvSpPr/>
            <p:nvPr/>
          </p:nvSpPr>
          <p:spPr>
            <a:xfrm>
              <a:off x="-531425" y="4608500"/>
              <a:ext cx="1132500" cy="268800"/>
            </a:xfrm>
            <a:prstGeom prst="ellipse">
              <a:avLst/>
            </a:pr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" name="Google Shape;735;p15"/>
            <p:cNvGrpSpPr/>
            <p:nvPr/>
          </p:nvGrpSpPr>
          <p:grpSpPr>
            <a:xfrm>
              <a:off x="-783050" y="3043400"/>
              <a:ext cx="1437100" cy="1722150"/>
              <a:chOff x="-783050" y="3043400"/>
              <a:chExt cx="1437100" cy="1722150"/>
            </a:xfrm>
          </p:grpSpPr>
          <p:sp>
            <p:nvSpPr>
              <p:cNvPr id="1048628" name="Google Shape;736;p15"/>
              <p:cNvSpPr/>
              <p:nvPr/>
            </p:nvSpPr>
            <p:spPr>
              <a:xfrm>
                <a:off x="-783050" y="4042950"/>
                <a:ext cx="275350" cy="163875"/>
              </a:xfrm>
              <a:custGeom>
                <a:avLst/>
                <a:gdLst/>
                <a:ahLst/>
                <a:cxnLst/>
                <a:rect l="l" t="t" r="r" b="b"/>
                <a:pathLst>
                  <a:path w="11014" h="6555" extrusionOk="0">
                    <a:moveTo>
                      <a:pt x="6914" y="1"/>
                    </a:moveTo>
                    <a:cubicBezTo>
                      <a:pt x="6547" y="1"/>
                      <a:pt x="6180" y="51"/>
                      <a:pt x="5819" y="154"/>
                    </a:cubicBezTo>
                    <a:cubicBezTo>
                      <a:pt x="4631" y="446"/>
                      <a:pt x="3546" y="1072"/>
                      <a:pt x="2691" y="1969"/>
                    </a:cubicBezTo>
                    <a:cubicBezTo>
                      <a:pt x="1711" y="3053"/>
                      <a:pt x="1106" y="4471"/>
                      <a:pt x="0" y="5452"/>
                    </a:cubicBezTo>
                    <a:cubicBezTo>
                      <a:pt x="1022" y="5869"/>
                      <a:pt x="2107" y="6203"/>
                      <a:pt x="3191" y="6432"/>
                    </a:cubicBezTo>
                    <a:cubicBezTo>
                      <a:pt x="3683" y="6514"/>
                      <a:pt x="4177" y="6555"/>
                      <a:pt x="4669" y="6555"/>
                    </a:cubicBezTo>
                    <a:cubicBezTo>
                      <a:pt x="6305" y="6555"/>
                      <a:pt x="7917" y="6104"/>
                      <a:pt x="9344" y="5222"/>
                    </a:cubicBezTo>
                    <a:cubicBezTo>
                      <a:pt x="9866" y="4909"/>
                      <a:pt x="10387" y="4492"/>
                      <a:pt x="10596" y="3929"/>
                    </a:cubicBezTo>
                    <a:cubicBezTo>
                      <a:pt x="11013" y="2845"/>
                      <a:pt x="9386" y="738"/>
                      <a:pt x="8468" y="300"/>
                    </a:cubicBezTo>
                    <a:cubicBezTo>
                      <a:pt x="7965" y="103"/>
                      <a:pt x="7440" y="1"/>
                      <a:pt x="6914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29" name="Google Shape;737;p15"/>
              <p:cNvSpPr/>
              <p:nvPr/>
            </p:nvSpPr>
            <p:spPr>
              <a:xfrm>
                <a:off x="-176625" y="4674600"/>
                <a:ext cx="345225" cy="90950"/>
              </a:xfrm>
              <a:custGeom>
                <a:avLst/>
                <a:gdLst/>
                <a:ahLst/>
                <a:cxnLst/>
                <a:rect l="l" t="t" r="r" b="b"/>
                <a:pathLst>
                  <a:path w="13809" h="3638" extrusionOk="0">
                    <a:moveTo>
                      <a:pt x="13662" y="0"/>
                    </a:moveTo>
                    <a:lnTo>
                      <a:pt x="147" y="522"/>
                    </a:lnTo>
                    <a:cubicBezTo>
                      <a:pt x="147" y="1314"/>
                      <a:pt x="1" y="1982"/>
                      <a:pt x="188" y="2795"/>
                    </a:cubicBezTo>
                    <a:cubicBezTo>
                      <a:pt x="230" y="3046"/>
                      <a:pt x="2295" y="3338"/>
                      <a:pt x="2566" y="3379"/>
                    </a:cubicBezTo>
                    <a:cubicBezTo>
                      <a:pt x="3442" y="3525"/>
                      <a:pt x="4318" y="3609"/>
                      <a:pt x="5215" y="3630"/>
                    </a:cubicBezTo>
                    <a:cubicBezTo>
                      <a:pt x="5724" y="3633"/>
                      <a:pt x="6234" y="3637"/>
                      <a:pt x="6744" y="3637"/>
                    </a:cubicBezTo>
                    <a:cubicBezTo>
                      <a:pt x="8936" y="3637"/>
                      <a:pt x="11143" y="3565"/>
                      <a:pt x="13308" y="3108"/>
                    </a:cubicBezTo>
                    <a:cubicBezTo>
                      <a:pt x="13808" y="2983"/>
                      <a:pt x="13621" y="2462"/>
                      <a:pt x="13621" y="2024"/>
                    </a:cubicBezTo>
                    <a:cubicBezTo>
                      <a:pt x="13621" y="1356"/>
                      <a:pt x="13662" y="668"/>
                      <a:pt x="13662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0" name="Google Shape;738;p15"/>
              <p:cNvSpPr/>
              <p:nvPr/>
            </p:nvSpPr>
            <p:spPr>
              <a:xfrm>
                <a:off x="-444650" y="4099125"/>
                <a:ext cx="885950" cy="639200"/>
              </a:xfrm>
              <a:custGeom>
                <a:avLst/>
                <a:gdLst/>
                <a:ahLst/>
                <a:cxnLst/>
                <a:rect l="l" t="t" r="r" b="b"/>
                <a:pathLst>
                  <a:path w="35438" h="25568" extrusionOk="0">
                    <a:moveTo>
                      <a:pt x="30810" y="1"/>
                    </a:moveTo>
                    <a:cubicBezTo>
                      <a:pt x="30145" y="1"/>
                      <a:pt x="29451" y="118"/>
                      <a:pt x="28889" y="118"/>
                    </a:cubicBezTo>
                    <a:cubicBezTo>
                      <a:pt x="20858" y="118"/>
                      <a:pt x="12807" y="118"/>
                      <a:pt x="4777" y="139"/>
                    </a:cubicBezTo>
                    <a:cubicBezTo>
                      <a:pt x="4110" y="139"/>
                      <a:pt x="3401" y="160"/>
                      <a:pt x="2879" y="618"/>
                    </a:cubicBezTo>
                    <a:cubicBezTo>
                      <a:pt x="1398" y="1932"/>
                      <a:pt x="3839" y="2683"/>
                      <a:pt x="3713" y="3914"/>
                    </a:cubicBezTo>
                    <a:cubicBezTo>
                      <a:pt x="3651" y="4560"/>
                      <a:pt x="2379" y="5708"/>
                      <a:pt x="2024" y="6292"/>
                    </a:cubicBezTo>
                    <a:cubicBezTo>
                      <a:pt x="939" y="8085"/>
                      <a:pt x="293" y="10129"/>
                      <a:pt x="168" y="12215"/>
                    </a:cubicBezTo>
                    <a:cubicBezTo>
                      <a:pt x="147" y="12340"/>
                      <a:pt x="147" y="12465"/>
                      <a:pt x="147" y="12570"/>
                    </a:cubicBezTo>
                    <a:cubicBezTo>
                      <a:pt x="1" y="17596"/>
                      <a:pt x="3129" y="21372"/>
                      <a:pt x="7092" y="23332"/>
                    </a:cubicBezTo>
                    <a:cubicBezTo>
                      <a:pt x="10284" y="24897"/>
                      <a:pt x="13892" y="25501"/>
                      <a:pt x="17354" y="25564"/>
                    </a:cubicBezTo>
                    <a:cubicBezTo>
                      <a:pt x="17515" y="25566"/>
                      <a:pt x="17678" y="25568"/>
                      <a:pt x="17844" y="25568"/>
                    </a:cubicBezTo>
                    <a:cubicBezTo>
                      <a:pt x="20601" y="25568"/>
                      <a:pt x="24005" y="25228"/>
                      <a:pt x="27074" y="24146"/>
                    </a:cubicBezTo>
                    <a:cubicBezTo>
                      <a:pt x="30870" y="22790"/>
                      <a:pt x="34187" y="20266"/>
                      <a:pt x="35146" y="15844"/>
                    </a:cubicBezTo>
                    <a:cubicBezTo>
                      <a:pt x="35334" y="14927"/>
                      <a:pt x="35438" y="14009"/>
                      <a:pt x="35417" y="13070"/>
                    </a:cubicBezTo>
                    <a:cubicBezTo>
                      <a:pt x="35438" y="10901"/>
                      <a:pt x="34917" y="8774"/>
                      <a:pt x="33895" y="6855"/>
                    </a:cubicBezTo>
                    <a:cubicBezTo>
                      <a:pt x="33477" y="6083"/>
                      <a:pt x="31663" y="4102"/>
                      <a:pt x="31934" y="3205"/>
                    </a:cubicBezTo>
                    <a:cubicBezTo>
                      <a:pt x="32205" y="2308"/>
                      <a:pt x="33269" y="2454"/>
                      <a:pt x="33081" y="1307"/>
                    </a:cubicBezTo>
                    <a:cubicBezTo>
                      <a:pt x="32977" y="639"/>
                      <a:pt x="32497" y="431"/>
                      <a:pt x="31996" y="201"/>
                    </a:cubicBezTo>
                    <a:cubicBezTo>
                      <a:pt x="31641" y="48"/>
                      <a:pt x="31231" y="1"/>
                      <a:pt x="30810" y="1"/>
                    </a:cubicBez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1" name="Google Shape;739;p15"/>
              <p:cNvSpPr/>
              <p:nvPr/>
            </p:nvSpPr>
            <p:spPr>
              <a:xfrm>
                <a:off x="-407100" y="4098725"/>
                <a:ext cx="856750" cy="639600"/>
              </a:xfrm>
              <a:custGeom>
                <a:avLst/>
                <a:gdLst/>
                <a:ahLst/>
                <a:cxnLst/>
                <a:rect l="l" t="t" r="r" b="b"/>
                <a:pathLst>
                  <a:path w="34270" h="25584" extrusionOk="0">
                    <a:moveTo>
                      <a:pt x="29254" y="0"/>
                    </a:moveTo>
                    <a:cubicBezTo>
                      <a:pt x="28605" y="0"/>
                      <a:pt x="27929" y="113"/>
                      <a:pt x="27366" y="113"/>
                    </a:cubicBezTo>
                    <a:lnTo>
                      <a:pt x="25071" y="113"/>
                    </a:lnTo>
                    <a:cubicBezTo>
                      <a:pt x="25426" y="614"/>
                      <a:pt x="25760" y="1052"/>
                      <a:pt x="25906" y="1344"/>
                    </a:cubicBezTo>
                    <a:cubicBezTo>
                      <a:pt x="27387" y="4097"/>
                      <a:pt x="27825" y="7288"/>
                      <a:pt x="27178" y="10333"/>
                    </a:cubicBezTo>
                    <a:cubicBezTo>
                      <a:pt x="26219" y="14776"/>
                      <a:pt x="22902" y="17279"/>
                      <a:pt x="19085" y="18634"/>
                    </a:cubicBezTo>
                    <a:cubicBezTo>
                      <a:pt x="16016" y="19717"/>
                      <a:pt x="12631" y="20056"/>
                      <a:pt x="9876" y="20056"/>
                    </a:cubicBezTo>
                    <a:cubicBezTo>
                      <a:pt x="9710" y="20056"/>
                      <a:pt x="9547" y="20055"/>
                      <a:pt x="9387" y="20053"/>
                    </a:cubicBezTo>
                    <a:cubicBezTo>
                      <a:pt x="6237" y="20011"/>
                      <a:pt x="2962" y="19490"/>
                      <a:pt x="1" y="18238"/>
                    </a:cubicBezTo>
                    <a:lnTo>
                      <a:pt x="1" y="18238"/>
                    </a:lnTo>
                    <a:cubicBezTo>
                      <a:pt x="1294" y="20449"/>
                      <a:pt x="3234" y="22243"/>
                      <a:pt x="5570" y="23348"/>
                    </a:cubicBezTo>
                    <a:cubicBezTo>
                      <a:pt x="8761" y="24913"/>
                      <a:pt x="12369" y="25517"/>
                      <a:pt x="15832" y="25580"/>
                    </a:cubicBezTo>
                    <a:cubicBezTo>
                      <a:pt x="15992" y="25582"/>
                      <a:pt x="16155" y="25584"/>
                      <a:pt x="16320" y="25584"/>
                    </a:cubicBezTo>
                    <a:cubicBezTo>
                      <a:pt x="19078" y="25584"/>
                      <a:pt x="22480" y="25243"/>
                      <a:pt x="25530" y="24141"/>
                    </a:cubicBezTo>
                    <a:cubicBezTo>
                      <a:pt x="29347" y="22785"/>
                      <a:pt x="32664" y="20282"/>
                      <a:pt x="33623" y="15860"/>
                    </a:cubicBezTo>
                    <a:cubicBezTo>
                      <a:pt x="34270" y="12794"/>
                      <a:pt x="33832" y="9624"/>
                      <a:pt x="32372" y="6871"/>
                    </a:cubicBezTo>
                    <a:cubicBezTo>
                      <a:pt x="31955" y="6099"/>
                      <a:pt x="30161" y="4118"/>
                      <a:pt x="30411" y="3221"/>
                    </a:cubicBezTo>
                    <a:cubicBezTo>
                      <a:pt x="30661" y="2303"/>
                      <a:pt x="31767" y="2470"/>
                      <a:pt x="31579" y="1302"/>
                    </a:cubicBezTo>
                    <a:cubicBezTo>
                      <a:pt x="31454" y="634"/>
                      <a:pt x="30974" y="426"/>
                      <a:pt x="30474" y="217"/>
                    </a:cubicBezTo>
                    <a:cubicBezTo>
                      <a:pt x="30107" y="50"/>
                      <a:pt x="29686" y="0"/>
                      <a:pt x="29254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2" name="Google Shape;740;p15"/>
              <p:cNvSpPr/>
              <p:nvPr/>
            </p:nvSpPr>
            <p:spPr>
              <a:xfrm>
                <a:off x="-379400" y="4096850"/>
                <a:ext cx="56782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22713" h="1398" extrusionOk="0">
                    <a:moveTo>
                      <a:pt x="12719" y="0"/>
                    </a:moveTo>
                    <a:cubicBezTo>
                      <a:pt x="9671" y="0"/>
                      <a:pt x="6620" y="11"/>
                      <a:pt x="3565" y="21"/>
                    </a:cubicBezTo>
                    <a:cubicBezTo>
                      <a:pt x="3367" y="21"/>
                      <a:pt x="3160" y="18"/>
                      <a:pt x="2950" y="18"/>
                    </a:cubicBezTo>
                    <a:cubicBezTo>
                      <a:pt x="1920" y="18"/>
                      <a:pt x="795" y="90"/>
                      <a:pt x="102" y="939"/>
                    </a:cubicBezTo>
                    <a:cubicBezTo>
                      <a:pt x="1" y="1075"/>
                      <a:pt x="120" y="1238"/>
                      <a:pt x="257" y="1238"/>
                    </a:cubicBezTo>
                    <a:cubicBezTo>
                      <a:pt x="289" y="1238"/>
                      <a:pt x="322" y="1229"/>
                      <a:pt x="353" y="1210"/>
                    </a:cubicBezTo>
                    <a:lnTo>
                      <a:pt x="373" y="1210"/>
                    </a:lnTo>
                    <a:cubicBezTo>
                      <a:pt x="874" y="736"/>
                      <a:pt x="1586" y="632"/>
                      <a:pt x="2294" y="632"/>
                    </a:cubicBezTo>
                    <a:cubicBezTo>
                      <a:pt x="2737" y="632"/>
                      <a:pt x="3179" y="672"/>
                      <a:pt x="3565" y="689"/>
                    </a:cubicBezTo>
                    <a:cubicBezTo>
                      <a:pt x="5004" y="772"/>
                      <a:pt x="6464" y="814"/>
                      <a:pt x="7903" y="876"/>
                    </a:cubicBezTo>
                    <a:cubicBezTo>
                      <a:pt x="10886" y="1022"/>
                      <a:pt x="13868" y="1147"/>
                      <a:pt x="16830" y="1252"/>
                    </a:cubicBezTo>
                    <a:cubicBezTo>
                      <a:pt x="18520" y="1335"/>
                      <a:pt x="20188" y="1356"/>
                      <a:pt x="21857" y="1398"/>
                    </a:cubicBezTo>
                    <a:cubicBezTo>
                      <a:pt x="22378" y="1398"/>
                      <a:pt x="22712" y="835"/>
                      <a:pt x="22441" y="376"/>
                    </a:cubicBezTo>
                    <a:cubicBezTo>
                      <a:pt x="22337" y="167"/>
                      <a:pt x="22107" y="42"/>
                      <a:pt x="21857" y="42"/>
                    </a:cubicBezTo>
                    <a:cubicBezTo>
                      <a:pt x="18812" y="11"/>
                      <a:pt x="15766" y="0"/>
                      <a:pt x="12719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3" name="Google Shape;741;p15"/>
              <p:cNvSpPr/>
              <p:nvPr/>
            </p:nvSpPr>
            <p:spPr>
              <a:xfrm>
                <a:off x="-421175" y="4252575"/>
                <a:ext cx="101525" cy="278400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11136" extrusionOk="0">
                    <a:moveTo>
                      <a:pt x="3127" y="0"/>
                    </a:moveTo>
                    <a:cubicBezTo>
                      <a:pt x="3020" y="0"/>
                      <a:pt x="2907" y="28"/>
                      <a:pt x="2795" y="91"/>
                    </a:cubicBezTo>
                    <a:cubicBezTo>
                      <a:pt x="2316" y="341"/>
                      <a:pt x="1878" y="696"/>
                      <a:pt x="1544" y="1134"/>
                    </a:cubicBezTo>
                    <a:cubicBezTo>
                      <a:pt x="1210" y="1489"/>
                      <a:pt x="918" y="1906"/>
                      <a:pt x="689" y="2365"/>
                    </a:cubicBezTo>
                    <a:cubicBezTo>
                      <a:pt x="272" y="3282"/>
                      <a:pt x="42" y="4283"/>
                      <a:pt x="21" y="5285"/>
                    </a:cubicBezTo>
                    <a:cubicBezTo>
                      <a:pt x="0" y="6307"/>
                      <a:pt x="188" y="7308"/>
                      <a:pt x="543" y="8267"/>
                    </a:cubicBezTo>
                    <a:cubicBezTo>
                      <a:pt x="751" y="8747"/>
                      <a:pt x="981" y="9227"/>
                      <a:pt x="1252" y="9686"/>
                    </a:cubicBezTo>
                    <a:cubicBezTo>
                      <a:pt x="1586" y="10228"/>
                      <a:pt x="1961" y="10874"/>
                      <a:pt x="2587" y="11104"/>
                    </a:cubicBezTo>
                    <a:cubicBezTo>
                      <a:pt x="2670" y="11125"/>
                      <a:pt x="2754" y="11135"/>
                      <a:pt x="2835" y="11135"/>
                    </a:cubicBezTo>
                    <a:cubicBezTo>
                      <a:pt x="3081" y="11135"/>
                      <a:pt x="3312" y="11041"/>
                      <a:pt x="3484" y="10854"/>
                    </a:cubicBezTo>
                    <a:cubicBezTo>
                      <a:pt x="3713" y="10624"/>
                      <a:pt x="3797" y="10290"/>
                      <a:pt x="3713" y="9978"/>
                    </a:cubicBezTo>
                    <a:cubicBezTo>
                      <a:pt x="3651" y="9686"/>
                      <a:pt x="3505" y="9435"/>
                      <a:pt x="3296" y="9227"/>
                    </a:cubicBezTo>
                    <a:cubicBezTo>
                      <a:pt x="3171" y="9060"/>
                      <a:pt x="3067" y="8872"/>
                      <a:pt x="2962" y="8705"/>
                    </a:cubicBezTo>
                    <a:cubicBezTo>
                      <a:pt x="2837" y="8518"/>
                      <a:pt x="2754" y="8330"/>
                      <a:pt x="2649" y="8163"/>
                    </a:cubicBezTo>
                    <a:cubicBezTo>
                      <a:pt x="2608" y="8038"/>
                      <a:pt x="2545" y="7933"/>
                      <a:pt x="2503" y="7829"/>
                    </a:cubicBezTo>
                    <a:cubicBezTo>
                      <a:pt x="2482" y="7787"/>
                      <a:pt x="2462" y="7725"/>
                      <a:pt x="2441" y="7683"/>
                    </a:cubicBezTo>
                    <a:cubicBezTo>
                      <a:pt x="2295" y="7287"/>
                      <a:pt x="2149" y="6891"/>
                      <a:pt x="2044" y="6473"/>
                    </a:cubicBezTo>
                    <a:cubicBezTo>
                      <a:pt x="1940" y="6098"/>
                      <a:pt x="1878" y="5723"/>
                      <a:pt x="1878" y="5326"/>
                    </a:cubicBezTo>
                    <a:cubicBezTo>
                      <a:pt x="1794" y="4575"/>
                      <a:pt x="1919" y="3804"/>
                      <a:pt x="2211" y="3095"/>
                    </a:cubicBezTo>
                    <a:cubicBezTo>
                      <a:pt x="2357" y="2740"/>
                      <a:pt x="2545" y="2406"/>
                      <a:pt x="2754" y="2073"/>
                    </a:cubicBezTo>
                    <a:cubicBezTo>
                      <a:pt x="3004" y="1739"/>
                      <a:pt x="3338" y="1468"/>
                      <a:pt x="3609" y="1155"/>
                    </a:cubicBezTo>
                    <a:cubicBezTo>
                      <a:pt x="4060" y="686"/>
                      <a:pt x="3659" y="0"/>
                      <a:pt x="31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4" name="Google Shape;742;p15"/>
              <p:cNvSpPr/>
              <p:nvPr/>
            </p:nvSpPr>
            <p:spPr>
              <a:xfrm>
                <a:off x="-382600" y="4074425"/>
                <a:ext cx="764475" cy="96500"/>
              </a:xfrm>
              <a:custGeom>
                <a:avLst/>
                <a:gdLst/>
                <a:ahLst/>
                <a:cxnLst/>
                <a:rect l="l" t="t" r="r" b="b"/>
                <a:pathLst>
                  <a:path w="30579" h="3860" extrusionOk="0">
                    <a:moveTo>
                      <a:pt x="13830" y="0"/>
                    </a:moveTo>
                    <a:lnTo>
                      <a:pt x="13079" y="21"/>
                    </a:lnTo>
                    <a:lnTo>
                      <a:pt x="12849" y="21"/>
                    </a:lnTo>
                    <a:cubicBezTo>
                      <a:pt x="12369" y="21"/>
                      <a:pt x="11890" y="42"/>
                      <a:pt x="11431" y="42"/>
                    </a:cubicBezTo>
                    <a:cubicBezTo>
                      <a:pt x="4861" y="272"/>
                      <a:pt x="1" y="981"/>
                      <a:pt x="1" y="1940"/>
                    </a:cubicBezTo>
                    <a:cubicBezTo>
                      <a:pt x="1" y="2879"/>
                      <a:pt x="5257" y="3650"/>
                      <a:pt x="12244" y="3838"/>
                    </a:cubicBezTo>
                    <a:lnTo>
                      <a:pt x="13371" y="3859"/>
                    </a:lnTo>
                    <a:lnTo>
                      <a:pt x="17584" y="3859"/>
                    </a:lnTo>
                    <a:lnTo>
                      <a:pt x="18189" y="3838"/>
                    </a:lnTo>
                    <a:cubicBezTo>
                      <a:pt x="25239" y="3671"/>
                      <a:pt x="30578" y="2879"/>
                      <a:pt x="30578" y="1919"/>
                    </a:cubicBezTo>
                    <a:cubicBezTo>
                      <a:pt x="30578" y="1002"/>
                      <a:pt x="25343" y="209"/>
                      <a:pt x="18376" y="21"/>
                    </a:cubicBezTo>
                    <a:lnTo>
                      <a:pt x="17709" y="21"/>
                    </a:lnTo>
                    <a:lnTo>
                      <a:pt x="16791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5" name="Google Shape;743;p15"/>
              <p:cNvSpPr/>
              <p:nvPr/>
            </p:nvSpPr>
            <p:spPr>
              <a:xfrm>
                <a:off x="-344775" y="4194850"/>
                <a:ext cx="683725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27349" h="1933" extrusionOk="0">
                    <a:moveTo>
                      <a:pt x="27145" y="0"/>
                    </a:moveTo>
                    <a:cubicBezTo>
                      <a:pt x="27139" y="0"/>
                      <a:pt x="27132" y="1"/>
                      <a:pt x="27125" y="1"/>
                    </a:cubicBezTo>
                    <a:cubicBezTo>
                      <a:pt x="26249" y="64"/>
                      <a:pt x="25394" y="273"/>
                      <a:pt x="24539" y="419"/>
                    </a:cubicBezTo>
                    <a:cubicBezTo>
                      <a:pt x="23684" y="565"/>
                      <a:pt x="22829" y="690"/>
                      <a:pt x="21974" y="815"/>
                    </a:cubicBezTo>
                    <a:cubicBezTo>
                      <a:pt x="20201" y="1065"/>
                      <a:pt x="18428" y="1232"/>
                      <a:pt x="16634" y="1336"/>
                    </a:cubicBezTo>
                    <a:cubicBezTo>
                      <a:pt x="14996" y="1444"/>
                      <a:pt x="13354" y="1496"/>
                      <a:pt x="11711" y="1496"/>
                    </a:cubicBezTo>
                    <a:cubicBezTo>
                      <a:pt x="9839" y="1496"/>
                      <a:pt x="7967" y="1428"/>
                      <a:pt x="6101" y="1295"/>
                    </a:cubicBezTo>
                    <a:cubicBezTo>
                      <a:pt x="4161" y="1169"/>
                      <a:pt x="2201" y="940"/>
                      <a:pt x="365" y="210"/>
                    </a:cubicBezTo>
                    <a:cubicBezTo>
                      <a:pt x="333" y="195"/>
                      <a:pt x="303" y="189"/>
                      <a:pt x="276" y="189"/>
                    </a:cubicBezTo>
                    <a:cubicBezTo>
                      <a:pt x="70" y="189"/>
                      <a:pt x="1" y="559"/>
                      <a:pt x="240" y="669"/>
                    </a:cubicBezTo>
                    <a:lnTo>
                      <a:pt x="240" y="648"/>
                    </a:lnTo>
                    <a:cubicBezTo>
                      <a:pt x="1867" y="1295"/>
                      <a:pt x="3598" y="1545"/>
                      <a:pt x="5329" y="1691"/>
                    </a:cubicBezTo>
                    <a:cubicBezTo>
                      <a:pt x="7060" y="1816"/>
                      <a:pt x="8812" y="1899"/>
                      <a:pt x="10564" y="1920"/>
                    </a:cubicBezTo>
                    <a:cubicBezTo>
                      <a:pt x="11015" y="1928"/>
                      <a:pt x="11466" y="1932"/>
                      <a:pt x="11917" y="1932"/>
                    </a:cubicBezTo>
                    <a:cubicBezTo>
                      <a:pt x="15053" y="1932"/>
                      <a:pt x="18188" y="1743"/>
                      <a:pt x="21306" y="1378"/>
                    </a:cubicBezTo>
                    <a:cubicBezTo>
                      <a:pt x="22266" y="1253"/>
                      <a:pt x="23225" y="1128"/>
                      <a:pt x="24185" y="961"/>
                    </a:cubicBezTo>
                    <a:cubicBezTo>
                      <a:pt x="25186" y="836"/>
                      <a:pt x="26187" y="648"/>
                      <a:pt x="27167" y="356"/>
                    </a:cubicBezTo>
                    <a:cubicBezTo>
                      <a:pt x="27349" y="295"/>
                      <a:pt x="27335" y="0"/>
                      <a:pt x="27145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6" name="Google Shape;744;p15"/>
              <p:cNvSpPr/>
              <p:nvPr/>
            </p:nvSpPr>
            <p:spPr>
              <a:xfrm>
                <a:off x="-87975" y="3048225"/>
                <a:ext cx="299850" cy="395975"/>
              </a:xfrm>
              <a:custGeom>
                <a:avLst/>
                <a:gdLst/>
                <a:ahLst/>
                <a:cxnLst/>
                <a:rect l="l" t="t" r="r" b="b"/>
                <a:pathLst>
                  <a:path w="11994" h="15839" extrusionOk="0">
                    <a:moveTo>
                      <a:pt x="7488" y="1"/>
                    </a:moveTo>
                    <a:cubicBezTo>
                      <a:pt x="5319" y="1544"/>
                      <a:pt x="3463" y="3442"/>
                      <a:pt x="1982" y="5653"/>
                    </a:cubicBezTo>
                    <a:cubicBezTo>
                      <a:pt x="1189" y="6863"/>
                      <a:pt x="480" y="8177"/>
                      <a:pt x="251" y="9616"/>
                    </a:cubicBezTo>
                    <a:cubicBezTo>
                      <a:pt x="0" y="11055"/>
                      <a:pt x="230" y="12620"/>
                      <a:pt x="1127" y="13746"/>
                    </a:cubicBezTo>
                    <a:cubicBezTo>
                      <a:pt x="2087" y="14976"/>
                      <a:pt x="4954" y="15839"/>
                      <a:pt x="6977" y="15839"/>
                    </a:cubicBezTo>
                    <a:cubicBezTo>
                      <a:pt x="7457" y="15839"/>
                      <a:pt x="7891" y="15790"/>
                      <a:pt x="8239" y="15686"/>
                    </a:cubicBezTo>
                    <a:cubicBezTo>
                      <a:pt x="9386" y="15352"/>
                      <a:pt x="10596" y="14935"/>
                      <a:pt x="11243" y="13934"/>
                    </a:cubicBezTo>
                    <a:cubicBezTo>
                      <a:pt x="11994" y="12745"/>
                      <a:pt x="11702" y="11222"/>
                      <a:pt x="11284" y="9887"/>
                    </a:cubicBezTo>
                    <a:cubicBezTo>
                      <a:pt x="10784" y="8219"/>
                      <a:pt x="10116" y="6592"/>
                      <a:pt x="9303" y="5027"/>
                    </a:cubicBezTo>
                    <a:cubicBezTo>
                      <a:pt x="8469" y="3442"/>
                      <a:pt x="7488" y="1815"/>
                      <a:pt x="7488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7" name="Google Shape;745;p15"/>
              <p:cNvSpPr/>
              <p:nvPr/>
            </p:nvSpPr>
            <p:spPr>
              <a:xfrm>
                <a:off x="-362775" y="3280550"/>
                <a:ext cx="388500" cy="269400"/>
              </a:xfrm>
              <a:custGeom>
                <a:avLst/>
                <a:gdLst/>
                <a:ahLst/>
                <a:cxnLst/>
                <a:rect l="l" t="t" r="r" b="b"/>
                <a:pathLst>
                  <a:path w="15540" h="10776" extrusionOk="0">
                    <a:moveTo>
                      <a:pt x="8469" y="1"/>
                    </a:moveTo>
                    <a:cubicBezTo>
                      <a:pt x="6698" y="1"/>
                      <a:pt x="4925" y="592"/>
                      <a:pt x="3296" y="1366"/>
                    </a:cubicBezTo>
                    <a:cubicBezTo>
                      <a:pt x="2232" y="1887"/>
                      <a:pt x="1169" y="2492"/>
                      <a:pt x="0" y="2722"/>
                    </a:cubicBezTo>
                    <a:cubicBezTo>
                      <a:pt x="1648" y="3473"/>
                      <a:pt x="2754" y="5037"/>
                      <a:pt x="3797" y="6518"/>
                    </a:cubicBezTo>
                    <a:cubicBezTo>
                      <a:pt x="5100" y="8400"/>
                      <a:pt x="7509" y="10776"/>
                      <a:pt x="9880" y="10776"/>
                    </a:cubicBezTo>
                    <a:cubicBezTo>
                      <a:pt x="10846" y="10776"/>
                      <a:pt x="11806" y="10381"/>
                      <a:pt x="12682" y="9396"/>
                    </a:cubicBezTo>
                    <a:cubicBezTo>
                      <a:pt x="15539" y="6184"/>
                      <a:pt x="14184" y="991"/>
                      <a:pt x="9887" y="135"/>
                    </a:cubicBezTo>
                    <a:cubicBezTo>
                      <a:pt x="9416" y="43"/>
                      <a:pt x="8943" y="1"/>
                      <a:pt x="8469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8" name="Google Shape;746;p15"/>
              <p:cNvSpPr/>
              <p:nvPr/>
            </p:nvSpPr>
            <p:spPr>
              <a:xfrm>
                <a:off x="115375" y="3427800"/>
                <a:ext cx="342625" cy="242025"/>
              </a:xfrm>
              <a:custGeom>
                <a:avLst/>
                <a:gdLst/>
                <a:ahLst/>
                <a:cxnLst/>
                <a:rect l="l" t="t" r="r" b="b"/>
                <a:pathLst>
                  <a:path w="13705" h="9681" extrusionOk="0">
                    <a:moveTo>
                      <a:pt x="5521" y="0"/>
                    </a:moveTo>
                    <a:cubicBezTo>
                      <a:pt x="3879" y="0"/>
                      <a:pt x="2201" y="648"/>
                      <a:pt x="1190" y="1963"/>
                    </a:cubicBezTo>
                    <a:cubicBezTo>
                      <a:pt x="1" y="3485"/>
                      <a:pt x="105" y="7386"/>
                      <a:pt x="1628" y="8700"/>
                    </a:cubicBezTo>
                    <a:cubicBezTo>
                      <a:pt x="2149" y="9096"/>
                      <a:pt x="2754" y="9367"/>
                      <a:pt x="3401" y="9492"/>
                    </a:cubicBezTo>
                    <a:cubicBezTo>
                      <a:pt x="3876" y="9600"/>
                      <a:pt x="4379" y="9680"/>
                      <a:pt x="4869" y="9680"/>
                    </a:cubicBezTo>
                    <a:cubicBezTo>
                      <a:pt x="5326" y="9680"/>
                      <a:pt x="5772" y="9611"/>
                      <a:pt x="6175" y="9430"/>
                    </a:cubicBezTo>
                    <a:cubicBezTo>
                      <a:pt x="7030" y="9054"/>
                      <a:pt x="7614" y="8262"/>
                      <a:pt x="8198" y="7552"/>
                    </a:cubicBezTo>
                    <a:cubicBezTo>
                      <a:pt x="9741" y="5696"/>
                      <a:pt x="11598" y="4132"/>
                      <a:pt x="13704" y="2943"/>
                    </a:cubicBezTo>
                    <a:lnTo>
                      <a:pt x="13704" y="2943"/>
                    </a:lnTo>
                    <a:cubicBezTo>
                      <a:pt x="13689" y="2943"/>
                      <a:pt x="13673" y="2943"/>
                      <a:pt x="13657" y="2943"/>
                    </a:cubicBezTo>
                    <a:cubicBezTo>
                      <a:pt x="12488" y="2943"/>
                      <a:pt x="11459" y="2184"/>
                      <a:pt x="10451" y="1566"/>
                    </a:cubicBezTo>
                    <a:cubicBezTo>
                      <a:pt x="9011" y="690"/>
                      <a:pt x="7364" y="23"/>
                      <a:pt x="5674" y="2"/>
                    </a:cubicBezTo>
                    <a:cubicBezTo>
                      <a:pt x="5623" y="1"/>
                      <a:pt x="5572" y="0"/>
                      <a:pt x="5521" y="0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39" name="Google Shape;747;p15"/>
              <p:cNvSpPr/>
              <p:nvPr/>
            </p:nvSpPr>
            <p:spPr>
              <a:xfrm>
                <a:off x="-599000" y="3372050"/>
                <a:ext cx="280575" cy="358800"/>
              </a:xfrm>
              <a:custGeom>
                <a:avLst/>
                <a:gdLst/>
                <a:ahLst/>
                <a:cxnLst/>
                <a:rect l="l" t="t" r="r" b="b"/>
                <a:pathLst>
                  <a:path w="11223" h="14352" extrusionOk="0">
                    <a:moveTo>
                      <a:pt x="6738" y="0"/>
                    </a:moveTo>
                    <a:cubicBezTo>
                      <a:pt x="5799" y="2503"/>
                      <a:pt x="3401" y="4130"/>
                      <a:pt x="1628" y="6153"/>
                    </a:cubicBezTo>
                    <a:cubicBezTo>
                      <a:pt x="1065" y="6779"/>
                      <a:pt x="543" y="7509"/>
                      <a:pt x="335" y="8343"/>
                    </a:cubicBezTo>
                    <a:cubicBezTo>
                      <a:pt x="1" y="9720"/>
                      <a:pt x="627" y="11222"/>
                      <a:pt x="1690" y="12160"/>
                    </a:cubicBezTo>
                    <a:cubicBezTo>
                      <a:pt x="2805" y="13135"/>
                      <a:pt x="5700" y="14352"/>
                      <a:pt x="7843" y="14352"/>
                    </a:cubicBezTo>
                    <a:cubicBezTo>
                      <a:pt x="8588" y="14352"/>
                      <a:pt x="9243" y="14205"/>
                      <a:pt x="9700" y="13850"/>
                    </a:cubicBezTo>
                    <a:cubicBezTo>
                      <a:pt x="10159" y="13453"/>
                      <a:pt x="10492" y="12932"/>
                      <a:pt x="10680" y="12369"/>
                    </a:cubicBezTo>
                    <a:cubicBezTo>
                      <a:pt x="11222" y="10888"/>
                      <a:pt x="11097" y="9219"/>
                      <a:pt x="10638" y="7697"/>
                    </a:cubicBezTo>
                    <a:cubicBezTo>
                      <a:pt x="10180" y="6195"/>
                      <a:pt x="9408" y="4798"/>
                      <a:pt x="8636" y="3400"/>
                    </a:cubicBezTo>
                    <a:lnTo>
                      <a:pt x="6738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0" name="Google Shape;748;p15"/>
              <p:cNvSpPr/>
              <p:nvPr/>
            </p:nvSpPr>
            <p:spPr>
              <a:xfrm>
                <a:off x="-774725" y="3756400"/>
                <a:ext cx="404150" cy="240475"/>
              </a:xfrm>
              <a:custGeom>
                <a:avLst/>
                <a:gdLst/>
                <a:ahLst/>
                <a:cxnLst/>
                <a:rect l="l" t="t" r="r" b="b"/>
                <a:pathLst>
                  <a:path w="16166" h="9619" extrusionOk="0">
                    <a:moveTo>
                      <a:pt x="7254" y="0"/>
                    </a:moveTo>
                    <a:cubicBezTo>
                      <a:pt x="6812" y="0"/>
                      <a:pt x="6370" y="63"/>
                      <a:pt x="5945" y="186"/>
                    </a:cubicBezTo>
                    <a:cubicBezTo>
                      <a:pt x="3150" y="1166"/>
                      <a:pt x="2775" y="5505"/>
                      <a:pt x="1" y="6527"/>
                    </a:cubicBezTo>
                    <a:cubicBezTo>
                      <a:pt x="1878" y="7674"/>
                      <a:pt x="3797" y="8842"/>
                      <a:pt x="5945" y="9363"/>
                    </a:cubicBezTo>
                    <a:cubicBezTo>
                      <a:pt x="6626" y="9528"/>
                      <a:pt x="7337" y="9618"/>
                      <a:pt x="8045" y="9618"/>
                    </a:cubicBezTo>
                    <a:cubicBezTo>
                      <a:pt x="9575" y="9618"/>
                      <a:pt x="11090" y="9200"/>
                      <a:pt x="12244" y="8216"/>
                    </a:cubicBezTo>
                    <a:cubicBezTo>
                      <a:pt x="16166" y="4900"/>
                      <a:pt x="11973" y="958"/>
                      <a:pt x="8386" y="144"/>
                    </a:cubicBezTo>
                    <a:cubicBezTo>
                      <a:pt x="8018" y="47"/>
                      <a:pt x="7636" y="0"/>
                      <a:pt x="7254" y="0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1" name="Google Shape;749;p15"/>
              <p:cNvSpPr/>
              <p:nvPr/>
            </p:nvSpPr>
            <p:spPr>
              <a:xfrm>
                <a:off x="-363300" y="3801175"/>
                <a:ext cx="288900" cy="172000"/>
              </a:xfrm>
              <a:custGeom>
                <a:avLst/>
                <a:gdLst/>
                <a:ahLst/>
                <a:cxnLst/>
                <a:rect l="l" t="t" r="r" b="b"/>
                <a:pathLst>
                  <a:path w="11556" h="6880" extrusionOk="0">
                    <a:moveTo>
                      <a:pt x="6380" y="1"/>
                    </a:moveTo>
                    <a:cubicBezTo>
                      <a:pt x="6107" y="1"/>
                      <a:pt x="5834" y="37"/>
                      <a:pt x="5570" y="105"/>
                    </a:cubicBezTo>
                    <a:cubicBezTo>
                      <a:pt x="3004" y="668"/>
                      <a:pt x="1" y="3505"/>
                      <a:pt x="2816" y="5883"/>
                    </a:cubicBezTo>
                    <a:cubicBezTo>
                      <a:pt x="3628" y="6581"/>
                      <a:pt x="4712" y="6880"/>
                      <a:pt x="5803" y="6880"/>
                    </a:cubicBezTo>
                    <a:cubicBezTo>
                      <a:pt x="6310" y="6880"/>
                      <a:pt x="6818" y="6815"/>
                      <a:pt x="7301" y="6696"/>
                    </a:cubicBezTo>
                    <a:cubicBezTo>
                      <a:pt x="8844" y="6321"/>
                      <a:pt x="10221" y="5487"/>
                      <a:pt x="11556" y="4652"/>
                    </a:cubicBezTo>
                    <a:cubicBezTo>
                      <a:pt x="9574" y="3943"/>
                      <a:pt x="9303" y="835"/>
                      <a:pt x="7301" y="147"/>
                    </a:cubicBezTo>
                    <a:cubicBezTo>
                      <a:pt x="7002" y="47"/>
                      <a:pt x="6691" y="1"/>
                      <a:pt x="6380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2" name="Google Shape;750;p15"/>
              <p:cNvSpPr/>
              <p:nvPr/>
            </p:nvSpPr>
            <p:spPr>
              <a:xfrm>
                <a:off x="310400" y="3783750"/>
                <a:ext cx="343650" cy="333975"/>
              </a:xfrm>
              <a:custGeom>
                <a:avLst/>
                <a:gdLst/>
                <a:ahLst/>
                <a:cxnLst/>
                <a:rect l="l" t="t" r="r" b="b"/>
                <a:pathLst>
                  <a:path w="13746" h="13359" extrusionOk="0">
                    <a:moveTo>
                      <a:pt x="9293" y="1"/>
                    </a:moveTo>
                    <a:cubicBezTo>
                      <a:pt x="9101" y="1"/>
                      <a:pt x="8909" y="11"/>
                      <a:pt x="8719" y="31"/>
                    </a:cubicBezTo>
                    <a:cubicBezTo>
                      <a:pt x="8344" y="51"/>
                      <a:pt x="5465" y="1428"/>
                      <a:pt x="6237" y="1699"/>
                    </a:cubicBezTo>
                    <a:cubicBezTo>
                      <a:pt x="5261" y="1359"/>
                      <a:pt x="4280" y="1014"/>
                      <a:pt x="3356" y="1014"/>
                    </a:cubicBezTo>
                    <a:cubicBezTo>
                      <a:pt x="2523" y="1014"/>
                      <a:pt x="1736" y="1295"/>
                      <a:pt x="1044" y="2116"/>
                    </a:cubicBezTo>
                    <a:cubicBezTo>
                      <a:pt x="1" y="3368"/>
                      <a:pt x="42" y="4932"/>
                      <a:pt x="710" y="6350"/>
                    </a:cubicBezTo>
                    <a:cubicBezTo>
                      <a:pt x="1440" y="7873"/>
                      <a:pt x="2754" y="8999"/>
                      <a:pt x="4089" y="10000"/>
                    </a:cubicBezTo>
                    <a:cubicBezTo>
                      <a:pt x="5445" y="11002"/>
                      <a:pt x="6842" y="12003"/>
                      <a:pt x="7822" y="13359"/>
                    </a:cubicBezTo>
                    <a:cubicBezTo>
                      <a:pt x="8698" y="11273"/>
                      <a:pt x="10430" y="9708"/>
                      <a:pt x="11702" y="7852"/>
                    </a:cubicBezTo>
                    <a:cubicBezTo>
                      <a:pt x="12974" y="5975"/>
                      <a:pt x="13746" y="3389"/>
                      <a:pt x="12494" y="1511"/>
                    </a:cubicBezTo>
                    <a:cubicBezTo>
                      <a:pt x="11772" y="428"/>
                      <a:pt x="10533" y="1"/>
                      <a:pt x="9293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3" name="Google Shape;751;p15"/>
              <p:cNvSpPr/>
              <p:nvPr/>
            </p:nvSpPr>
            <p:spPr>
              <a:xfrm>
                <a:off x="246275" y="4135325"/>
                <a:ext cx="361900" cy="338025"/>
              </a:xfrm>
              <a:custGeom>
                <a:avLst/>
                <a:gdLst/>
                <a:ahLst/>
                <a:cxnLst/>
                <a:rect l="l" t="t" r="r" b="b"/>
                <a:pathLst>
                  <a:path w="14476" h="13521" extrusionOk="0">
                    <a:moveTo>
                      <a:pt x="8206" y="1"/>
                    </a:moveTo>
                    <a:cubicBezTo>
                      <a:pt x="6708" y="1"/>
                      <a:pt x="5273" y="326"/>
                      <a:pt x="4359" y="964"/>
                    </a:cubicBezTo>
                    <a:cubicBezTo>
                      <a:pt x="0" y="4051"/>
                      <a:pt x="6779" y="8807"/>
                      <a:pt x="9073" y="10308"/>
                    </a:cubicBezTo>
                    <a:cubicBezTo>
                      <a:pt x="10429" y="11184"/>
                      <a:pt x="11618" y="12269"/>
                      <a:pt x="12640" y="13520"/>
                    </a:cubicBezTo>
                    <a:cubicBezTo>
                      <a:pt x="12473" y="12019"/>
                      <a:pt x="13203" y="10579"/>
                      <a:pt x="13662" y="9140"/>
                    </a:cubicBezTo>
                    <a:cubicBezTo>
                      <a:pt x="14267" y="7347"/>
                      <a:pt x="14475" y="5428"/>
                      <a:pt x="14288" y="3530"/>
                    </a:cubicBezTo>
                    <a:cubicBezTo>
                      <a:pt x="14056" y="1148"/>
                      <a:pt x="11019" y="1"/>
                      <a:pt x="8206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4" name="Google Shape;752;p15"/>
              <p:cNvSpPr/>
              <p:nvPr/>
            </p:nvSpPr>
            <p:spPr>
              <a:xfrm>
                <a:off x="82525" y="3734450"/>
                <a:ext cx="209650" cy="273450"/>
              </a:xfrm>
              <a:custGeom>
                <a:avLst/>
                <a:gdLst/>
                <a:ahLst/>
                <a:cxnLst/>
                <a:rect l="l" t="t" r="r" b="b"/>
                <a:pathLst>
                  <a:path w="8386" h="10938" extrusionOk="0">
                    <a:moveTo>
                      <a:pt x="4423" y="0"/>
                    </a:moveTo>
                    <a:cubicBezTo>
                      <a:pt x="3755" y="2065"/>
                      <a:pt x="1857" y="3442"/>
                      <a:pt x="689" y="5277"/>
                    </a:cubicBezTo>
                    <a:cubicBezTo>
                      <a:pt x="272" y="5861"/>
                      <a:pt x="22" y="6570"/>
                      <a:pt x="1" y="7300"/>
                    </a:cubicBezTo>
                    <a:cubicBezTo>
                      <a:pt x="43" y="8343"/>
                      <a:pt x="773" y="9282"/>
                      <a:pt x="1670" y="9824"/>
                    </a:cubicBezTo>
                    <a:cubicBezTo>
                      <a:pt x="2600" y="10389"/>
                      <a:pt x="4096" y="10937"/>
                      <a:pt x="5426" y="10937"/>
                    </a:cubicBezTo>
                    <a:cubicBezTo>
                      <a:pt x="6749" y="10937"/>
                      <a:pt x="7907" y="10394"/>
                      <a:pt x="8177" y="8781"/>
                    </a:cubicBezTo>
                    <a:cubicBezTo>
                      <a:pt x="8386" y="7634"/>
                      <a:pt x="7823" y="6508"/>
                      <a:pt x="7280" y="5465"/>
                    </a:cubicBezTo>
                    <a:lnTo>
                      <a:pt x="4423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5" name="Google Shape;753;p15"/>
              <p:cNvSpPr/>
              <p:nvPr/>
            </p:nvSpPr>
            <p:spPr>
              <a:xfrm>
                <a:off x="-193825" y="3651200"/>
                <a:ext cx="207700" cy="200600"/>
              </a:xfrm>
              <a:custGeom>
                <a:avLst/>
                <a:gdLst/>
                <a:ahLst/>
                <a:cxnLst/>
                <a:rect l="l" t="t" r="r" b="b"/>
                <a:pathLst>
                  <a:path w="8308" h="8024" extrusionOk="0">
                    <a:moveTo>
                      <a:pt x="2994" y="0"/>
                    </a:moveTo>
                    <a:cubicBezTo>
                      <a:pt x="2629" y="0"/>
                      <a:pt x="2262" y="81"/>
                      <a:pt x="1919" y="243"/>
                    </a:cubicBezTo>
                    <a:cubicBezTo>
                      <a:pt x="605" y="890"/>
                      <a:pt x="0" y="2454"/>
                      <a:pt x="84" y="3914"/>
                    </a:cubicBezTo>
                    <a:cubicBezTo>
                      <a:pt x="167" y="5353"/>
                      <a:pt x="772" y="6730"/>
                      <a:pt x="1398" y="8023"/>
                    </a:cubicBezTo>
                    <a:lnTo>
                      <a:pt x="5257" y="6063"/>
                    </a:lnTo>
                    <a:cubicBezTo>
                      <a:pt x="6320" y="5520"/>
                      <a:pt x="7488" y="4895"/>
                      <a:pt x="7905" y="3789"/>
                    </a:cubicBezTo>
                    <a:cubicBezTo>
                      <a:pt x="8308" y="2755"/>
                      <a:pt x="7602" y="1334"/>
                      <a:pt x="6580" y="1334"/>
                    </a:cubicBezTo>
                    <a:cubicBezTo>
                      <a:pt x="6489" y="1334"/>
                      <a:pt x="6395" y="1346"/>
                      <a:pt x="6299" y="1370"/>
                    </a:cubicBezTo>
                    <a:cubicBezTo>
                      <a:pt x="6028" y="1432"/>
                      <a:pt x="5757" y="1641"/>
                      <a:pt x="5486" y="1683"/>
                    </a:cubicBezTo>
                    <a:cubicBezTo>
                      <a:pt x="5422" y="1691"/>
                      <a:pt x="5374" y="1696"/>
                      <a:pt x="5337" y="1696"/>
                    </a:cubicBezTo>
                    <a:cubicBezTo>
                      <a:pt x="5192" y="1696"/>
                      <a:pt x="5219" y="1619"/>
                      <a:pt x="5152" y="1370"/>
                    </a:cubicBezTo>
                    <a:cubicBezTo>
                      <a:pt x="5006" y="973"/>
                      <a:pt x="4735" y="640"/>
                      <a:pt x="4360" y="410"/>
                    </a:cubicBezTo>
                    <a:cubicBezTo>
                      <a:pt x="3946" y="138"/>
                      <a:pt x="3471" y="0"/>
                      <a:pt x="2994" y="0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6" name="Google Shape;754;p15"/>
              <p:cNvSpPr/>
              <p:nvPr/>
            </p:nvSpPr>
            <p:spPr>
              <a:xfrm>
                <a:off x="-481675" y="3417400"/>
                <a:ext cx="204700" cy="740350"/>
              </a:xfrm>
              <a:custGeom>
                <a:avLst/>
                <a:gdLst/>
                <a:ahLst/>
                <a:cxnLst/>
                <a:rect l="l" t="t" r="r" b="b"/>
                <a:pathLst>
                  <a:path w="8188" h="29614" extrusionOk="0">
                    <a:moveTo>
                      <a:pt x="2006" y="1"/>
                    </a:moveTo>
                    <a:cubicBezTo>
                      <a:pt x="1977" y="1"/>
                      <a:pt x="1951" y="22"/>
                      <a:pt x="1962" y="64"/>
                    </a:cubicBezTo>
                    <a:cubicBezTo>
                      <a:pt x="1982" y="543"/>
                      <a:pt x="1982" y="1023"/>
                      <a:pt x="1941" y="1503"/>
                    </a:cubicBezTo>
                    <a:cubicBezTo>
                      <a:pt x="1899" y="1982"/>
                      <a:pt x="1836" y="2462"/>
                      <a:pt x="1732" y="2942"/>
                    </a:cubicBezTo>
                    <a:cubicBezTo>
                      <a:pt x="1565" y="3901"/>
                      <a:pt x="1294" y="4840"/>
                      <a:pt x="1044" y="5799"/>
                    </a:cubicBezTo>
                    <a:cubicBezTo>
                      <a:pt x="522" y="7656"/>
                      <a:pt x="1" y="9575"/>
                      <a:pt x="230" y="11514"/>
                    </a:cubicBezTo>
                    <a:cubicBezTo>
                      <a:pt x="376" y="12515"/>
                      <a:pt x="648" y="13496"/>
                      <a:pt x="1065" y="14434"/>
                    </a:cubicBezTo>
                    <a:cubicBezTo>
                      <a:pt x="1273" y="14893"/>
                      <a:pt x="1503" y="15373"/>
                      <a:pt x="1732" y="15832"/>
                    </a:cubicBezTo>
                    <a:cubicBezTo>
                      <a:pt x="1982" y="16291"/>
                      <a:pt x="2254" y="16750"/>
                      <a:pt x="2462" y="17208"/>
                    </a:cubicBezTo>
                    <a:cubicBezTo>
                      <a:pt x="2566" y="17438"/>
                      <a:pt x="2692" y="17667"/>
                      <a:pt x="2838" y="17897"/>
                    </a:cubicBezTo>
                    <a:cubicBezTo>
                      <a:pt x="2984" y="18105"/>
                      <a:pt x="3150" y="18314"/>
                      <a:pt x="3296" y="18522"/>
                    </a:cubicBezTo>
                    <a:cubicBezTo>
                      <a:pt x="3609" y="18960"/>
                      <a:pt x="3901" y="19398"/>
                      <a:pt x="4193" y="19836"/>
                    </a:cubicBezTo>
                    <a:cubicBezTo>
                      <a:pt x="4777" y="20733"/>
                      <a:pt x="5299" y="21651"/>
                      <a:pt x="5799" y="22590"/>
                    </a:cubicBezTo>
                    <a:cubicBezTo>
                      <a:pt x="6801" y="24488"/>
                      <a:pt x="7468" y="26553"/>
                      <a:pt x="7781" y="28680"/>
                    </a:cubicBezTo>
                    <a:cubicBezTo>
                      <a:pt x="7823" y="28951"/>
                      <a:pt x="7843" y="29201"/>
                      <a:pt x="7885" y="29473"/>
                    </a:cubicBezTo>
                    <a:cubicBezTo>
                      <a:pt x="7896" y="29566"/>
                      <a:pt x="7974" y="29613"/>
                      <a:pt x="8047" y="29613"/>
                    </a:cubicBezTo>
                    <a:cubicBezTo>
                      <a:pt x="8120" y="29613"/>
                      <a:pt x="8188" y="29566"/>
                      <a:pt x="8177" y="29473"/>
                    </a:cubicBezTo>
                    <a:cubicBezTo>
                      <a:pt x="8135" y="28409"/>
                      <a:pt x="7948" y="27366"/>
                      <a:pt x="7635" y="26344"/>
                    </a:cubicBezTo>
                    <a:cubicBezTo>
                      <a:pt x="7364" y="25322"/>
                      <a:pt x="6988" y="24342"/>
                      <a:pt x="6550" y="23382"/>
                    </a:cubicBezTo>
                    <a:cubicBezTo>
                      <a:pt x="5633" y="21442"/>
                      <a:pt x="4527" y="19607"/>
                      <a:pt x="3255" y="17897"/>
                    </a:cubicBezTo>
                    <a:cubicBezTo>
                      <a:pt x="2984" y="17459"/>
                      <a:pt x="2712" y="17021"/>
                      <a:pt x="2504" y="16562"/>
                    </a:cubicBezTo>
                    <a:cubicBezTo>
                      <a:pt x="2233" y="16103"/>
                      <a:pt x="2003" y="15644"/>
                      <a:pt x="1753" y="15185"/>
                    </a:cubicBezTo>
                    <a:cubicBezTo>
                      <a:pt x="1273" y="14267"/>
                      <a:pt x="898" y="13287"/>
                      <a:pt x="668" y="12265"/>
                    </a:cubicBezTo>
                    <a:cubicBezTo>
                      <a:pt x="230" y="10325"/>
                      <a:pt x="648" y="8365"/>
                      <a:pt x="1148" y="6488"/>
                    </a:cubicBezTo>
                    <a:cubicBezTo>
                      <a:pt x="1419" y="5528"/>
                      <a:pt x="1670" y="4590"/>
                      <a:pt x="1878" y="3630"/>
                    </a:cubicBezTo>
                    <a:cubicBezTo>
                      <a:pt x="2087" y="2671"/>
                      <a:pt x="2254" y="1711"/>
                      <a:pt x="2128" y="773"/>
                    </a:cubicBezTo>
                    <a:cubicBezTo>
                      <a:pt x="2108" y="522"/>
                      <a:pt x="2108" y="293"/>
                      <a:pt x="2066" y="64"/>
                    </a:cubicBezTo>
                    <a:cubicBezTo>
                      <a:pt x="2066" y="22"/>
                      <a:pt x="2035" y="1"/>
                      <a:pt x="2006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7" name="Google Shape;755;p15"/>
              <p:cNvSpPr/>
              <p:nvPr/>
            </p:nvSpPr>
            <p:spPr>
              <a:xfrm>
                <a:off x="-743825" y="3843750"/>
                <a:ext cx="332575" cy="85025"/>
              </a:xfrm>
              <a:custGeom>
                <a:avLst/>
                <a:gdLst/>
                <a:ahLst/>
                <a:cxnLst/>
                <a:rect l="l" t="t" r="r" b="b"/>
                <a:pathLst>
                  <a:path w="13303" h="3401" extrusionOk="0">
                    <a:moveTo>
                      <a:pt x="12764" y="1"/>
                    </a:moveTo>
                    <a:cubicBezTo>
                      <a:pt x="11983" y="1"/>
                      <a:pt x="11221" y="133"/>
                      <a:pt x="10508" y="426"/>
                    </a:cubicBezTo>
                    <a:cubicBezTo>
                      <a:pt x="9694" y="738"/>
                      <a:pt x="8902" y="1093"/>
                      <a:pt x="8130" y="1510"/>
                    </a:cubicBezTo>
                    <a:cubicBezTo>
                      <a:pt x="6566" y="2365"/>
                      <a:pt x="4835" y="2887"/>
                      <a:pt x="3062" y="3054"/>
                    </a:cubicBezTo>
                    <a:cubicBezTo>
                      <a:pt x="2877" y="3066"/>
                      <a:pt x="2692" y="3071"/>
                      <a:pt x="2507" y="3071"/>
                    </a:cubicBezTo>
                    <a:cubicBezTo>
                      <a:pt x="1726" y="3071"/>
                      <a:pt x="938" y="2968"/>
                      <a:pt x="162" y="2782"/>
                    </a:cubicBezTo>
                    <a:cubicBezTo>
                      <a:pt x="156" y="2781"/>
                      <a:pt x="150" y="2781"/>
                      <a:pt x="143" y="2781"/>
                    </a:cubicBezTo>
                    <a:cubicBezTo>
                      <a:pt x="33" y="2781"/>
                      <a:pt x="1" y="2951"/>
                      <a:pt x="100" y="2991"/>
                    </a:cubicBezTo>
                    <a:cubicBezTo>
                      <a:pt x="861" y="3280"/>
                      <a:pt x="1672" y="3400"/>
                      <a:pt x="2488" y="3400"/>
                    </a:cubicBezTo>
                    <a:cubicBezTo>
                      <a:pt x="3438" y="3400"/>
                      <a:pt x="4396" y="3238"/>
                      <a:pt x="5293" y="2991"/>
                    </a:cubicBezTo>
                    <a:cubicBezTo>
                      <a:pt x="6149" y="2762"/>
                      <a:pt x="6962" y="2449"/>
                      <a:pt x="7755" y="2073"/>
                    </a:cubicBezTo>
                    <a:cubicBezTo>
                      <a:pt x="8568" y="1677"/>
                      <a:pt x="9319" y="1239"/>
                      <a:pt x="10153" y="905"/>
                    </a:cubicBezTo>
                    <a:cubicBezTo>
                      <a:pt x="10994" y="542"/>
                      <a:pt x="11904" y="337"/>
                      <a:pt x="12836" y="337"/>
                    </a:cubicBezTo>
                    <a:cubicBezTo>
                      <a:pt x="12922" y="337"/>
                      <a:pt x="13008" y="339"/>
                      <a:pt x="13094" y="342"/>
                    </a:cubicBezTo>
                    <a:cubicBezTo>
                      <a:pt x="13100" y="343"/>
                      <a:pt x="13107" y="343"/>
                      <a:pt x="13113" y="343"/>
                    </a:cubicBezTo>
                    <a:cubicBezTo>
                      <a:pt x="13303" y="343"/>
                      <a:pt x="13296" y="29"/>
                      <a:pt x="13094" y="8"/>
                    </a:cubicBezTo>
                    <a:cubicBezTo>
                      <a:pt x="12984" y="3"/>
                      <a:pt x="12874" y="1"/>
                      <a:pt x="12764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8" name="Google Shape;756;p15"/>
              <p:cNvSpPr/>
              <p:nvPr/>
            </p:nvSpPr>
            <p:spPr>
              <a:xfrm>
                <a:off x="-650100" y="3961650"/>
                <a:ext cx="312400" cy="168075"/>
              </a:xfrm>
              <a:custGeom>
                <a:avLst/>
                <a:gdLst/>
                <a:ahLst/>
                <a:cxnLst/>
                <a:rect l="l" t="t" r="r" b="b"/>
                <a:pathLst>
                  <a:path w="12496" h="6723" extrusionOk="0">
                    <a:moveTo>
                      <a:pt x="12360" y="1"/>
                    </a:moveTo>
                    <a:cubicBezTo>
                      <a:pt x="12326" y="1"/>
                      <a:pt x="12292" y="15"/>
                      <a:pt x="12265" y="48"/>
                    </a:cubicBezTo>
                    <a:cubicBezTo>
                      <a:pt x="11785" y="736"/>
                      <a:pt x="11389" y="1487"/>
                      <a:pt x="10909" y="2175"/>
                    </a:cubicBezTo>
                    <a:cubicBezTo>
                      <a:pt x="10430" y="2864"/>
                      <a:pt x="9846" y="3448"/>
                      <a:pt x="9178" y="3948"/>
                    </a:cubicBezTo>
                    <a:cubicBezTo>
                      <a:pt x="8386" y="4470"/>
                      <a:pt x="7510" y="4824"/>
                      <a:pt x="6592" y="4991"/>
                    </a:cubicBezTo>
                    <a:cubicBezTo>
                      <a:pt x="5591" y="5241"/>
                      <a:pt x="4569" y="5450"/>
                      <a:pt x="3568" y="5659"/>
                    </a:cubicBezTo>
                    <a:lnTo>
                      <a:pt x="1857" y="6034"/>
                    </a:lnTo>
                    <a:lnTo>
                      <a:pt x="981" y="6222"/>
                    </a:lnTo>
                    <a:cubicBezTo>
                      <a:pt x="689" y="6263"/>
                      <a:pt x="397" y="6347"/>
                      <a:pt x="126" y="6472"/>
                    </a:cubicBezTo>
                    <a:cubicBezTo>
                      <a:pt x="1" y="6535"/>
                      <a:pt x="84" y="6701"/>
                      <a:pt x="209" y="6722"/>
                    </a:cubicBezTo>
                    <a:cubicBezTo>
                      <a:pt x="460" y="6722"/>
                      <a:pt x="731" y="6681"/>
                      <a:pt x="981" y="6618"/>
                    </a:cubicBezTo>
                    <a:lnTo>
                      <a:pt x="1774" y="6430"/>
                    </a:lnTo>
                    <a:lnTo>
                      <a:pt x="3338" y="6097"/>
                    </a:lnTo>
                    <a:cubicBezTo>
                      <a:pt x="4381" y="5867"/>
                      <a:pt x="5424" y="5638"/>
                      <a:pt x="6467" y="5408"/>
                    </a:cubicBezTo>
                    <a:cubicBezTo>
                      <a:pt x="7426" y="5241"/>
                      <a:pt x="8344" y="4887"/>
                      <a:pt x="9178" y="4386"/>
                    </a:cubicBezTo>
                    <a:cubicBezTo>
                      <a:pt x="9867" y="3907"/>
                      <a:pt x="10471" y="3323"/>
                      <a:pt x="10972" y="2655"/>
                    </a:cubicBezTo>
                    <a:cubicBezTo>
                      <a:pt x="11556" y="1883"/>
                      <a:pt x="12057" y="1028"/>
                      <a:pt x="12453" y="152"/>
                    </a:cubicBezTo>
                    <a:cubicBezTo>
                      <a:pt x="12496" y="67"/>
                      <a:pt x="12431" y="1"/>
                      <a:pt x="12360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49" name="Google Shape;757;p15"/>
              <p:cNvSpPr/>
              <p:nvPr/>
            </p:nvSpPr>
            <p:spPr>
              <a:xfrm>
                <a:off x="-61900" y="3043400"/>
                <a:ext cx="157450" cy="113037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45215" extrusionOk="0">
                    <a:moveTo>
                      <a:pt x="6132" y="0"/>
                    </a:moveTo>
                    <a:cubicBezTo>
                      <a:pt x="6102" y="0"/>
                      <a:pt x="6072" y="14"/>
                      <a:pt x="6049" y="48"/>
                    </a:cubicBezTo>
                    <a:lnTo>
                      <a:pt x="6049" y="27"/>
                    </a:lnTo>
                    <a:cubicBezTo>
                      <a:pt x="4360" y="2175"/>
                      <a:pt x="3546" y="4866"/>
                      <a:pt x="3275" y="7536"/>
                    </a:cubicBezTo>
                    <a:cubicBezTo>
                      <a:pt x="2920" y="10706"/>
                      <a:pt x="3338" y="13897"/>
                      <a:pt x="3755" y="17026"/>
                    </a:cubicBezTo>
                    <a:cubicBezTo>
                      <a:pt x="3963" y="18611"/>
                      <a:pt x="4172" y="20196"/>
                      <a:pt x="4380" y="21802"/>
                    </a:cubicBezTo>
                    <a:cubicBezTo>
                      <a:pt x="4589" y="23387"/>
                      <a:pt x="4818" y="24973"/>
                      <a:pt x="4944" y="26558"/>
                    </a:cubicBezTo>
                    <a:cubicBezTo>
                      <a:pt x="5110" y="28143"/>
                      <a:pt x="5048" y="29749"/>
                      <a:pt x="4756" y="31334"/>
                    </a:cubicBezTo>
                    <a:cubicBezTo>
                      <a:pt x="4506" y="32836"/>
                      <a:pt x="4026" y="34296"/>
                      <a:pt x="3379" y="35693"/>
                    </a:cubicBezTo>
                    <a:cubicBezTo>
                      <a:pt x="2691" y="37049"/>
                      <a:pt x="1836" y="38321"/>
                      <a:pt x="1231" y="39719"/>
                    </a:cubicBezTo>
                    <a:cubicBezTo>
                      <a:pt x="626" y="41137"/>
                      <a:pt x="84" y="42535"/>
                      <a:pt x="21" y="44057"/>
                    </a:cubicBezTo>
                    <a:cubicBezTo>
                      <a:pt x="0" y="44391"/>
                      <a:pt x="0" y="44725"/>
                      <a:pt x="21" y="45058"/>
                    </a:cubicBezTo>
                    <a:cubicBezTo>
                      <a:pt x="32" y="45163"/>
                      <a:pt x="120" y="45215"/>
                      <a:pt x="204" y="45215"/>
                    </a:cubicBezTo>
                    <a:cubicBezTo>
                      <a:pt x="287" y="45215"/>
                      <a:pt x="365" y="45163"/>
                      <a:pt x="355" y="45058"/>
                    </a:cubicBezTo>
                    <a:cubicBezTo>
                      <a:pt x="334" y="44725"/>
                      <a:pt x="334" y="44391"/>
                      <a:pt x="355" y="44057"/>
                    </a:cubicBezTo>
                    <a:cubicBezTo>
                      <a:pt x="376" y="43661"/>
                      <a:pt x="418" y="43285"/>
                      <a:pt x="501" y="42910"/>
                    </a:cubicBezTo>
                    <a:cubicBezTo>
                      <a:pt x="668" y="42159"/>
                      <a:pt x="897" y="41450"/>
                      <a:pt x="1189" y="40741"/>
                    </a:cubicBezTo>
                    <a:cubicBezTo>
                      <a:pt x="1460" y="40011"/>
                      <a:pt x="1794" y="39302"/>
                      <a:pt x="2149" y="38613"/>
                    </a:cubicBezTo>
                    <a:cubicBezTo>
                      <a:pt x="2503" y="37946"/>
                      <a:pt x="2900" y="37299"/>
                      <a:pt x="3275" y="36632"/>
                    </a:cubicBezTo>
                    <a:cubicBezTo>
                      <a:pt x="3630" y="35985"/>
                      <a:pt x="3942" y="35339"/>
                      <a:pt x="4214" y="34671"/>
                    </a:cubicBezTo>
                    <a:cubicBezTo>
                      <a:pt x="4485" y="33941"/>
                      <a:pt x="4693" y="33211"/>
                      <a:pt x="4860" y="32481"/>
                    </a:cubicBezTo>
                    <a:cubicBezTo>
                      <a:pt x="5256" y="30979"/>
                      <a:pt x="5423" y="29457"/>
                      <a:pt x="5382" y="27913"/>
                    </a:cubicBezTo>
                    <a:cubicBezTo>
                      <a:pt x="5319" y="26349"/>
                      <a:pt x="5173" y="24785"/>
                      <a:pt x="4923" y="23221"/>
                    </a:cubicBezTo>
                    <a:cubicBezTo>
                      <a:pt x="4714" y="21656"/>
                      <a:pt x="4506" y="20071"/>
                      <a:pt x="4297" y="18507"/>
                    </a:cubicBezTo>
                    <a:cubicBezTo>
                      <a:pt x="3880" y="15336"/>
                      <a:pt x="3379" y="12166"/>
                      <a:pt x="3484" y="8975"/>
                    </a:cubicBezTo>
                    <a:cubicBezTo>
                      <a:pt x="3588" y="6222"/>
                      <a:pt x="4193" y="3406"/>
                      <a:pt x="5674" y="1028"/>
                    </a:cubicBezTo>
                    <a:cubicBezTo>
                      <a:pt x="5841" y="736"/>
                      <a:pt x="6028" y="465"/>
                      <a:pt x="6237" y="194"/>
                    </a:cubicBezTo>
                    <a:cubicBezTo>
                      <a:pt x="6298" y="102"/>
                      <a:pt x="6214" y="0"/>
                      <a:pt x="6132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0" name="Google Shape;758;p15"/>
              <p:cNvSpPr/>
              <p:nvPr/>
            </p:nvSpPr>
            <p:spPr>
              <a:xfrm>
                <a:off x="-355475" y="3349550"/>
                <a:ext cx="421625" cy="345050"/>
              </a:xfrm>
              <a:custGeom>
                <a:avLst/>
                <a:gdLst/>
                <a:ahLst/>
                <a:cxnLst/>
                <a:rect l="l" t="t" r="r" b="b"/>
                <a:pathLst>
                  <a:path w="16865" h="13802" extrusionOk="0">
                    <a:moveTo>
                      <a:pt x="394" y="0"/>
                    </a:moveTo>
                    <a:cubicBezTo>
                      <a:pt x="304" y="0"/>
                      <a:pt x="215" y="1"/>
                      <a:pt x="126" y="3"/>
                    </a:cubicBezTo>
                    <a:cubicBezTo>
                      <a:pt x="0" y="24"/>
                      <a:pt x="0" y="212"/>
                      <a:pt x="126" y="233"/>
                    </a:cubicBezTo>
                    <a:lnTo>
                      <a:pt x="126" y="212"/>
                    </a:lnTo>
                    <a:cubicBezTo>
                      <a:pt x="897" y="275"/>
                      <a:pt x="1669" y="337"/>
                      <a:pt x="2441" y="483"/>
                    </a:cubicBezTo>
                    <a:cubicBezTo>
                      <a:pt x="3171" y="608"/>
                      <a:pt x="3901" y="775"/>
                      <a:pt x="4631" y="984"/>
                    </a:cubicBezTo>
                    <a:cubicBezTo>
                      <a:pt x="9783" y="2506"/>
                      <a:pt x="13933" y="6365"/>
                      <a:pt x="15873" y="11392"/>
                    </a:cubicBezTo>
                    <a:cubicBezTo>
                      <a:pt x="15998" y="11767"/>
                      <a:pt x="16123" y="12143"/>
                      <a:pt x="16249" y="12518"/>
                    </a:cubicBezTo>
                    <a:cubicBezTo>
                      <a:pt x="16374" y="12914"/>
                      <a:pt x="16478" y="13331"/>
                      <a:pt x="16624" y="13728"/>
                    </a:cubicBezTo>
                    <a:cubicBezTo>
                      <a:pt x="16643" y="13775"/>
                      <a:pt x="16697" y="13801"/>
                      <a:pt x="16748" y="13801"/>
                    </a:cubicBezTo>
                    <a:cubicBezTo>
                      <a:pt x="16809" y="13801"/>
                      <a:pt x="16865" y="13765"/>
                      <a:pt x="16853" y="13686"/>
                    </a:cubicBezTo>
                    <a:cubicBezTo>
                      <a:pt x="16770" y="12956"/>
                      <a:pt x="16561" y="12226"/>
                      <a:pt x="16290" y="11538"/>
                    </a:cubicBezTo>
                    <a:cubicBezTo>
                      <a:pt x="16019" y="10849"/>
                      <a:pt x="15727" y="10161"/>
                      <a:pt x="15393" y="9514"/>
                    </a:cubicBezTo>
                    <a:cubicBezTo>
                      <a:pt x="14705" y="8180"/>
                      <a:pt x="13871" y="6949"/>
                      <a:pt x="12891" y="5844"/>
                    </a:cubicBezTo>
                    <a:cubicBezTo>
                      <a:pt x="10826" y="3528"/>
                      <a:pt x="8218" y="1818"/>
                      <a:pt x="5298" y="859"/>
                    </a:cubicBezTo>
                    <a:cubicBezTo>
                      <a:pt x="4464" y="567"/>
                      <a:pt x="3609" y="358"/>
                      <a:pt x="2733" y="212"/>
                    </a:cubicBezTo>
                    <a:cubicBezTo>
                      <a:pt x="1965" y="81"/>
                      <a:pt x="1180" y="0"/>
                      <a:pt x="394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1" name="Google Shape;759;p15"/>
              <p:cNvSpPr/>
              <p:nvPr/>
            </p:nvSpPr>
            <p:spPr>
              <a:xfrm>
                <a:off x="63975" y="3496975"/>
                <a:ext cx="367425" cy="214350"/>
              </a:xfrm>
              <a:custGeom>
                <a:avLst/>
                <a:gdLst/>
                <a:ahLst/>
                <a:cxnLst/>
                <a:rect l="l" t="t" r="r" b="b"/>
                <a:pathLst>
                  <a:path w="14697" h="8574" extrusionOk="0">
                    <a:moveTo>
                      <a:pt x="11676" y="1"/>
                    </a:moveTo>
                    <a:cubicBezTo>
                      <a:pt x="11321" y="1"/>
                      <a:pt x="10965" y="16"/>
                      <a:pt x="10609" y="51"/>
                    </a:cubicBezTo>
                    <a:cubicBezTo>
                      <a:pt x="9295" y="113"/>
                      <a:pt x="8001" y="385"/>
                      <a:pt x="6771" y="823"/>
                    </a:cubicBezTo>
                    <a:cubicBezTo>
                      <a:pt x="4581" y="1594"/>
                      <a:pt x="2683" y="3054"/>
                      <a:pt x="1369" y="4973"/>
                    </a:cubicBezTo>
                    <a:cubicBezTo>
                      <a:pt x="1014" y="5495"/>
                      <a:pt x="722" y="6037"/>
                      <a:pt x="493" y="6642"/>
                    </a:cubicBezTo>
                    <a:cubicBezTo>
                      <a:pt x="242" y="7226"/>
                      <a:pt x="96" y="7831"/>
                      <a:pt x="13" y="8456"/>
                    </a:cubicBezTo>
                    <a:cubicBezTo>
                      <a:pt x="1" y="8529"/>
                      <a:pt x="52" y="8574"/>
                      <a:pt x="101" y="8574"/>
                    </a:cubicBezTo>
                    <a:cubicBezTo>
                      <a:pt x="137" y="8574"/>
                      <a:pt x="171" y="8551"/>
                      <a:pt x="180" y="8498"/>
                    </a:cubicBezTo>
                    <a:cubicBezTo>
                      <a:pt x="660" y="6350"/>
                      <a:pt x="1848" y="4431"/>
                      <a:pt x="3538" y="3033"/>
                    </a:cubicBezTo>
                    <a:cubicBezTo>
                      <a:pt x="5415" y="1469"/>
                      <a:pt x="7772" y="656"/>
                      <a:pt x="10171" y="405"/>
                    </a:cubicBezTo>
                    <a:cubicBezTo>
                      <a:pt x="10718" y="358"/>
                      <a:pt x="11254" y="335"/>
                      <a:pt x="11787" y="335"/>
                    </a:cubicBezTo>
                    <a:cubicBezTo>
                      <a:pt x="11964" y="335"/>
                      <a:pt x="12142" y="338"/>
                      <a:pt x="12319" y="343"/>
                    </a:cubicBezTo>
                    <a:cubicBezTo>
                      <a:pt x="12694" y="364"/>
                      <a:pt x="13049" y="385"/>
                      <a:pt x="13424" y="426"/>
                    </a:cubicBezTo>
                    <a:cubicBezTo>
                      <a:pt x="13779" y="447"/>
                      <a:pt x="14134" y="510"/>
                      <a:pt x="14488" y="531"/>
                    </a:cubicBezTo>
                    <a:cubicBezTo>
                      <a:pt x="14676" y="531"/>
                      <a:pt x="14697" y="280"/>
                      <a:pt x="14530" y="239"/>
                    </a:cubicBezTo>
                    <a:cubicBezTo>
                      <a:pt x="13883" y="93"/>
                      <a:pt x="13216" y="30"/>
                      <a:pt x="12548" y="30"/>
                    </a:cubicBezTo>
                    <a:cubicBezTo>
                      <a:pt x="12258" y="11"/>
                      <a:pt x="11967" y="1"/>
                      <a:pt x="11676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2" name="Google Shape;760;p15"/>
              <p:cNvSpPr/>
              <p:nvPr/>
            </p:nvSpPr>
            <p:spPr>
              <a:xfrm>
                <a:off x="177450" y="3749675"/>
                <a:ext cx="41725" cy="250950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0038" extrusionOk="0">
                    <a:moveTo>
                      <a:pt x="688" y="0"/>
                    </a:moveTo>
                    <a:cubicBezTo>
                      <a:pt x="646" y="0"/>
                      <a:pt x="605" y="23"/>
                      <a:pt x="584" y="80"/>
                    </a:cubicBezTo>
                    <a:cubicBezTo>
                      <a:pt x="459" y="372"/>
                      <a:pt x="459" y="705"/>
                      <a:pt x="563" y="997"/>
                    </a:cubicBezTo>
                    <a:cubicBezTo>
                      <a:pt x="647" y="1352"/>
                      <a:pt x="730" y="1686"/>
                      <a:pt x="813" y="2040"/>
                    </a:cubicBezTo>
                    <a:cubicBezTo>
                      <a:pt x="980" y="2749"/>
                      <a:pt x="1105" y="3479"/>
                      <a:pt x="1210" y="4209"/>
                    </a:cubicBezTo>
                    <a:cubicBezTo>
                      <a:pt x="1397" y="5523"/>
                      <a:pt x="1314" y="6837"/>
                      <a:pt x="918" y="8089"/>
                    </a:cubicBezTo>
                    <a:cubicBezTo>
                      <a:pt x="813" y="8423"/>
                      <a:pt x="688" y="8735"/>
                      <a:pt x="521" y="9048"/>
                    </a:cubicBezTo>
                    <a:cubicBezTo>
                      <a:pt x="438" y="9173"/>
                      <a:pt x="355" y="9340"/>
                      <a:pt x="313" y="9486"/>
                    </a:cubicBezTo>
                    <a:cubicBezTo>
                      <a:pt x="229" y="9674"/>
                      <a:pt x="125" y="9862"/>
                      <a:pt x="0" y="10008"/>
                    </a:cubicBezTo>
                    <a:cubicBezTo>
                      <a:pt x="0" y="10023"/>
                      <a:pt x="0" y="10037"/>
                      <a:pt x="7" y="10037"/>
                    </a:cubicBezTo>
                    <a:cubicBezTo>
                      <a:pt x="10" y="10037"/>
                      <a:pt x="15" y="10035"/>
                      <a:pt x="21" y="10029"/>
                    </a:cubicBezTo>
                    <a:lnTo>
                      <a:pt x="334" y="9695"/>
                    </a:lnTo>
                    <a:cubicBezTo>
                      <a:pt x="459" y="9591"/>
                      <a:pt x="563" y="9486"/>
                      <a:pt x="647" y="9361"/>
                    </a:cubicBezTo>
                    <a:cubicBezTo>
                      <a:pt x="813" y="9111"/>
                      <a:pt x="939" y="8840"/>
                      <a:pt x="1064" y="8569"/>
                    </a:cubicBezTo>
                    <a:cubicBezTo>
                      <a:pt x="1293" y="8005"/>
                      <a:pt x="1439" y="7401"/>
                      <a:pt x="1523" y="6775"/>
                    </a:cubicBezTo>
                    <a:cubicBezTo>
                      <a:pt x="1669" y="5377"/>
                      <a:pt x="1564" y="3980"/>
                      <a:pt x="1251" y="2603"/>
                    </a:cubicBezTo>
                    <a:cubicBezTo>
                      <a:pt x="1147" y="2186"/>
                      <a:pt x="1064" y="1790"/>
                      <a:pt x="959" y="1373"/>
                    </a:cubicBezTo>
                    <a:cubicBezTo>
                      <a:pt x="855" y="956"/>
                      <a:pt x="730" y="580"/>
                      <a:pt x="834" y="184"/>
                    </a:cubicBezTo>
                    <a:cubicBezTo>
                      <a:pt x="862" y="87"/>
                      <a:pt x="771" y="0"/>
                      <a:pt x="688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3" name="Google Shape;761;p15"/>
              <p:cNvSpPr/>
              <p:nvPr/>
            </p:nvSpPr>
            <p:spPr>
              <a:xfrm>
                <a:off x="-512950" y="4153750"/>
                <a:ext cx="154375" cy="150125"/>
              </a:xfrm>
              <a:custGeom>
                <a:avLst/>
                <a:gdLst/>
                <a:ahLst/>
                <a:cxnLst/>
                <a:rect l="l" t="t" r="r" b="b"/>
                <a:pathLst>
                  <a:path w="6175" h="6005" extrusionOk="0">
                    <a:moveTo>
                      <a:pt x="2554" y="1"/>
                    </a:moveTo>
                    <a:cubicBezTo>
                      <a:pt x="2377" y="1"/>
                      <a:pt x="2199" y="27"/>
                      <a:pt x="2024" y="81"/>
                    </a:cubicBezTo>
                    <a:cubicBezTo>
                      <a:pt x="772" y="477"/>
                      <a:pt x="42" y="1708"/>
                      <a:pt x="21" y="2980"/>
                    </a:cubicBezTo>
                    <a:cubicBezTo>
                      <a:pt x="0" y="4023"/>
                      <a:pt x="355" y="5024"/>
                      <a:pt x="730" y="6005"/>
                    </a:cubicBezTo>
                    <a:cubicBezTo>
                      <a:pt x="1002" y="5671"/>
                      <a:pt x="1377" y="5442"/>
                      <a:pt x="1794" y="5358"/>
                    </a:cubicBezTo>
                    <a:cubicBezTo>
                      <a:pt x="2211" y="5254"/>
                      <a:pt x="2629" y="5212"/>
                      <a:pt x="3046" y="5129"/>
                    </a:cubicBezTo>
                    <a:cubicBezTo>
                      <a:pt x="4089" y="4920"/>
                      <a:pt x="5027" y="4357"/>
                      <a:pt x="5715" y="3543"/>
                    </a:cubicBezTo>
                    <a:cubicBezTo>
                      <a:pt x="6049" y="3210"/>
                      <a:pt x="6174" y="2688"/>
                      <a:pt x="6049" y="2229"/>
                    </a:cubicBezTo>
                    <a:cubicBezTo>
                      <a:pt x="5930" y="1791"/>
                      <a:pt x="5581" y="1372"/>
                      <a:pt x="5114" y="1372"/>
                    </a:cubicBezTo>
                    <a:cubicBezTo>
                      <a:pt x="5092" y="1372"/>
                      <a:pt x="5070" y="1372"/>
                      <a:pt x="5048" y="1374"/>
                    </a:cubicBezTo>
                    <a:cubicBezTo>
                      <a:pt x="4839" y="1395"/>
                      <a:pt x="4631" y="1499"/>
                      <a:pt x="4422" y="1499"/>
                    </a:cubicBezTo>
                    <a:cubicBezTo>
                      <a:pt x="4214" y="1499"/>
                      <a:pt x="4235" y="1479"/>
                      <a:pt x="4214" y="1249"/>
                    </a:cubicBezTo>
                    <a:cubicBezTo>
                      <a:pt x="4151" y="936"/>
                      <a:pt x="4005" y="665"/>
                      <a:pt x="3755" y="457"/>
                    </a:cubicBezTo>
                    <a:cubicBezTo>
                      <a:pt x="3414" y="160"/>
                      <a:pt x="2988" y="1"/>
                      <a:pt x="2554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4" name="Google Shape;762;p15"/>
              <p:cNvSpPr/>
              <p:nvPr/>
            </p:nvSpPr>
            <p:spPr>
              <a:xfrm>
                <a:off x="-497825" y="4127800"/>
                <a:ext cx="183750" cy="1718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6872" extrusionOk="0">
                    <a:moveTo>
                      <a:pt x="6296" y="0"/>
                    </a:moveTo>
                    <a:cubicBezTo>
                      <a:pt x="6208" y="0"/>
                      <a:pt x="6118" y="11"/>
                      <a:pt x="6028" y="35"/>
                    </a:cubicBezTo>
                    <a:cubicBezTo>
                      <a:pt x="5361" y="201"/>
                      <a:pt x="4777" y="577"/>
                      <a:pt x="4360" y="1119"/>
                    </a:cubicBezTo>
                    <a:cubicBezTo>
                      <a:pt x="3880" y="1682"/>
                      <a:pt x="3588" y="2371"/>
                      <a:pt x="3150" y="2996"/>
                    </a:cubicBezTo>
                    <a:cubicBezTo>
                      <a:pt x="2712" y="3664"/>
                      <a:pt x="2170" y="4289"/>
                      <a:pt x="1565" y="4832"/>
                    </a:cubicBezTo>
                    <a:cubicBezTo>
                      <a:pt x="1231" y="5124"/>
                      <a:pt x="918" y="5416"/>
                      <a:pt x="626" y="5729"/>
                    </a:cubicBezTo>
                    <a:cubicBezTo>
                      <a:pt x="397" y="5979"/>
                      <a:pt x="0" y="6417"/>
                      <a:pt x="84" y="6813"/>
                    </a:cubicBezTo>
                    <a:cubicBezTo>
                      <a:pt x="96" y="6850"/>
                      <a:pt x="136" y="6872"/>
                      <a:pt x="176" y="6872"/>
                    </a:cubicBezTo>
                    <a:cubicBezTo>
                      <a:pt x="205" y="6872"/>
                      <a:pt x="233" y="6860"/>
                      <a:pt x="251" y="6834"/>
                    </a:cubicBezTo>
                    <a:cubicBezTo>
                      <a:pt x="397" y="6500"/>
                      <a:pt x="584" y="6188"/>
                      <a:pt x="814" y="5916"/>
                    </a:cubicBezTo>
                    <a:cubicBezTo>
                      <a:pt x="1064" y="5666"/>
                      <a:pt x="1314" y="5416"/>
                      <a:pt x="1565" y="5186"/>
                    </a:cubicBezTo>
                    <a:cubicBezTo>
                      <a:pt x="2128" y="4707"/>
                      <a:pt x="2628" y="4164"/>
                      <a:pt x="3066" y="3601"/>
                    </a:cubicBezTo>
                    <a:cubicBezTo>
                      <a:pt x="3880" y="2517"/>
                      <a:pt x="4339" y="1057"/>
                      <a:pt x="5632" y="452"/>
                    </a:cubicBezTo>
                    <a:cubicBezTo>
                      <a:pt x="5831" y="336"/>
                      <a:pt x="6057" y="272"/>
                      <a:pt x="6288" y="272"/>
                    </a:cubicBezTo>
                    <a:cubicBezTo>
                      <a:pt x="6347" y="272"/>
                      <a:pt x="6407" y="276"/>
                      <a:pt x="6466" y="285"/>
                    </a:cubicBezTo>
                    <a:cubicBezTo>
                      <a:pt x="6779" y="347"/>
                      <a:pt x="7029" y="577"/>
                      <a:pt x="7155" y="869"/>
                    </a:cubicBezTo>
                    <a:cubicBezTo>
                      <a:pt x="7175" y="896"/>
                      <a:pt x="7204" y="908"/>
                      <a:pt x="7232" y="908"/>
                    </a:cubicBezTo>
                    <a:cubicBezTo>
                      <a:pt x="7292" y="908"/>
                      <a:pt x="7350" y="856"/>
                      <a:pt x="7321" y="785"/>
                    </a:cubicBezTo>
                    <a:cubicBezTo>
                      <a:pt x="7199" y="312"/>
                      <a:pt x="6766" y="0"/>
                      <a:pt x="6296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5" name="Google Shape;763;p15"/>
              <p:cNvSpPr/>
              <p:nvPr/>
            </p:nvSpPr>
            <p:spPr>
              <a:xfrm>
                <a:off x="397775" y="4137825"/>
                <a:ext cx="160550" cy="319900"/>
              </a:xfrm>
              <a:custGeom>
                <a:avLst/>
                <a:gdLst/>
                <a:ahLst/>
                <a:cxnLst/>
                <a:rect l="l" t="t" r="r" b="b"/>
                <a:pathLst>
                  <a:path w="6422" h="12796" extrusionOk="0">
                    <a:moveTo>
                      <a:pt x="102" y="1"/>
                    </a:moveTo>
                    <a:cubicBezTo>
                      <a:pt x="37" y="1"/>
                      <a:pt x="1" y="98"/>
                      <a:pt x="72" y="134"/>
                    </a:cubicBezTo>
                    <a:cubicBezTo>
                      <a:pt x="823" y="635"/>
                      <a:pt x="1491" y="1198"/>
                      <a:pt x="2075" y="1865"/>
                    </a:cubicBezTo>
                    <a:cubicBezTo>
                      <a:pt x="2659" y="2554"/>
                      <a:pt x="3138" y="3304"/>
                      <a:pt x="3535" y="4118"/>
                    </a:cubicBezTo>
                    <a:cubicBezTo>
                      <a:pt x="3931" y="4911"/>
                      <a:pt x="4244" y="5766"/>
                      <a:pt x="4473" y="6642"/>
                    </a:cubicBezTo>
                    <a:cubicBezTo>
                      <a:pt x="4724" y="7580"/>
                      <a:pt x="4891" y="8540"/>
                      <a:pt x="5078" y="9499"/>
                    </a:cubicBezTo>
                    <a:cubicBezTo>
                      <a:pt x="5308" y="10605"/>
                      <a:pt x="5558" y="11793"/>
                      <a:pt x="6163" y="12753"/>
                    </a:cubicBezTo>
                    <a:cubicBezTo>
                      <a:pt x="6193" y="12783"/>
                      <a:pt x="6228" y="12796"/>
                      <a:pt x="6262" y="12796"/>
                    </a:cubicBezTo>
                    <a:cubicBezTo>
                      <a:pt x="6346" y="12796"/>
                      <a:pt x="6422" y="12717"/>
                      <a:pt x="6392" y="12628"/>
                    </a:cubicBezTo>
                    <a:cubicBezTo>
                      <a:pt x="5913" y="11689"/>
                      <a:pt x="5579" y="10709"/>
                      <a:pt x="5391" y="9687"/>
                    </a:cubicBezTo>
                    <a:cubicBezTo>
                      <a:pt x="5203" y="8686"/>
                      <a:pt x="5037" y="7705"/>
                      <a:pt x="4786" y="6725"/>
                    </a:cubicBezTo>
                    <a:cubicBezTo>
                      <a:pt x="4348" y="4973"/>
                      <a:pt x="3556" y="3325"/>
                      <a:pt x="2429" y="1907"/>
                    </a:cubicBezTo>
                    <a:cubicBezTo>
                      <a:pt x="1824" y="1114"/>
                      <a:pt x="1032" y="468"/>
                      <a:pt x="135" y="9"/>
                    </a:cubicBezTo>
                    <a:cubicBezTo>
                      <a:pt x="123" y="3"/>
                      <a:pt x="112" y="1"/>
                      <a:pt x="102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6" name="Google Shape;764;p15"/>
              <p:cNvSpPr/>
              <p:nvPr/>
            </p:nvSpPr>
            <p:spPr>
              <a:xfrm>
                <a:off x="84625" y="3769250"/>
                <a:ext cx="412800" cy="398525"/>
              </a:xfrm>
              <a:custGeom>
                <a:avLst/>
                <a:gdLst/>
                <a:ahLst/>
                <a:cxnLst/>
                <a:rect l="l" t="t" r="r" b="b"/>
                <a:pathLst>
                  <a:path w="16512" h="15941" extrusionOk="0">
                    <a:moveTo>
                      <a:pt x="10897" y="1"/>
                    </a:moveTo>
                    <a:cubicBezTo>
                      <a:pt x="8943" y="1"/>
                      <a:pt x="7091" y="1024"/>
                      <a:pt x="5695" y="2363"/>
                    </a:cubicBezTo>
                    <a:cubicBezTo>
                      <a:pt x="4860" y="3197"/>
                      <a:pt x="4130" y="4136"/>
                      <a:pt x="3525" y="5137"/>
                    </a:cubicBezTo>
                    <a:cubicBezTo>
                      <a:pt x="2879" y="6138"/>
                      <a:pt x="2295" y="7181"/>
                      <a:pt x="1773" y="8265"/>
                    </a:cubicBezTo>
                    <a:cubicBezTo>
                      <a:pt x="772" y="10351"/>
                      <a:pt x="0" y="12687"/>
                      <a:pt x="397" y="15044"/>
                    </a:cubicBezTo>
                    <a:cubicBezTo>
                      <a:pt x="438" y="15315"/>
                      <a:pt x="501" y="15586"/>
                      <a:pt x="584" y="15857"/>
                    </a:cubicBezTo>
                    <a:cubicBezTo>
                      <a:pt x="609" y="15915"/>
                      <a:pt x="657" y="15941"/>
                      <a:pt x="705" y="15941"/>
                    </a:cubicBezTo>
                    <a:cubicBezTo>
                      <a:pt x="776" y="15941"/>
                      <a:pt x="847" y="15883"/>
                      <a:pt x="835" y="15795"/>
                    </a:cubicBezTo>
                    <a:lnTo>
                      <a:pt x="835" y="15795"/>
                    </a:lnTo>
                    <a:lnTo>
                      <a:pt x="835" y="15816"/>
                    </a:lnTo>
                    <a:cubicBezTo>
                      <a:pt x="209" y="13584"/>
                      <a:pt x="793" y="11248"/>
                      <a:pt x="1711" y="9183"/>
                    </a:cubicBezTo>
                    <a:cubicBezTo>
                      <a:pt x="2190" y="8119"/>
                      <a:pt x="2733" y="7097"/>
                      <a:pt x="3317" y="6096"/>
                    </a:cubicBezTo>
                    <a:cubicBezTo>
                      <a:pt x="3880" y="5116"/>
                      <a:pt x="4547" y="4177"/>
                      <a:pt x="5277" y="3301"/>
                    </a:cubicBezTo>
                    <a:cubicBezTo>
                      <a:pt x="6654" y="1737"/>
                      <a:pt x="8552" y="402"/>
                      <a:pt x="10700" y="319"/>
                    </a:cubicBezTo>
                    <a:cubicBezTo>
                      <a:pt x="10774" y="315"/>
                      <a:pt x="10848" y="314"/>
                      <a:pt x="10922" y="314"/>
                    </a:cubicBezTo>
                    <a:cubicBezTo>
                      <a:pt x="11807" y="314"/>
                      <a:pt x="12684" y="543"/>
                      <a:pt x="13454" y="986"/>
                    </a:cubicBezTo>
                    <a:cubicBezTo>
                      <a:pt x="13871" y="1215"/>
                      <a:pt x="14225" y="1507"/>
                      <a:pt x="14538" y="1862"/>
                    </a:cubicBezTo>
                    <a:cubicBezTo>
                      <a:pt x="14726" y="2050"/>
                      <a:pt x="14872" y="2279"/>
                      <a:pt x="14955" y="2509"/>
                    </a:cubicBezTo>
                    <a:cubicBezTo>
                      <a:pt x="15039" y="2738"/>
                      <a:pt x="15101" y="2988"/>
                      <a:pt x="15143" y="3239"/>
                    </a:cubicBezTo>
                    <a:cubicBezTo>
                      <a:pt x="15185" y="3489"/>
                      <a:pt x="15289" y="3760"/>
                      <a:pt x="15352" y="4031"/>
                    </a:cubicBezTo>
                    <a:cubicBezTo>
                      <a:pt x="15414" y="4302"/>
                      <a:pt x="15477" y="4594"/>
                      <a:pt x="15539" y="4886"/>
                    </a:cubicBezTo>
                    <a:cubicBezTo>
                      <a:pt x="15623" y="5470"/>
                      <a:pt x="15685" y="6054"/>
                      <a:pt x="15727" y="6638"/>
                    </a:cubicBezTo>
                    <a:cubicBezTo>
                      <a:pt x="15769" y="7806"/>
                      <a:pt x="15873" y="8974"/>
                      <a:pt x="16040" y="10122"/>
                    </a:cubicBezTo>
                    <a:cubicBezTo>
                      <a:pt x="16082" y="10414"/>
                      <a:pt x="16165" y="10706"/>
                      <a:pt x="16269" y="10977"/>
                    </a:cubicBezTo>
                    <a:cubicBezTo>
                      <a:pt x="16293" y="11025"/>
                      <a:pt x="16335" y="11045"/>
                      <a:pt x="16377" y="11045"/>
                    </a:cubicBezTo>
                    <a:cubicBezTo>
                      <a:pt x="16445" y="11045"/>
                      <a:pt x="16512" y="10992"/>
                      <a:pt x="16499" y="10914"/>
                    </a:cubicBezTo>
                    <a:cubicBezTo>
                      <a:pt x="16415" y="10309"/>
                      <a:pt x="16269" y="9704"/>
                      <a:pt x="16207" y="9100"/>
                    </a:cubicBezTo>
                    <a:cubicBezTo>
                      <a:pt x="16144" y="8474"/>
                      <a:pt x="16123" y="7890"/>
                      <a:pt x="16082" y="7285"/>
                    </a:cubicBezTo>
                    <a:cubicBezTo>
                      <a:pt x="16061" y="6075"/>
                      <a:pt x="15894" y="4866"/>
                      <a:pt x="15602" y="3698"/>
                    </a:cubicBezTo>
                    <a:cubicBezTo>
                      <a:pt x="15518" y="3426"/>
                      <a:pt x="15456" y="3155"/>
                      <a:pt x="15393" y="2884"/>
                    </a:cubicBezTo>
                    <a:cubicBezTo>
                      <a:pt x="15352" y="2634"/>
                      <a:pt x="15268" y="2383"/>
                      <a:pt x="15143" y="2154"/>
                    </a:cubicBezTo>
                    <a:cubicBezTo>
                      <a:pt x="14893" y="1737"/>
                      <a:pt x="14559" y="1361"/>
                      <a:pt x="14142" y="1069"/>
                    </a:cubicBezTo>
                    <a:cubicBezTo>
                      <a:pt x="13370" y="485"/>
                      <a:pt x="12411" y="110"/>
                      <a:pt x="11430" y="27"/>
                    </a:cubicBezTo>
                    <a:cubicBezTo>
                      <a:pt x="11252" y="9"/>
                      <a:pt x="11074" y="1"/>
                      <a:pt x="10897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7" name="Google Shape;765;p15"/>
              <p:cNvSpPr/>
              <p:nvPr/>
            </p:nvSpPr>
            <p:spPr>
              <a:xfrm>
                <a:off x="262150" y="4105825"/>
                <a:ext cx="14307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5723" h="2114" extrusionOk="0">
                    <a:moveTo>
                      <a:pt x="2495" y="1"/>
                    </a:moveTo>
                    <a:cubicBezTo>
                      <a:pt x="1847" y="1"/>
                      <a:pt x="1216" y="246"/>
                      <a:pt x="742" y="705"/>
                    </a:cubicBezTo>
                    <a:cubicBezTo>
                      <a:pt x="346" y="1039"/>
                      <a:pt x="95" y="1498"/>
                      <a:pt x="12" y="1998"/>
                    </a:cubicBezTo>
                    <a:cubicBezTo>
                      <a:pt x="1" y="2077"/>
                      <a:pt x="57" y="2114"/>
                      <a:pt x="120" y="2114"/>
                    </a:cubicBezTo>
                    <a:cubicBezTo>
                      <a:pt x="174" y="2114"/>
                      <a:pt x="233" y="2088"/>
                      <a:pt x="262" y="2040"/>
                    </a:cubicBezTo>
                    <a:cubicBezTo>
                      <a:pt x="387" y="1644"/>
                      <a:pt x="596" y="1289"/>
                      <a:pt x="867" y="997"/>
                    </a:cubicBezTo>
                    <a:cubicBezTo>
                      <a:pt x="1159" y="705"/>
                      <a:pt x="1514" y="476"/>
                      <a:pt x="1910" y="371"/>
                    </a:cubicBezTo>
                    <a:cubicBezTo>
                      <a:pt x="2104" y="313"/>
                      <a:pt x="2301" y="287"/>
                      <a:pt x="2498" y="287"/>
                    </a:cubicBezTo>
                    <a:cubicBezTo>
                      <a:pt x="3146" y="287"/>
                      <a:pt x="3795" y="563"/>
                      <a:pt x="4371" y="851"/>
                    </a:cubicBezTo>
                    <a:cubicBezTo>
                      <a:pt x="4580" y="955"/>
                      <a:pt x="4809" y="1080"/>
                      <a:pt x="5018" y="1206"/>
                    </a:cubicBezTo>
                    <a:lnTo>
                      <a:pt x="5331" y="1393"/>
                    </a:lnTo>
                    <a:cubicBezTo>
                      <a:pt x="5435" y="1456"/>
                      <a:pt x="5539" y="1477"/>
                      <a:pt x="5664" y="1518"/>
                    </a:cubicBezTo>
                    <a:cubicBezTo>
                      <a:pt x="5668" y="1522"/>
                      <a:pt x="5673" y="1524"/>
                      <a:pt x="5677" y="1524"/>
                    </a:cubicBezTo>
                    <a:cubicBezTo>
                      <a:pt x="5698" y="1524"/>
                      <a:pt x="5723" y="1490"/>
                      <a:pt x="5706" y="1456"/>
                    </a:cubicBezTo>
                    <a:cubicBezTo>
                      <a:pt x="5643" y="1393"/>
                      <a:pt x="5581" y="1310"/>
                      <a:pt x="5518" y="1247"/>
                    </a:cubicBezTo>
                    <a:cubicBezTo>
                      <a:pt x="5414" y="1185"/>
                      <a:pt x="5310" y="1101"/>
                      <a:pt x="5205" y="1039"/>
                    </a:cubicBezTo>
                    <a:cubicBezTo>
                      <a:pt x="4997" y="914"/>
                      <a:pt x="4767" y="788"/>
                      <a:pt x="4559" y="663"/>
                    </a:cubicBezTo>
                    <a:cubicBezTo>
                      <a:pt x="4121" y="413"/>
                      <a:pt x="3662" y="225"/>
                      <a:pt x="3203" y="100"/>
                    </a:cubicBezTo>
                    <a:cubicBezTo>
                      <a:pt x="2969" y="33"/>
                      <a:pt x="2731" y="1"/>
                      <a:pt x="2495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8" name="Google Shape;766;p15"/>
              <p:cNvSpPr/>
              <p:nvPr/>
            </p:nvSpPr>
            <p:spPr>
              <a:xfrm>
                <a:off x="-355475" y="4154925"/>
                <a:ext cx="247200" cy="230825"/>
              </a:xfrm>
              <a:custGeom>
                <a:avLst/>
                <a:gdLst/>
                <a:ahLst/>
                <a:cxnLst/>
                <a:rect l="l" t="t" r="r" b="b"/>
                <a:pathLst>
                  <a:path w="9888" h="9233" extrusionOk="0">
                    <a:moveTo>
                      <a:pt x="4272" y="0"/>
                    </a:moveTo>
                    <a:cubicBezTo>
                      <a:pt x="2355" y="0"/>
                      <a:pt x="289" y="781"/>
                      <a:pt x="126" y="2412"/>
                    </a:cubicBezTo>
                    <a:cubicBezTo>
                      <a:pt x="0" y="3705"/>
                      <a:pt x="146" y="5019"/>
                      <a:pt x="564" y="6250"/>
                    </a:cubicBezTo>
                    <a:cubicBezTo>
                      <a:pt x="877" y="7230"/>
                      <a:pt x="1377" y="8210"/>
                      <a:pt x="1252" y="9232"/>
                    </a:cubicBezTo>
                    <a:cubicBezTo>
                      <a:pt x="1961" y="8377"/>
                      <a:pt x="2775" y="7626"/>
                      <a:pt x="3692" y="7042"/>
                    </a:cubicBezTo>
                    <a:cubicBezTo>
                      <a:pt x="5257" y="6020"/>
                      <a:pt x="9887" y="2766"/>
                      <a:pt x="6904" y="660"/>
                    </a:cubicBezTo>
                    <a:cubicBezTo>
                      <a:pt x="6279" y="224"/>
                      <a:pt x="5297" y="0"/>
                      <a:pt x="4272" y="0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59" name="Google Shape;767;p15"/>
              <p:cNvSpPr/>
              <p:nvPr/>
            </p:nvSpPr>
            <p:spPr>
              <a:xfrm>
                <a:off x="-321275" y="4156700"/>
                <a:ext cx="109075" cy="218425"/>
              </a:xfrm>
              <a:custGeom>
                <a:avLst/>
                <a:gdLst/>
                <a:ahLst/>
                <a:cxnLst/>
                <a:rect l="l" t="t" r="r" b="b"/>
                <a:pathLst>
                  <a:path w="4363" h="8737" extrusionOk="0">
                    <a:moveTo>
                      <a:pt x="4302" y="1"/>
                    </a:moveTo>
                    <a:cubicBezTo>
                      <a:pt x="4296" y="1"/>
                      <a:pt x="4291" y="2"/>
                      <a:pt x="4285" y="5"/>
                    </a:cubicBezTo>
                    <a:cubicBezTo>
                      <a:pt x="3179" y="505"/>
                      <a:pt x="2387" y="1590"/>
                      <a:pt x="1845" y="2633"/>
                    </a:cubicBezTo>
                    <a:cubicBezTo>
                      <a:pt x="1573" y="3175"/>
                      <a:pt x="1344" y="3759"/>
                      <a:pt x="1177" y="4343"/>
                    </a:cubicBezTo>
                    <a:cubicBezTo>
                      <a:pt x="989" y="4990"/>
                      <a:pt x="885" y="5636"/>
                      <a:pt x="760" y="6283"/>
                    </a:cubicBezTo>
                    <a:cubicBezTo>
                      <a:pt x="635" y="7096"/>
                      <a:pt x="385" y="7889"/>
                      <a:pt x="30" y="8619"/>
                    </a:cubicBezTo>
                    <a:cubicBezTo>
                      <a:pt x="0" y="8678"/>
                      <a:pt x="54" y="8737"/>
                      <a:pt x="111" y="8737"/>
                    </a:cubicBezTo>
                    <a:cubicBezTo>
                      <a:pt x="134" y="8737"/>
                      <a:pt x="158" y="8727"/>
                      <a:pt x="176" y="8702"/>
                    </a:cubicBezTo>
                    <a:cubicBezTo>
                      <a:pt x="885" y="7555"/>
                      <a:pt x="927" y="6095"/>
                      <a:pt x="1261" y="4802"/>
                    </a:cubicBezTo>
                    <a:cubicBezTo>
                      <a:pt x="1532" y="3592"/>
                      <a:pt x="2053" y="2445"/>
                      <a:pt x="2804" y="1465"/>
                    </a:cubicBezTo>
                    <a:cubicBezTo>
                      <a:pt x="3242" y="923"/>
                      <a:pt x="3763" y="464"/>
                      <a:pt x="4327" y="88"/>
                    </a:cubicBezTo>
                    <a:cubicBezTo>
                      <a:pt x="4363" y="52"/>
                      <a:pt x="4336" y="1"/>
                      <a:pt x="4302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0" name="Google Shape;768;p15"/>
              <p:cNvSpPr/>
              <p:nvPr/>
            </p:nvSpPr>
            <p:spPr>
              <a:xfrm>
                <a:off x="-216625" y="4134900"/>
                <a:ext cx="97375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3895" h="1444" extrusionOk="0">
                    <a:moveTo>
                      <a:pt x="2268" y="1"/>
                    </a:moveTo>
                    <a:cubicBezTo>
                      <a:pt x="1851" y="1"/>
                      <a:pt x="1434" y="105"/>
                      <a:pt x="1058" y="314"/>
                    </a:cubicBezTo>
                    <a:cubicBezTo>
                      <a:pt x="871" y="397"/>
                      <a:pt x="683" y="501"/>
                      <a:pt x="495" y="627"/>
                    </a:cubicBezTo>
                    <a:cubicBezTo>
                      <a:pt x="391" y="668"/>
                      <a:pt x="307" y="731"/>
                      <a:pt x="203" y="793"/>
                    </a:cubicBezTo>
                    <a:cubicBezTo>
                      <a:pt x="141" y="856"/>
                      <a:pt x="78" y="919"/>
                      <a:pt x="15" y="1002"/>
                    </a:cubicBezTo>
                    <a:cubicBezTo>
                      <a:pt x="1" y="1017"/>
                      <a:pt x="7" y="1032"/>
                      <a:pt x="19" y="1032"/>
                    </a:cubicBezTo>
                    <a:cubicBezTo>
                      <a:pt x="24" y="1032"/>
                      <a:pt x="30" y="1029"/>
                      <a:pt x="36" y="1023"/>
                    </a:cubicBezTo>
                    <a:cubicBezTo>
                      <a:pt x="120" y="1002"/>
                      <a:pt x="203" y="960"/>
                      <a:pt x="287" y="939"/>
                    </a:cubicBezTo>
                    <a:cubicBezTo>
                      <a:pt x="370" y="877"/>
                      <a:pt x="454" y="835"/>
                      <a:pt x="537" y="793"/>
                    </a:cubicBezTo>
                    <a:cubicBezTo>
                      <a:pt x="683" y="689"/>
                      <a:pt x="850" y="606"/>
                      <a:pt x="1017" y="522"/>
                    </a:cubicBezTo>
                    <a:cubicBezTo>
                      <a:pt x="1371" y="335"/>
                      <a:pt x="1747" y="230"/>
                      <a:pt x="2143" y="189"/>
                    </a:cubicBezTo>
                    <a:cubicBezTo>
                      <a:pt x="2498" y="189"/>
                      <a:pt x="2852" y="293"/>
                      <a:pt x="3144" y="522"/>
                    </a:cubicBezTo>
                    <a:cubicBezTo>
                      <a:pt x="3415" y="752"/>
                      <a:pt x="3624" y="1065"/>
                      <a:pt x="3728" y="1398"/>
                    </a:cubicBezTo>
                    <a:cubicBezTo>
                      <a:pt x="3744" y="1430"/>
                      <a:pt x="3772" y="1444"/>
                      <a:pt x="3801" y="1444"/>
                    </a:cubicBezTo>
                    <a:cubicBezTo>
                      <a:pt x="3847" y="1444"/>
                      <a:pt x="3895" y="1408"/>
                      <a:pt x="3895" y="1357"/>
                    </a:cubicBezTo>
                    <a:cubicBezTo>
                      <a:pt x="3791" y="585"/>
                      <a:pt x="2998" y="1"/>
                      <a:pt x="2268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1" name="Google Shape;769;p15"/>
              <p:cNvSpPr/>
              <p:nvPr/>
            </p:nvSpPr>
            <p:spPr>
              <a:xfrm>
                <a:off x="-122200" y="3992825"/>
                <a:ext cx="306600" cy="177025"/>
              </a:xfrm>
              <a:custGeom>
                <a:avLst/>
                <a:gdLst/>
                <a:ahLst/>
                <a:cxnLst/>
                <a:rect l="l" t="t" r="r" b="b"/>
                <a:pathLst>
                  <a:path w="12264" h="7081" extrusionOk="0">
                    <a:moveTo>
                      <a:pt x="12153" y="11"/>
                    </a:moveTo>
                    <a:lnTo>
                      <a:pt x="12152" y="12"/>
                    </a:lnTo>
                    <a:lnTo>
                      <a:pt x="12152" y="12"/>
                    </a:lnTo>
                    <a:cubicBezTo>
                      <a:pt x="12152" y="11"/>
                      <a:pt x="12152" y="11"/>
                      <a:pt x="12153" y="11"/>
                    </a:cubicBezTo>
                    <a:lnTo>
                      <a:pt x="12153" y="11"/>
                    </a:lnTo>
                    <a:cubicBezTo>
                      <a:pt x="12153" y="11"/>
                      <a:pt x="12153" y="11"/>
                      <a:pt x="12153" y="11"/>
                    </a:cubicBezTo>
                    <a:close/>
                    <a:moveTo>
                      <a:pt x="12152" y="12"/>
                    </a:moveTo>
                    <a:cubicBezTo>
                      <a:pt x="12145" y="16"/>
                      <a:pt x="12138" y="23"/>
                      <a:pt x="12132" y="31"/>
                    </a:cubicBezTo>
                    <a:lnTo>
                      <a:pt x="12152" y="12"/>
                    </a:lnTo>
                    <a:close/>
                    <a:moveTo>
                      <a:pt x="12190" y="1"/>
                    </a:moveTo>
                    <a:cubicBezTo>
                      <a:pt x="12177" y="1"/>
                      <a:pt x="12164" y="4"/>
                      <a:pt x="12153" y="11"/>
                    </a:cubicBezTo>
                    <a:lnTo>
                      <a:pt x="12153" y="11"/>
                    </a:lnTo>
                    <a:cubicBezTo>
                      <a:pt x="11652" y="762"/>
                      <a:pt x="10964" y="1366"/>
                      <a:pt x="10171" y="1804"/>
                    </a:cubicBezTo>
                    <a:cubicBezTo>
                      <a:pt x="9358" y="2222"/>
                      <a:pt x="8482" y="2514"/>
                      <a:pt x="7564" y="2680"/>
                    </a:cubicBezTo>
                    <a:cubicBezTo>
                      <a:pt x="6521" y="2910"/>
                      <a:pt x="5478" y="3056"/>
                      <a:pt x="4436" y="3348"/>
                    </a:cubicBezTo>
                    <a:cubicBezTo>
                      <a:pt x="3497" y="3598"/>
                      <a:pt x="2579" y="4036"/>
                      <a:pt x="1787" y="4620"/>
                    </a:cubicBezTo>
                    <a:cubicBezTo>
                      <a:pt x="1390" y="4912"/>
                      <a:pt x="1057" y="5246"/>
                      <a:pt x="744" y="5621"/>
                    </a:cubicBezTo>
                    <a:cubicBezTo>
                      <a:pt x="410" y="5997"/>
                      <a:pt x="160" y="6456"/>
                      <a:pt x="14" y="6935"/>
                    </a:cubicBezTo>
                    <a:cubicBezTo>
                      <a:pt x="0" y="7017"/>
                      <a:pt x="75" y="7081"/>
                      <a:pt x="152" y="7081"/>
                    </a:cubicBezTo>
                    <a:cubicBezTo>
                      <a:pt x="193" y="7081"/>
                      <a:pt x="235" y="7062"/>
                      <a:pt x="264" y="7019"/>
                    </a:cubicBezTo>
                    <a:cubicBezTo>
                      <a:pt x="389" y="6831"/>
                      <a:pt x="473" y="6622"/>
                      <a:pt x="577" y="6414"/>
                    </a:cubicBezTo>
                    <a:cubicBezTo>
                      <a:pt x="681" y="6226"/>
                      <a:pt x="806" y="6038"/>
                      <a:pt x="952" y="5872"/>
                    </a:cubicBezTo>
                    <a:cubicBezTo>
                      <a:pt x="1223" y="5517"/>
                      <a:pt x="1515" y="5225"/>
                      <a:pt x="1870" y="4954"/>
                    </a:cubicBezTo>
                    <a:cubicBezTo>
                      <a:pt x="2663" y="4349"/>
                      <a:pt x="3560" y="3911"/>
                      <a:pt x="4519" y="3640"/>
                    </a:cubicBezTo>
                    <a:cubicBezTo>
                      <a:pt x="6417" y="3098"/>
                      <a:pt x="8440" y="2993"/>
                      <a:pt x="10213" y="2076"/>
                    </a:cubicBezTo>
                    <a:cubicBezTo>
                      <a:pt x="11047" y="1637"/>
                      <a:pt x="11903" y="991"/>
                      <a:pt x="12236" y="73"/>
                    </a:cubicBezTo>
                    <a:cubicBezTo>
                      <a:pt x="12263" y="32"/>
                      <a:pt x="12229" y="1"/>
                      <a:pt x="12190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2" name="Google Shape;770;p15"/>
              <p:cNvSpPr/>
              <p:nvPr/>
            </p:nvSpPr>
            <p:spPr>
              <a:xfrm>
                <a:off x="244025" y="4069550"/>
                <a:ext cx="407275" cy="89525"/>
              </a:xfrm>
              <a:custGeom>
                <a:avLst/>
                <a:gdLst/>
                <a:ahLst/>
                <a:cxnLst/>
                <a:rect l="l" t="t" r="r" b="b"/>
                <a:pathLst>
                  <a:path w="16291" h="3581" extrusionOk="0">
                    <a:moveTo>
                      <a:pt x="8576" y="1"/>
                    </a:moveTo>
                    <a:cubicBezTo>
                      <a:pt x="6510" y="1"/>
                      <a:pt x="4366" y="200"/>
                      <a:pt x="2510" y="1176"/>
                    </a:cubicBezTo>
                    <a:cubicBezTo>
                      <a:pt x="2009" y="1426"/>
                      <a:pt x="1550" y="1739"/>
                      <a:pt x="1112" y="2114"/>
                    </a:cubicBezTo>
                    <a:cubicBezTo>
                      <a:pt x="904" y="2302"/>
                      <a:pt x="695" y="2490"/>
                      <a:pt x="507" y="2719"/>
                    </a:cubicBezTo>
                    <a:cubicBezTo>
                      <a:pt x="320" y="2928"/>
                      <a:pt x="174" y="3157"/>
                      <a:pt x="49" y="3407"/>
                    </a:cubicBezTo>
                    <a:cubicBezTo>
                      <a:pt x="0" y="3488"/>
                      <a:pt x="76" y="3581"/>
                      <a:pt x="152" y="3581"/>
                    </a:cubicBezTo>
                    <a:cubicBezTo>
                      <a:pt x="174" y="3581"/>
                      <a:pt x="196" y="3573"/>
                      <a:pt x="215" y="3553"/>
                    </a:cubicBezTo>
                    <a:cubicBezTo>
                      <a:pt x="820" y="2782"/>
                      <a:pt x="1550" y="2135"/>
                      <a:pt x="2405" y="1614"/>
                    </a:cubicBezTo>
                    <a:cubicBezTo>
                      <a:pt x="3302" y="1113"/>
                      <a:pt x="4262" y="759"/>
                      <a:pt x="5284" y="571"/>
                    </a:cubicBezTo>
                    <a:cubicBezTo>
                      <a:pt x="6354" y="402"/>
                      <a:pt x="7441" y="317"/>
                      <a:pt x="8544" y="317"/>
                    </a:cubicBezTo>
                    <a:cubicBezTo>
                      <a:pt x="8667" y="317"/>
                      <a:pt x="8790" y="318"/>
                      <a:pt x="8913" y="321"/>
                    </a:cubicBezTo>
                    <a:cubicBezTo>
                      <a:pt x="9333" y="313"/>
                      <a:pt x="9753" y="308"/>
                      <a:pt x="10174" y="308"/>
                    </a:cubicBezTo>
                    <a:cubicBezTo>
                      <a:pt x="10903" y="308"/>
                      <a:pt x="11635" y="323"/>
                      <a:pt x="12375" y="362"/>
                    </a:cubicBezTo>
                    <a:cubicBezTo>
                      <a:pt x="13648" y="446"/>
                      <a:pt x="14920" y="696"/>
                      <a:pt x="16151" y="1113"/>
                    </a:cubicBezTo>
                    <a:cubicBezTo>
                      <a:pt x="16159" y="1115"/>
                      <a:pt x="16166" y="1115"/>
                      <a:pt x="16173" y="1115"/>
                    </a:cubicBezTo>
                    <a:cubicBezTo>
                      <a:pt x="16261" y="1115"/>
                      <a:pt x="16290" y="1004"/>
                      <a:pt x="16213" y="946"/>
                    </a:cubicBezTo>
                    <a:cubicBezTo>
                      <a:pt x="15149" y="467"/>
                      <a:pt x="14023" y="195"/>
                      <a:pt x="12855" y="112"/>
                    </a:cubicBezTo>
                    <a:cubicBezTo>
                      <a:pt x="11666" y="8"/>
                      <a:pt x="10477" y="29"/>
                      <a:pt x="9268" y="8"/>
                    </a:cubicBezTo>
                    <a:cubicBezTo>
                      <a:pt x="9038" y="3"/>
                      <a:pt x="8808" y="1"/>
                      <a:pt x="8576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3" name="Google Shape;771;p15"/>
              <p:cNvSpPr/>
              <p:nvPr/>
            </p:nvSpPr>
            <p:spPr>
              <a:xfrm>
                <a:off x="-111300" y="3669175"/>
                <a:ext cx="180300" cy="94500"/>
              </a:xfrm>
              <a:custGeom>
                <a:avLst/>
                <a:gdLst/>
                <a:ahLst/>
                <a:cxnLst/>
                <a:rect l="l" t="t" r="r" b="b"/>
                <a:pathLst>
                  <a:path w="7212" h="3780" extrusionOk="0">
                    <a:moveTo>
                      <a:pt x="4182" y="0"/>
                    </a:moveTo>
                    <a:cubicBezTo>
                      <a:pt x="3918" y="0"/>
                      <a:pt x="3653" y="36"/>
                      <a:pt x="3395" y="108"/>
                    </a:cubicBezTo>
                    <a:cubicBezTo>
                      <a:pt x="2686" y="338"/>
                      <a:pt x="2102" y="776"/>
                      <a:pt x="1663" y="1360"/>
                    </a:cubicBezTo>
                    <a:cubicBezTo>
                      <a:pt x="1392" y="1714"/>
                      <a:pt x="1142" y="2090"/>
                      <a:pt x="892" y="2444"/>
                    </a:cubicBezTo>
                    <a:lnTo>
                      <a:pt x="433" y="3070"/>
                    </a:lnTo>
                    <a:cubicBezTo>
                      <a:pt x="287" y="3279"/>
                      <a:pt x="183" y="3508"/>
                      <a:pt x="16" y="3717"/>
                    </a:cubicBezTo>
                    <a:cubicBezTo>
                      <a:pt x="1" y="3746"/>
                      <a:pt x="28" y="3776"/>
                      <a:pt x="60" y="3776"/>
                    </a:cubicBezTo>
                    <a:cubicBezTo>
                      <a:pt x="69" y="3776"/>
                      <a:pt x="78" y="3773"/>
                      <a:pt x="87" y="3768"/>
                    </a:cubicBezTo>
                    <a:lnTo>
                      <a:pt x="87" y="3768"/>
                    </a:lnTo>
                    <a:cubicBezTo>
                      <a:pt x="84" y="3772"/>
                      <a:pt x="81" y="3776"/>
                      <a:pt x="78" y="3779"/>
                    </a:cubicBezTo>
                    <a:lnTo>
                      <a:pt x="99" y="3758"/>
                    </a:lnTo>
                    <a:lnTo>
                      <a:pt x="99" y="3758"/>
                    </a:lnTo>
                    <a:cubicBezTo>
                      <a:pt x="95" y="3762"/>
                      <a:pt x="91" y="3766"/>
                      <a:pt x="87" y="3768"/>
                    </a:cubicBezTo>
                    <a:lnTo>
                      <a:pt x="87" y="3768"/>
                    </a:lnTo>
                    <a:cubicBezTo>
                      <a:pt x="210" y="3607"/>
                      <a:pt x="352" y="3484"/>
                      <a:pt x="454" y="3341"/>
                    </a:cubicBezTo>
                    <a:cubicBezTo>
                      <a:pt x="579" y="3195"/>
                      <a:pt x="704" y="3028"/>
                      <a:pt x="829" y="2862"/>
                    </a:cubicBezTo>
                    <a:cubicBezTo>
                      <a:pt x="1059" y="2549"/>
                      <a:pt x="1288" y="2215"/>
                      <a:pt x="1538" y="1902"/>
                    </a:cubicBezTo>
                    <a:cubicBezTo>
                      <a:pt x="1956" y="1339"/>
                      <a:pt x="2414" y="755"/>
                      <a:pt x="3082" y="484"/>
                    </a:cubicBezTo>
                    <a:cubicBezTo>
                      <a:pt x="3424" y="336"/>
                      <a:pt x="3783" y="266"/>
                      <a:pt x="4138" y="266"/>
                    </a:cubicBezTo>
                    <a:cubicBezTo>
                      <a:pt x="5036" y="266"/>
                      <a:pt x="5905" y="719"/>
                      <a:pt x="6398" y="1527"/>
                    </a:cubicBezTo>
                    <a:cubicBezTo>
                      <a:pt x="6586" y="1819"/>
                      <a:pt x="6711" y="2152"/>
                      <a:pt x="6774" y="2486"/>
                    </a:cubicBezTo>
                    <a:cubicBezTo>
                      <a:pt x="6815" y="2653"/>
                      <a:pt x="6836" y="2820"/>
                      <a:pt x="6836" y="3008"/>
                    </a:cubicBezTo>
                    <a:cubicBezTo>
                      <a:pt x="6815" y="3174"/>
                      <a:pt x="6815" y="3341"/>
                      <a:pt x="6857" y="3508"/>
                    </a:cubicBezTo>
                    <a:cubicBezTo>
                      <a:pt x="6868" y="3553"/>
                      <a:pt x="6903" y="3574"/>
                      <a:pt x="6940" y="3574"/>
                    </a:cubicBezTo>
                    <a:cubicBezTo>
                      <a:pt x="6972" y="3574"/>
                      <a:pt x="7005" y="3558"/>
                      <a:pt x="7024" y="3529"/>
                    </a:cubicBezTo>
                    <a:cubicBezTo>
                      <a:pt x="7212" y="3279"/>
                      <a:pt x="7149" y="2862"/>
                      <a:pt x="7107" y="2570"/>
                    </a:cubicBezTo>
                    <a:cubicBezTo>
                      <a:pt x="7045" y="2236"/>
                      <a:pt x="6961" y="1923"/>
                      <a:pt x="6815" y="1631"/>
                    </a:cubicBezTo>
                    <a:cubicBezTo>
                      <a:pt x="6523" y="1026"/>
                      <a:pt x="6023" y="526"/>
                      <a:pt x="5397" y="254"/>
                    </a:cubicBezTo>
                    <a:cubicBezTo>
                      <a:pt x="5014" y="88"/>
                      <a:pt x="4599" y="0"/>
                      <a:pt x="4182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4" name="Google Shape;772;p15"/>
              <p:cNvSpPr/>
              <p:nvPr/>
            </p:nvSpPr>
            <p:spPr>
              <a:xfrm>
                <a:off x="-390650" y="3865550"/>
                <a:ext cx="302175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2623" extrusionOk="0">
                    <a:moveTo>
                      <a:pt x="2430" y="1"/>
                    </a:moveTo>
                    <a:cubicBezTo>
                      <a:pt x="2327" y="1"/>
                      <a:pt x="2222" y="5"/>
                      <a:pt x="2117" y="12"/>
                    </a:cubicBezTo>
                    <a:cubicBezTo>
                      <a:pt x="1366" y="75"/>
                      <a:pt x="511" y="367"/>
                      <a:pt x="31" y="993"/>
                    </a:cubicBezTo>
                    <a:cubicBezTo>
                      <a:pt x="1" y="1038"/>
                      <a:pt x="47" y="1072"/>
                      <a:pt x="90" y="1072"/>
                    </a:cubicBezTo>
                    <a:cubicBezTo>
                      <a:pt x="107" y="1072"/>
                      <a:pt x="124" y="1067"/>
                      <a:pt x="135" y="1055"/>
                    </a:cubicBezTo>
                    <a:cubicBezTo>
                      <a:pt x="677" y="576"/>
                      <a:pt x="1387" y="284"/>
                      <a:pt x="2117" y="242"/>
                    </a:cubicBezTo>
                    <a:cubicBezTo>
                      <a:pt x="2205" y="237"/>
                      <a:pt x="2294" y="235"/>
                      <a:pt x="2382" y="235"/>
                    </a:cubicBezTo>
                    <a:cubicBezTo>
                      <a:pt x="3085" y="235"/>
                      <a:pt x="3781" y="381"/>
                      <a:pt x="4411" y="659"/>
                    </a:cubicBezTo>
                    <a:cubicBezTo>
                      <a:pt x="6017" y="1264"/>
                      <a:pt x="7435" y="2348"/>
                      <a:pt x="9167" y="2578"/>
                    </a:cubicBezTo>
                    <a:cubicBezTo>
                      <a:pt x="9389" y="2607"/>
                      <a:pt x="9607" y="2622"/>
                      <a:pt x="9823" y="2622"/>
                    </a:cubicBezTo>
                    <a:cubicBezTo>
                      <a:pt x="10072" y="2622"/>
                      <a:pt x="10318" y="2602"/>
                      <a:pt x="10564" y="2557"/>
                    </a:cubicBezTo>
                    <a:cubicBezTo>
                      <a:pt x="10814" y="2515"/>
                      <a:pt x="11065" y="2474"/>
                      <a:pt x="11294" y="2432"/>
                    </a:cubicBezTo>
                    <a:cubicBezTo>
                      <a:pt x="11544" y="2411"/>
                      <a:pt x="11795" y="2348"/>
                      <a:pt x="12024" y="2265"/>
                    </a:cubicBezTo>
                    <a:cubicBezTo>
                      <a:pt x="12087" y="2223"/>
                      <a:pt x="12066" y="2161"/>
                      <a:pt x="12003" y="2140"/>
                    </a:cubicBezTo>
                    <a:cubicBezTo>
                      <a:pt x="11937" y="2125"/>
                      <a:pt x="11868" y="2118"/>
                      <a:pt x="11798" y="2118"/>
                    </a:cubicBezTo>
                    <a:cubicBezTo>
                      <a:pt x="11670" y="2118"/>
                      <a:pt x="11540" y="2141"/>
                      <a:pt x="11419" y="2182"/>
                    </a:cubicBezTo>
                    <a:cubicBezTo>
                      <a:pt x="11169" y="2223"/>
                      <a:pt x="10939" y="2265"/>
                      <a:pt x="10689" y="2307"/>
                    </a:cubicBezTo>
                    <a:cubicBezTo>
                      <a:pt x="10397" y="2362"/>
                      <a:pt x="10096" y="2390"/>
                      <a:pt x="9798" y="2390"/>
                    </a:cubicBezTo>
                    <a:cubicBezTo>
                      <a:pt x="9649" y="2390"/>
                      <a:pt x="9500" y="2383"/>
                      <a:pt x="9354" y="2369"/>
                    </a:cubicBezTo>
                    <a:cubicBezTo>
                      <a:pt x="8457" y="2244"/>
                      <a:pt x="7581" y="1952"/>
                      <a:pt x="6768" y="1514"/>
                    </a:cubicBezTo>
                    <a:cubicBezTo>
                      <a:pt x="5399" y="849"/>
                      <a:pt x="3993" y="1"/>
                      <a:pt x="2430" y="1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" name="Google Shape;773;p15"/>
          <p:cNvGrpSpPr/>
          <p:nvPr/>
        </p:nvGrpSpPr>
        <p:grpSpPr>
          <a:xfrm>
            <a:off x="6697000" y="1255104"/>
            <a:ext cx="1274660" cy="3411671"/>
            <a:chOff x="6697000" y="1331304"/>
            <a:chExt cx="1274660" cy="3411671"/>
          </a:xfrm>
        </p:grpSpPr>
        <p:sp>
          <p:nvSpPr>
            <p:cNvPr id="1048665" name="Google Shape;774;p15"/>
            <p:cNvSpPr/>
            <p:nvPr/>
          </p:nvSpPr>
          <p:spPr>
            <a:xfrm>
              <a:off x="6697000" y="4474175"/>
              <a:ext cx="1132500" cy="268800"/>
            </a:xfrm>
            <a:prstGeom prst="ellipse">
              <a:avLst/>
            </a:pr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" name="Google Shape;775;p15"/>
            <p:cNvGrpSpPr/>
            <p:nvPr/>
          </p:nvGrpSpPr>
          <p:grpSpPr>
            <a:xfrm>
              <a:off x="6697002" y="1331304"/>
              <a:ext cx="1274658" cy="3315445"/>
              <a:chOff x="4406425" y="1970800"/>
              <a:chExt cx="850850" cy="2213100"/>
            </a:xfrm>
          </p:grpSpPr>
          <p:sp>
            <p:nvSpPr>
              <p:cNvPr id="1048666" name="Google Shape;776;p15"/>
              <p:cNvSpPr/>
              <p:nvPr/>
            </p:nvSpPr>
            <p:spPr>
              <a:xfrm>
                <a:off x="4842575" y="1970800"/>
                <a:ext cx="212975" cy="409950"/>
              </a:xfrm>
              <a:custGeom>
                <a:avLst/>
                <a:gdLst/>
                <a:ahLst/>
                <a:cxnLst/>
                <a:rect l="l" t="t" r="r" b="b"/>
                <a:pathLst>
                  <a:path w="8519" h="16398" extrusionOk="0">
                    <a:moveTo>
                      <a:pt x="1375" y="0"/>
                    </a:moveTo>
                    <a:cubicBezTo>
                      <a:pt x="563" y="0"/>
                      <a:pt x="0" y="167"/>
                      <a:pt x="0" y="167"/>
                    </a:cubicBezTo>
                    <a:lnTo>
                      <a:pt x="1163" y="14681"/>
                    </a:lnTo>
                    <a:lnTo>
                      <a:pt x="8519" y="16398"/>
                    </a:lnTo>
                    <a:cubicBezTo>
                      <a:pt x="8519" y="16398"/>
                      <a:pt x="5177" y="13281"/>
                      <a:pt x="6326" y="9002"/>
                    </a:cubicBezTo>
                    <a:cubicBezTo>
                      <a:pt x="7462" y="4710"/>
                      <a:pt x="6062" y="2280"/>
                      <a:pt x="4610" y="1105"/>
                    </a:cubicBezTo>
                    <a:cubicBezTo>
                      <a:pt x="3513" y="211"/>
                      <a:pt x="2287" y="0"/>
                      <a:pt x="1375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7" name="Google Shape;777;p15"/>
              <p:cNvSpPr/>
              <p:nvPr/>
            </p:nvSpPr>
            <p:spPr>
              <a:xfrm>
                <a:off x="4723375" y="1974975"/>
                <a:ext cx="188225" cy="394225"/>
              </a:xfrm>
              <a:custGeom>
                <a:avLst/>
                <a:gdLst/>
                <a:ahLst/>
                <a:cxnLst/>
                <a:rect l="l" t="t" r="r" b="b"/>
                <a:pathLst>
                  <a:path w="7529" h="15769" extrusionOk="0">
                    <a:moveTo>
                      <a:pt x="4768" y="0"/>
                    </a:moveTo>
                    <a:cubicBezTo>
                      <a:pt x="4768" y="0"/>
                      <a:pt x="1533" y="0"/>
                      <a:pt x="1256" y="2892"/>
                    </a:cubicBezTo>
                    <a:cubicBezTo>
                      <a:pt x="978" y="5837"/>
                      <a:pt x="2801" y="9694"/>
                      <a:pt x="1572" y="11027"/>
                    </a:cubicBezTo>
                    <a:cubicBezTo>
                      <a:pt x="344" y="12361"/>
                      <a:pt x="1" y="15769"/>
                      <a:pt x="1" y="15769"/>
                    </a:cubicBezTo>
                    <a:lnTo>
                      <a:pt x="5561" y="15769"/>
                    </a:lnTo>
                    <a:lnTo>
                      <a:pt x="7529" y="7224"/>
                    </a:lnTo>
                    <a:lnTo>
                      <a:pt x="4768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8" name="Google Shape;778;p15"/>
              <p:cNvSpPr/>
              <p:nvPr/>
            </p:nvSpPr>
            <p:spPr>
              <a:xfrm>
                <a:off x="4490625" y="2308775"/>
                <a:ext cx="359250" cy="536450"/>
              </a:xfrm>
              <a:custGeom>
                <a:avLst/>
                <a:gdLst/>
                <a:ahLst/>
                <a:cxnLst/>
                <a:rect l="l" t="t" r="r" b="b"/>
                <a:pathLst>
                  <a:path w="14370" h="21458" extrusionOk="0">
                    <a:moveTo>
                      <a:pt x="11692" y="1"/>
                    </a:moveTo>
                    <a:cubicBezTo>
                      <a:pt x="10631" y="1"/>
                      <a:pt x="9659" y="692"/>
                      <a:pt x="9337" y="1756"/>
                    </a:cubicBezTo>
                    <a:lnTo>
                      <a:pt x="7937" y="6537"/>
                    </a:lnTo>
                    <a:cubicBezTo>
                      <a:pt x="7700" y="7329"/>
                      <a:pt x="7462" y="8109"/>
                      <a:pt x="7211" y="8901"/>
                    </a:cubicBezTo>
                    <a:cubicBezTo>
                      <a:pt x="6973" y="9680"/>
                      <a:pt x="6722" y="10446"/>
                      <a:pt x="6458" y="11159"/>
                    </a:cubicBezTo>
                    <a:lnTo>
                      <a:pt x="6366" y="11423"/>
                    </a:lnTo>
                    <a:cubicBezTo>
                      <a:pt x="6326" y="11516"/>
                      <a:pt x="6300" y="11595"/>
                      <a:pt x="6260" y="11674"/>
                    </a:cubicBezTo>
                    <a:cubicBezTo>
                      <a:pt x="6234" y="11767"/>
                      <a:pt x="6194" y="11833"/>
                      <a:pt x="6168" y="11912"/>
                    </a:cubicBezTo>
                    <a:cubicBezTo>
                      <a:pt x="6128" y="12005"/>
                      <a:pt x="6102" y="12057"/>
                      <a:pt x="6075" y="12123"/>
                    </a:cubicBezTo>
                    <a:lnTo>
                      <a:pt x="6049" y="12176"/>
                    </a:lnTo>
                    <a:lnTo>
                      <a:pt x="6036" y="12216"/>
                    </a:lnTo>
                    <a:lnTo>
                      <a:pt x="5996" y="12295"/>
                    </a:lnTo>
                    <a:cubicBezTo>
                      <a:pt x="5983" y="12321"/>
                      <a:pt x="5970" y="12335"/>
                      <a:pt x="5956" y="12361"/>
                    </a:cubicBezTo>
                    <a:cubicBezTo>
                      <a:pt x="5943" y="12388"/>
                      <a:pt x="5930" y="12414"/>
                      <a:pt x="5917" y="12440"/>
                    </a:cubicBezTo>
                    <a:cubicBezTo>
                      <a:pt x="5877" y="12493"/>
                      <a:pt x="5851" y="12546"/>
                      <a:pt x="5798" y="12612"/>
                    </a:cubicBezTo>
                    <a:lnTo>
                      <a:pt x="5745" y="12704"/>
                    </a:lnTo>
                    <a:cubicBezTo>
                      <a:pt x="5719" y="12731"/>
                      <a:pt x="5692" y="12770"/>
                      <a:pt x="5666" y="12797"/>
                    </a:cubicBezTo>
                    <a:cubicBezTo>
                      <a:pt x="5481" y="13061"/>
                      <a:pt x="5257" y="13338"/>
                      <a:pt x="5006" y="13629"/>
                    </a:cubicBezTo>
                    <a:cubicBezTo>
                      <a:pt x="4768" y="13906"/>
                      <a:pt x="4504" y="14197"/>
                      <a:pt x="4240" y="14487"/>
                    </a:cubicBezTo>
                    <a:cubicBezTo>
                      <a:pt x="3711" y="15068"/>
                      <a:pt x="3143" y="15650"/>
                      <a:pt x="2576" y="16217"/>
                    </a:cubicBezTo>
                    <a:cubicBezTo>
                      <a:pt x="2285" y="16508"/>
                      <a:pt x="2008" y="16798"/>
                      <a:pt x="1704" y="17089"/>
                    </a:cubicBezTo>
                    <a:lnTo>
                      <a:pt x="846" y="17934"/>
                    </a:lnTo>
                    <a:lnTo>
                      <a:pt x="806" y="17974"/>
                    </a:lnTo>
                    <a:cubicBezTo>
                      <a:pt x="66" y="18713"/>
                      <a:pt x="0" y="19902"/>
                      <a:pt x="674" y="20721"/>
                    </a:cubicBezTo>
                    <a:cubicBezTo>
                      <a:pt x="1069" y="21203"/>
                      <a:pt x="1648" y="21458"/>
                      <a:pt x="2236" y="21458"/>
                    </a:cubicBezTo>
                    <a:cubicBezTo>
                      <a:pt x="2632" y="21458"/>
                      <a:pt x="3031" y="21343"/>
                      <a:pt x="3381" y="21104"/>
                    </a:cubicBezTo>
                    <a:lnTo>
                      <a:pt x="3672" y="20919"/>
                    </a:lnTo>
                    <a:lnTo>
                      <a:pt x="3936" y="20734"/>
                    </a:lnTo>
                    <a:lnTo>
                      <a:pt x="4477" y="20351"/>
                    </a:lnTo>
                    <a:cubicBezTo>
                      <a:pt x="4821" y="20087"/>
                      <a:pt x="5177" y="19823"/>
                      <a:pt x="5521" y="19545"/>
                    </a:cubicBezTo>
                    <a:cubicBezTo>
                      <a:pt x="6207" y="19004"/>
                      <a:pt x="6894" y="18436"/>
                      <a:pt x="7554" y="17829"/>
                    </a:cubicBezTo>
                    <a:cubicBezTo>
                      <a:pt x="7885" y="17525"/>
                      <a:pt x="8215" y="17208"/>
                      <a:pt x="8545" y="16865"/>
                    </a:cubicBezTo>
                    <a:cubicBezTo>
                      <a:pt x="8875" y="16534"/>
                      <a:pt x="9192" y="16178"/>
                      <a:pt x="9522" y="15768"/>
                    </a:cubicBezTo>
                    <a:lnTo>
                      <a:pt x="9641" y="15623"/>
                    </a:lnTo>
                    <a:lnTo>
                      <a:pt x="9773" y="15451"/>
                    </a:lnTo>
                    <a:cubicBezTo>
                      <a:pt x="9852" y="15346"/>
                      <a:pt x="9932" y="15227"/>
                      <a:pt x="10011" y="15108"/>
                    </a:cubicBezTo>
                    <a:cubicBezTo>
                      <a:pt x="10064" y="15055"/>
                      <a:pt x="10103" y="14976"/>
                      <a:pt x="10143" y="14910"/>
                    </a:cubicBezTo>
                    <a:cubicBezTo>
                      <a:pt x="10183" y="14844"/>
                      <a:pt x="10222" y="14778"/>
                      <a:pt x="10262" y="14712"/>
                    </a:cubicBezTo>
                    <a:lnTo>
                      <a:pt x="10381" y="14514"/>
                    </a:lnTo>
                    <a:lnTo>
                      <a:pt x="10433" y="14408"/>
                    </a:lnTo>
                    <a:lnTo>
                      <a:pt x="10486" y="14316"/>
                    </a:lnTo>
                    <a:cubicBezTo>
                      <a:pt x="10539" y="14197"/>
                      <a:pt x="10592" y="14065"/>
                      <a:pt x="10658" y="13959"/>
                    </a:cubicBezTo>
                    <a:cubicBezTo>
                      <a:pt x="10724" y="13840"/>
                      <a:pt x="10777" y="13721"/>
                      <a:pt x="10816" y="13616"/>
                    </a:cubicBezTo>
                    <a:cubicBezTo>
                      <a:pt x="10869" y="13497"/>
                      <a:pt x="10922" y="13391"/>
                      <a:pt x="10962" y="13286"/>
                    </a:cubicBezTo>
                    <a:lnTo>
                      <a:pt x="11094" y="12955"/>
                    </a:lnTo>
                    <a:cubicBezTo>
                      <a:pt x="11265" y="12520"/>
                      <a:pt x="11437" y="12110"/>
                      <a:pt x="11582" y="11688"/>
                    </a:cubicBezTo>
                    <a:cubicBezTo>
                      <a:pt x="11728" y="11265"/>
                      <a:pt x="11873" y="10856"/>
                      <a:pt x="12005" y="10433"/>
                    </a:cubicBezTo>
                    <a:cubicBezTo>
                      <a:pt x="12282" y="9614"/>
                      <a:pt x="12533" y="8782"/>
                      <a:pt x="12784" y="7963"/>
                    </a:cubicBezTo>
                    <a:cubicBezTo>
                      <a:pt x="12903" y="7554"/>
                      <a:pt x="13022" y="7131"/>
                      <a:pt x="13141" y="6722"/>
                    </a:cubicBezTo>
                    <a:cubicBezTo>
                      <a:pt x="13246" y="6313"/>
                      <a:pt x="13352" y="5903"/>
                      <a:pt x="13471" y="5481"/>
                    </a:cubicBezTo>
                    <a:cubicBezTo>
                      <a:pt x="13577" y="5071"/>
                      <a:pt x="13682" y="4662"/>
                      <a:pt x="13788" y="4239"/>
                    </a:cubicBezTo>
                    <a:cubicBezTo>
                      <a:pt x="13841" y="4041"/>
                      <a:pt x="13894" y="3830"/>
                      <a:pt x="13933" y="3618"/>
                    </a:cubicBezTo>
                    <a:cubicBezTo>
                      <a:pt x="13986" y="3407"/>
                      <a:pt x="14039" y="3209"/>
                      <a:pt x="14092" y="2984"/>
                    </a:cubicBezTo>
                    <a:lnTo>
                      <a:pt x="14092" y="2971"/>
                    </a:lnTo>
                    <a:cubicBezTo>
                      <a:pt x="14369" y="1690"/>
                      <a:pt x="13577" y="409"/>
                      <a:pt x="12309" y="79"/>
                    </a:cubicBezTo>
                    <a:cubicBezTo>
                      <a:pt x="12103" y="26"/>
                      <a:pt x="11896" y="1"/>
                      <a:pt x="11692" y="1"/>
                    </a:cubicBez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69" name="Google Shape;779;p15"/>
              <p:cNvSpPr/>
              <p:nvPr/>
            </p:nvSpPr>
            <p:spPr>
              <a:xfrm>
                <a:off x="4425250" y="2551400"/>
                <a:ext cx="346025" cy="360250"/>
              </a:xfrm>
              <a:custGeom>
                <a:avLst/>
                <a:gdLst/>
                <a:ahLst/>
                <a:cxnLst/>
                <a:rect l="l" t="t" r="r" b="b"/>
                <a:pathLst>
                  <a:path w="13841" h="14410" extrusionOk="0">
                    <a:moveTo>
                      <a:pt x="6716" y="1"/>
                    </a:moveTo>
                    <a:cubicBezTo>
                      <a:pt x="6671" y="1"/>
                      <a:pt x="6628" y="15"/>
                      <a:pt x="6590" y="41"/>
                    </a:cubicBezTo>
                    <a:lnTo>
                      <a:pt x="119" y="4914"/>
                    </a:lnTo>
                    <a:cubicBezTo>
                      <a:pt x="27" y="4980"/>
                      <a:pt x="0" y="5113"/>
                      <a:pt x="80" y="5205"/>
                    </a:cubicBezTo>
                    <a:lnTo>
                      <a:pt x="6960" y="14370"/>
                    </a:lnTo>
                    <a:cubicBezTo>
                      <a:pt x="6973" y="14383"/>
                      <a:pt x="6987" y="14397"/>
                      <a:pt x="7013" y="14410"/>
                    </a:cubicBezTo>
                    <a:lnTo>
                      <a:pt x="7251" y="14410"/>
                    </a:lnTo>
                    <a:lnTo>
                      <a:pt x="13735" y="9550"/>
                    </a:lnTo>
                    <a:cubicBezTo>
                      <a:pt x="13828" y="9484"/>
                      <a:pt x="13841" y="9352"/>
                      <a:pt x="13775" y="9259"/>
                    </a:cubicBezTo>
                    <a:lnTo>
                      <a:pt x="6894" y="94"/>
                    </a:lnTo>
                    <a:cubicBezTo>
                      <a:pt x="6847" y="31"/>
                      <a:pt x="6781" y="1"/>
                      <a:pt x="67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0" name="Google Shape;780;p15"/>
              <p:cNvSpPr/>
              <p:nvPr/>
            </p:nvSpPr>
            <p:spPr>
              <a:xfrm>
                <a:off x="4573500" y="2550425"/>
                <a:ext cx="20475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424" extrusionOk="0">
                    <a:moveTo>
                      <a:pt x="0" y="1"/>
                    </a:moveTo>
                    <a:lnTo>
                      <a:pt x="317" y="424"/>
                    </a:lnTo>
                    <a:lnTo>
                      <a:pt x="819" y="4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1" name="Google Shape;781;p15"/>
              <p:cNvSpPr/>
              <p:nvPr/>
            </p:nvSpPr>
            <p:spPr>
              <a:xfrm>
                <a:off x="4406425" y="2550450"/>
                <a:ext cx="346050" cy="361250"/>
              </a:xfrm>
              <a:custGeom>
                <a:avLst/>
                <a:gdLst/>
                <a:ahLst/>
                <a:cxnLst/>
                <a:rect l="l" t="t" r="r" b="b"/>
                <a:pathLst>
                  <a:path w="13842" h="14450" extrusionOk="0">
                    <a:moveTo>
                      <a:pt x="6728" y="1"/>
                    </a:moveTo>
                    <a:cubicBezTo>
                      <a:pt x="6680" y="1"/>
                      <a:pt x="6632" y="18"/>
                      <a:pt x="6591" y="53"/>
                    </a:cubicBezTo>
                    <a:lnTo>
                      <a:pt x="106" y="4900"/>
                    </a:lnTo>
                    <a:cubicBezTo>
                      <a:pt x="14" y="4966"/>
                      <a:pt x="1" y="5098"/>
                      <a:pt x="67" y="5203"/>
                    </a:cubicBezTo>
                    <a:lnTo>
                      <a:pt x="6947" y="14369"/>
                    </a:lnTo>
                    <a:cubicBezTo>
                      <a:pt x="6993" y="14423"/>
                      <a:pt x="7058" y="14450"/>
                      <a:pt x="7122" y="14450"/>
                    </a:cubicBezTo>
                    <a:cubicBezTo>
                      <a:pt x="7167" y="14450"/>
                      <a:pt x="7213" y="14436"/>
                      <a:pt x="7251" y="14408"/>
                    </a:cubicBezTo>
                    <a:lnTo>
                      <a:pt x="13722" y="9548"/>
                    </a:lnTo>
                    <a:cubicBezTo>
                      <a:pt x="13815" y="9482"/>
                      <a:pt x="13841" y="9350"/>
                      <a:pt x="13775" y="9258"/>
                    </a:cubicBezTo>
                    <a:lnTo>
                      <a:pt x="6881" y="79"/>
                    </a:lnTo>
                    <a:cubicBezTo>
                      <a:pt x="6844" y="28"/>
                      <a:pt x="6787" y="1"/>
                      <a:pt x="6728" y="1"/>
                    </a:cubicBez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2" name="Google Shape;782;p15"/>
              <p:cNvSpPr/>
              <p:nvPr/>
            </p:nvSpPr>
            <p:spPr>
              <a:xfrm>
                <a:off x="4406425" y="2652125"/>
                <a:ext cx="209350" cy="259575"/>
              </a:xfrm>
              <a:custGeom>
                <a:avLst/>
                <a:gdLst/>
                <a:ahLst/>
                <a:cxnLst/>
                <a:rect l="l" t="t" r="r" b="b"/>
                <a:pathLst>
                  <a:path w="8374" h="10383" extrusionOk="0">
                    <a:moveTo>
                      <a:pt x="1229" y="1"/>
                    </a:moveTo>
                    <a:lnTo>
                      <a:pt x="106" y="833"/>
                    </a:lnTo>
                    <a:cubicBezTo>
                      <a:pt x="14" y="899"/>
                      <a:pt x="1" y="1031"/>
                      <a:pt x="67" y="1136"/>
                    </a:cubicBezTo>
                    <a:lnTo>
                      <a:pt x="6947" y="10302"/>
                    </a:lnTo>
                    <a:cubicBezTo>
                      <a:pt x="6993" y="10356"/>
                      <a:pt x="7058" y="10383"/>
                      <a:pt x="7122" y="10383"/>
                    </a:cubicBezTo>
                    <a:cubicBezTo>
                      <a:pt x="7167" y="10383"/>
                      <a:pt x="7213" y="10369"/>
                      <a:pt x="7251" y="10341"/>
                    </a:cubicBezTo>
                    <a:lnTo>
                      <a:pt x="8374" y="9522"/>
                    </a:lnTo>
                    <a:lnTo>
                      <a:pt x="1229" y="1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3" name="Google Shape;783;p15"/>
              <p:cNvSpPr/>
              <p:nvPr/>
            </p:nvSpPr>
            <p:spPr>
              <a:xfrm>
                <a:off x="4457600" y="2759100"/>
                <a:ext cx="126275" cy="126225"/>
              </a:xfrm>
              <a:custGeom>
                <a:avLst/>
                <a:gdLst/>
                <a:ahLst/>
                <a:cxnLst/>
                <a:rect l="l" t="t" r="r" b="b"/>
                <a:pathLst>
                  <a:path w="5051" h="5049" extrusionOk="0">
                    <a:moveTo>
                      <a:pt x="410" y="0"/>
                    </a:moveTo>
                    <a:cubicBezTo>
                      <a:pt x="410" y="1"/>
                      <a:pt x="1" y="1083"/>
                      <a:pt x="608" y="1704"/>
                    </a:cubicBezTo>
                    <a:cubicBezTo>
                      <a:pt x="1176" y="2298"/>
                      <a:pt x="1704" y="2932"/>
                      <a:pt x="2206" y="3579"/>
                    </a:cubicBezTo>
                    <a:cubicBezTo>
                      <a:pt x="2536" y="3989"/>
                      <a:pt x="3025" y="4940"/>
                      <a:pt x="3434" y="5032"/>
                    </a:cubicBezTo>
                    <a:cubicBezTo>
                      <a:pt x="3491" y="5043"/>
                      <a:pt x="3545" y="5048"/>
                      <a:pt x="3598" y="5048"/>
                    </a:cubicBezTo>
                    <a:cubicBezTo>
                      <a:pt x="3933" y="5048"/>
                      <a:pt x="4224" y="4835"/>
                      <a:pt x="4623" y="4425"/>
                    </a:cubicBezTo>
                    <a:cubicBezTo>
                      <a:pt x="5050" y="3973"/>
                      <a:pt x="4857" y="3679"/>
                      <a:pt x="4512" y="3679"/>
                    </a:cubicBezTo>
                    <a:cubicBezTo>
                      <a:pt x="4484" y="3679"/>
                      <a:pt x="4455" y="3681"/>
                      <a:pt x="4425" y="3685"/>
                    </a:cubicBezTo>
                    <a:cubicBezTo>
                      <a:pt x="4095" y="3738"/>
                      <a:pt x="3765" y="3830"/>
                      <a:pt x="3461" y="3949"/>
                    </a:cubicBezTo>
                    <a:cubicBezTo>
                      <a:pt x="3698" y="3698"/>
                      <a:pt x="3949" y="3461"/>
                      <a:pt x="4227" y="3236"/>
                    </a:cubicBezTo>
                    <a:cubicBezTo>
                      <a:pt x="4824" y="2747"/>
                      <a:pt x="4536" y="2419"/>
                      <a:pt x="4153" y="2419"/>
                    </a:cubicBezTo>
                    <a:cubicBezTo>
                      <a:pt x="4112" y="2419"/>
                      <a:pt x="4071" y="2423"/>
                      <a:pt x="4029" y="2430"/>
                    </a:cubicBezTo>
                    <a:cubicBezTo>
                      <a:pt x="3514" y="2576"/>
                      <a:pt x="2999" y="2747"/>
                      <a:pt x="2523" y="2972"/>
                    </a:cubicBezTo>
                    <a:cubicBezTo>
                      <a:pt x="2523" y="2972"/>
                      <a:pt x="3236" y="2404"/>
                      <a:pt x="3712" y="2047"/>
                    </a:cubicBezTo>
                    <a:cubicBezTo>
                      <a:pt x="4045" y="1788"/>
                      <a:pt x="3859" y="1484"/>
                      <a:pt x="3427" y="1484"/>
                    </a:cubicBezTo>
                    <a:cubicBezTo>
                      <a:pt x="3243" y="1484"/>
                      <a:pt x="3014" y="1539"/>
                      <a:pt x="2761" y="1678"/>
                    </a:cubicBezTo>
                    <a:cubicBezTo>
                      <a:pt x="2223" y="1972"/>
                      <a:pt x="2006" y="2025"/>
                      <a:pt x="1919" y="2025"/>
                    </a:cubicBezTo>
                    <a:cubicBezTo>
                      <a:pt x="1870" y="2025"/>
                      <a:pt x="1863" y="2008"/>
                      <a:pt x="1863" y="2008"/>
                    </a:cubicBezTo>
                    <a:cubicBezTo>
                      <a:pt x="1863" y="2008"/>
                      <a:pt x="2008" y="1783"/>
                      <a:pt x="2602" y="1374"/>
                    </a:cubicBezTo>
                    <a:cubicBezTo>
                      <a:pt x="3183" y="961"/>
                      <a:pt x="3310" y="435"/>
                      <a:pt x="2885" y="435"/>
                    </a:cubicBezTo>
                    <a:cubicBezTo>
                      <a:pt x="2875" y="435"/>
                      <a:pt x="2864" y="436"/>
                      <a:pt x="2853" y="436"/>
                    </a:cubicBezTo>
                    <a:cubicBezTo>
                      <a:pt x="2378" y="463"/>
                      <a:pt x="1268" y="1176"/>
                      <a:pt x="1268" y="1176"/>
                    </a:cubicBezTo>
                    <a:lnTo>
                      <a:pt x="1018" y="846"/>
                    </a:lnTo>
                    <a:cubicBezTo>
                      <a:pt x="912" y="700"/>
                      <a:pt x="806" y="568"/>
                      <a:pt x="701" y="436"/>
                    </a:cubicBezTo>
                    <a:lnTo>
                      <a:pt x="410" y="0"/>
                    </a:ln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4" name="Google Shape;784;p15"/>
              <p:cNvSpPr/>
              <p:nvPr/>
            </p:nvSpPr>
            <p:spPr>
              <a:xfrm>
                <a:off x="4583725" y="2903050"/>
                <a:ext cx="2940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1176" h="358" extrusionOk="0">
                    <a:moveTo>
                      <a:pt x="516" y="0"/>
                    </a:moveTo>
                    <a:lnTo>
                      <a:pt x="436" y="53"/>
                    </a:lnTo>
                    <a:lnTo>
                      <a:pt x="1" y="357"/>
                    </a:lnTo>
                    <a:lnTo>
                      <a:pt x="912" y="357"/>
                    </a:lnTo>
                    <a:lnTo>
                      <a:pt x="1176" y="159"/>
                    </a:lnTo>
                    <a:cubicBezTo>
                      <a:pt x="938" y="93"/>
                      <a:pt x="727" y="53"/>
                      <a:pt x="516" y="0"/>
                    </a:cubicBez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5" name="Google Shape;785;p15"/>
              <p:cNvSpPr/>
              <p:nvPr/>
            </p:nvSpPr>
            <p:spPr>
              <a:xfrm>
                <a:off x="4502500" y="2622750"/>
                <a:ext cx="82575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2933" extrusionOk="0">
                    <a:moveTo>
                      <a:pt x="2523" y="0"/>
                    </a:moveTo>
                    <a:lnTo>
                      <a:pt x="1" y="1889"/>
                    </a:lnTo>
                    <a:lnTo>
                      <a:pt x="780" y="2932"/>
                    </a:lnTo>
                    <a:lnTo>
                      <a:pt x="3302" y="1044"/>
                    </a:lnTo>
                    <a:lnTo>
                      <a:pt x="2523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6" name="Google Shape;786;p15"/>
              <p:cNvSpPr/>
              <p:nvPr/>
            </p:nvSpPr>
            <p:spPr>
              <a:xfrm>
                <a:off x="4551050" y="2952250"/>
                <a:ext cx="316300" cy="1096150"/>
              </a:xfrm>
              <a:custGeom>
                <a:avLst/>
                <a:gdLst/>
                <a:ahLst/>
                <a:cxnLst/>
                <a:rect l="l" t="t" r="r" b="b"/>
                <a:pathLst>
                  <a:path w="12652" h="43846" extrusionOk="0">
                    <a:moveTo>
                      <a:pt x="12652" y="0"/>
                    </a:moveTo>
                    <a:lnTo>
                      <a:pt x="3592" y="3540"/>
                    </a:lnTo>
                    <a:lnTo>
                      <a:pt x="3394" y="7079"/>
                    </a:lnTo>
                    <a:lnTo>
                      <a:pt x="3275" y="9284"/>
                    </a:lnTo>
                    <a:lnTo>
                      <a:pt x="3196" y="10764"/>
                    </a:lnTo>
                    <a:lnTo>
                      <a:pt x="3104" y="12626"/>
                    </a:lnTo>
                    <a:lnTo>
                      <a:pt x="2853" y="17076"/>
                    </a:lnTo>
                    <a:lnTo>
                      <a:pt x="2773" y="17855"/>
                    </a:lnTo>
                    <a:lnTo>
                      <a:pt x="2721" y="18344"/>
                    </a:lnTo>
                    <a:lnTo>
                      <a:pt x="0" y="43846"/>
                    </a:lnTo>
                    <a:cubicBezTo>
                      <a:pt x="1123" y="43674"/>
                      <a:pt x="1704" y="43463"/>
                      <a:pt x="2417" y="42776"/>
                    </a:cubicBezTo>
                    <a:cubicBezTo>
                      <a:pt x="2417" y="42776"/>
                      <a:pt x="5415" y="36529"/>
                      <a:pt x="6986" y="30930"/>
                    </a:cubicBezTo>
                    <a:cubicBezTo>
                      <a:pt x="8545" y="25317"/>
                      <a:pt x="7950" y="18635"/>
                      <a:pt x="7950" y="18635"/>
                    </a:cubicBezTo>
                    <a:cubicBezTo>
                      <a:pt x="8505" y="16865"/>
                      <a:pt x="9060" y="15307"/>
                      <a:pt x="9601" y="13814"/>
                    </a:cubicBezTo>
                    <a:cubicBezTo>
                      <a:pt x="9931" y="12916"/>
                      <a:pt x="10248" y="12031"/>
                      <a:pt x="10552" y="11147"/>
                    </a:cubicBezTo>
                    <a:lnTo>
                      <a:pt x="10684" y="10764"/>
                    </a:lnTo>
                    <a:cubicBezTo>
                      <a:pt x="10948" y="9971"/>
                      <a:pt x="11199" y="9166"/>
                      <a:pt x="11437" y="8320"/>
                    </a:cubicBezTo>
                    <a:cubicBezTo>
                      <a:pt x="11463" y="8215"/>
                      <a:pt x="11490" y="8122"/>
                      <a:pt x="11516" y="8017"/>
                    </a:cubicBezTo>
                    <a:cubicBezTo>
                      <a:pt x="11622" y="7568"/>
                      <a:pt x="11741" y="7105"/>
                      <a:pt x="11846" y="6630"/>
                    </a:cubicBezTo>
                    <a:cubicBezTo>
                      <a:pt x="12229" y="4807"/>
                      <a:pt x="12493" y="2959"/>
                      <a:pt x="12599" y="1096"/>
                    </a:cubicBezTo>
                    <a:lnTo>
                      <a:pt x="12599" y="991"/>
                    </a:lnTo>
                    <a:cubicBezTo>
                      <a:pt x="12626" y="661"/>
                      <a:pt x="12639" y="330"/>
                      <a:pt x="12652" y="0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7" name="Google Shape;787;p15"/>
              <p:cNvSpPr/>
              <p:nvPr/>
            </p:nvSpPr>
            <p:spPr>
              <a:xfrm>
                <a:off x="4628300" y="3221650"/>
                <a:ext cx="189525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052" extrusionOk="0">
                    <a:moveTo>
                      <a:pt x="106" y="1"/>
                    </a:moveTo>
                    <a:lnTo>
                      <a:pt x="0" y="1850"/>
                    </a:lnTo>
                    <a:cubicBezTo>
                      <a:pt x="1493" y="2206"/>
                      <a:pt x="3857" y="2695"/>
                      <a:pt x="6498" y="3051"/>
                    </a:cubicBezTo>
                    <a:cubicBezTo>
                      <a:pt x="6828" y="2140"/>
                      <a:pt x="7158" y="1269"/>
                      <a:pt x="7462" y="384"/>
                    </a:cubicBezTo>
                    <a:lnTo>
                      <a:pt x="7581" y="1"/>
                    </a:ln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8" name="Google Shape;788;p15"/>
              <p:cNvSpPr/>
              <p:nvPr/>
            </p:nvSpPr>
            <p:spPr>
              <a:xfrm>
                <a:off x="4619050" y="3398625"/>
                <a:ext cx="61100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886" extrusionOk="0">
                    <a:moveTo>
                      <a:pt x="53" y="0"/>
                    </a:moveTo>
                    <a:lnTo>
                      <a:pt x="1" y="502"/>
                    </a:lnTo>
                    <a:cubicBezTo>
                      <a:pt x="806" y="872"/>
                      <a:pt x="1863" y="885"/>
                      <a:pt x="2100" y="885"/>
                    </a:cubicBezTo>
                    <a:lnTo>
                      <a:pt x="2153" y="885"/>
                    </a:lnTo>
                    <a:cubicBezTo>
                      <a:pt x="2444" y="859"/>
                      <a:pt x="2444" y="436"/>
                      <a:pt x="2153" y="423"/>
                    </a:cubicBezTo>
                    <a:cubicBezTo>
                      <a:pt x="1717" y="423"/>
                      <a:pt x="687" y="357"/>
                      <a:pt x="53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79" name="Google Shape;789;p15"/>
              <p:cNvSpPr/>
              <p:nvPr/>
            </p:nvSpPr>
            <p:spPr>
              <a:xfrm>
                <a:off x="4437800" y="3966500"/>
                <a:ext cx="222225" cy="206425"/>
              </a:xfrm>
              <a:custGeom>
                <a:avLst/>
                <a:gdLst/>
                <a:ahLst/>
                <a:cxnLst/>
                <a:rect l="l" t="t" r="r" b="b"/>
                <a:pathLst>
                  <a:path w="8889" h="8257" extrusionOk="0">
                    <a:moveTo>
                      <a:pt x="7951" y="1"/>
                    </a:moveTo>
                    <a:cubicBezTo>
                      <a:pt x="7951" y="1"/>
                      <a:pt x="3342" y="4425"/>
                      <a:pt x="2840" y="5244"/>
                    </a:cubicBezTo>
                    <a:cubicBezTo>
                      <a:pt x="2325" y="6076"/>
                      <a:pt x="0" y="8070"/>
                      <a:pt x="766" y="8175"/>
                    </a:cubicBezTo>
                    <a:cubicBezTo>
                      <a:pt x="1054" y="8215"/>
                      <a:pt x="1690" y="8257"/>
                      <a:pt x="2423" y="8257"/>
                    </a:cubicBezTo>
                    <a:cubicBezTo>
                      <a:pt x="3641" y="8257"/>
                      <a:pt x="5125" y="8142"/>
                      <a:pt x="5719" y="7713"/>
                    </a:cubicBezTo>
                    <a:cubicBezTo>
                      <a:pt x="6670" y="7013"/>
                      <a:pt x="7951" y="4979"/>
                      <a:pt x="7951" y="4979"/>
                    </a:cubicBezTo>
                    <a:lnTo>
                      <a:pt x="8268" y="6828"/>
                    </a:lnTo>
                    <a:lnTo>
                      <a:pt x="8822" y="6828"/>
                    </a:lnTo>
                    <a:cubicBezTo>
                      <a:pt x="8835" y="6393"/>
                      <a:pt x="8809" y="2325"/>
                      <a:pt x="8849" y="1546"/>
                    </a:cubicBezTo>
                    <a:cubicBezTo>
                      <a:pt x="8888" y="740"/>
                      <a:pt x="7951" y="1"/>
                      <a:pt x="7951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0" name="Google Shape;790;p15"/>
              <p:cNvSpPr/>
              <p:nvPr/>
            </p:nvSpPr>
            <p:spPr>
              <a:xfrm>
                <a:off x="4491600" y="3911375"/>
                <a:ext cx="158850" cy="208975"/>
              </a:xfrm>
              <a:custGeom>
                <a:avLst/>
                <a:gdLst/>
                <a:ahLst/>
                <a:cxnLst/>
                <a:rect l="l" t="t" r="r" b="b"/>
                <a:pathLst>
                  <a:path w="6354" h="8359" extrusionOk="0">
                    <a:moveTo>
                      <a:pt x="2959" y="0"/>
                    </a:moveTo>
                    <a:cubicBezTo>
                      <a:pt x="2959" y="0"/>
                      <a:pt x="2867" y="1968"/>
                      <a:pt x="2708" y="2773"/>
                    </a:cubicBezTo>
                    <a:cubicBezTo>
                      <a:pt x="2576" y="3672"/>
                      <a:pt x="2312" y="4543"/>
                      <a:pt x="1942" y="5375"/>
                    </a:cubicBezTo>
                    <a:cubicBezTo>
                      <a:pt x="1506" y="6313"/>
                      <a:pt x="1" y="8096"/>
                      <a:pt x="516" y="8320"/>
                    </a:cubicBezTo>
                    <a:cubicBezTo>
                      <a:pt x="575" y="8347"/>
                      <a:pt x="648" y="8359"/>
                      <a:pt x="733" y="8359"/>
                    </a:cubicBezTo>
                    <a:cubicBezTo>
                      <a:pt x="1414" y="8359"/>
                      <a:pt x="2850" y="7562"/>
                      <a:pt x="3567" y="6775"/>
                    </a:cubicBezTo>
                    <a:cubicBezTo>
                      <a:pt x="4504" y="5745"/>
                      <a:pt x="5482" y="4358"/>
                      <a:pt x="5746" y="3473"/>
                    </a:cubicBezTo>
                    <a:cubicBezTo>
                      <a:pt x="5904" y="2998"/>
                      <a:pt x="5904" y="2483"/>
                      <a:pt x="5746" y="2007"/>
                    </a:cubicBezTo>
                    <a:lnTo>
                      <a:pt x="6353" y="185"/>
                    </a:lnTo>
                    <a:lnTo>
                      <a:pt x="2959" y="0"/>
                    </a:ln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1" name="Google Shape;791;p15"/>
              <p:cNvSpPr/>
              <p:nvPr/>
            </p:nvSpPr>
            <p:spPr>
              <a:xfrm>
                <a:off x="4843225" y="2943325"/>
                <a:ext cx="204725" cy="1067450"/>
              </a:xfrm>
              <a:custGeom>
                <a:avLst/>
                <a:gdLst/>
                <a:ahLst/>
                <a:cxnLst/>
                <a:rect l="l" t="t" r="r" b="b"/>
                <a:pathLst>
                  <a:path w="8189" h="42698" extrusionOk="0">
                    <a:moveTo>
                      <a:pt x="8189" y="1"/>
                    </a:moveTo>
                    <a:lnTo>
                      <a:pt x="1467" y="1348"/>
                    </a:lnTo>
                    <a:lnTo>
                      <a:pt x="899" y="1467"/>
                    </a:lnTo>
                    <a:lnTo>
                      <a:pt x="397" y="1572"/>
                    </a:lnTo>
                    <a:cubicBezTo>
                      <a:pt x="54" y="2919"/>
                      <a:pt x="1" y="4847"/>
                      <a:pt x="146" y="7000"/>
                    </a:cubicBezTo>
                    <a:cubicBezTo>
                      <a:pt x="173" y="7449"/>
                      <a:pt x="212" y="7911"/>
                      <a:pt x="252" y="8374"/>
                    </a:cubicBezTo>
                    <a:cubicBezTo>
                      <a:pt x="265" y="8479"/>
                      <a:pt x="278" y="8585"/>
                      <a:pt x="291" y="8677"/>
                    </a:cubicBezTo>
                    <a:cubicBezTo>
                      <a:pt x="384" y="9496"/>
                      <a:pt x="490" y="10302"/>
                      <a:pt x="622" y="11134"/>
                    </a:cubicBezTo>
                    <a:cubicBezTo>
                      <a:pt x="648" y="11319"/>
                      <a:pt x="674" y="11504"/>
                      <a:pt x="714" y="11702"/>
                    </a:cubicBezTo>
                    <a:cubicBezTo>
                      <a:pt x="873" y="12653"/>
                      <a:pt x="1057" y="13617"/>
                      <a:pt x="1256" y="14528"/>
                    </a:cubicBezTo>
                    <a:cubicBezTo>
                      <a:pt x="1586" y="16020"/>
                      <a:pt x="2008" y="17512"/>
                      <a:pt x="2523" y="18952"/>
                    </a:cubicBezTo>
                    <a:cubicBezTo>
                      <a:pt x="2523" y="18952"/>
                      <a:pt x="1229" y="21659"/>
                      <a:pt x="2233" y="27338"/>
                    </a:cubicBezTo>
                    <a:cubicBezTo>
                      <a:pt x="3316" y="33400"/>
                      <a:pt x="4768" y="40518"/>
                      <a:pt x="4768" y="40518"/>
                    </a:cubicBezTo>
                    <a:lnTo>
                      <a:pt x="7331" y="42697"/>
                    </a:lnTo>
                    <a:lnTo>
                      <a:pt x="7753" y="19903"/>
                    </a:lnTo>
                    <a:cubicBezTo>
                      <a:pt x="7766" y="19507"/>
                      <a:pt x="7780" y="19110"/>
                      <a:pt x="7793" y="18727"/>
                    </a:cubicBezTo>
                    <a:cubicBezTo>
                      <a:pt x="7793" y="18543"/>
                      <a:pt x="7806" y="18371"/>
                      <a:pt x="7806" y="18186"/>
                    </a:cubicBezTo>
                    <a:cubicBezTo>
                      <a:pt x="7846" y="16799"/>
                      <a:pt x="7885" y="15492"/>
                      <a:pt x="7925" y="14237"/>
                    </a:cubicBezTo>
                    <a:cubicBezTo>
                      <a:pt x="7951" y="13300"/>
                      <a:pt x="7978" y="12388"/>
                      <a:pt x="8004" y="11530"/>
                    </a:cubicBezTo>
                    <a:cubicBezTo>
                      <a:pt x="8004" y="11398"/>
                      <a:pt x="8004" y="11266"/>
                      <a:pt x="8004" y="11134"/>
                    </a:cubicBezTo>
                    <a:cubicBezTo>
                      <a:pt x="8030" y="10315"/>
                      <a:pt x="8044" y="9536"/>
                      <a:pt x="8057" y="8796"/>
                    </a:cubicBezTo>
                    <a:cubicBezTo>
                      <a:pt x="8189" y="3197"/>
                      <a:pt x="8189" y="1"/>
                      <a:pt x="8189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2" name="Google Shape;792;p15"/>
              <p:cNvSpPr/>
              <p:nvPr/>
            </p:nvSpPr>
            <p:spPr>
              <a:xfrm>
                <a:off x="4858750" y="3221650"/>
                <a:ext cx="18460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7384" h="3476" extrusionOk="0">
                    <a:moveTo>
                      <a:pt x="1" y="1"/>
                    </a:moveTo>
                    <a:cubicBezTo>
                      <a:pt x="27" y="186"/>
                      <a:pt x="53" y="371"/>
                      <a:pt x="93" y="569"/>
                    </a:cubicBezTo>
                    <a:cubicBezTo>
                      <a:pt x="252" y="1520"/>
                      <a:pt x="436" y="2484"/>
                      <a:pt x="635" y="3395"/>
                    </a:cubicBezTo>
                    <a:cubicBezTo>
                      <a:pt x="1449" y="3445"/>
                      <a:pt x="2265" y="3475"/>
                      <a:pt x="3066" y="3475"/>
                    </a:cubicBezTo>
                    <a:cubicBezTo>
                      <a:pt x="4565" y="3475"/>
                      <a:pt x="6013" y="3371"/>
                      <a:pt x="7304" y="3104"/>
                    </a:cubicBezTo>
                    <a:cubicBezTo>
                      <a:pt x="7330" y="2167"/>
                      <a:pt x="7357" y="1255"/>
                      <a:pt x="7383" y="397"/>
                    </a:cubicBezTo>
                    <a:cubicBezTo>
                      <a:pt x="7383" y="265"/>
                      <a:pt x="7383" y="133"/>
                      <a:pt x="7383" y="1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3" name="Google Shape;793;p15"/>
              <p:cNvSpPr/>
              <p:nvPr/>
            </p:nvSpPr>
            <p:spPr>
              <a:xfrm>
                <a:off x="4978925" y="3397975"/>
                <a:ext cx="59450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2378" h="912" extrusionOk="0">
                    <a:moveTo>
                      <a:pt x="2378" y="0"/>
                    </a:moveTo>
                    <a:lnTo>
                      <a:pt x="2378" y="0"/>
                    </a:lnTo>
                    <a:cubicBezTo>
                      <a:pt x="1744" y="370"/>
                      <a:pt x="688" y="449"/>
                      <a:pt x="238" y="449"/>
                    </a:cubicBezTo>
                    <a:cubicBezTo>
                      <a:pt x="231" y="448"/>
                      <a:pt x="224" y="448"/>
                      <a:pt x="216" y="448"/>
                    </a:cubicBezTo>
                    <a:cubicBezTo>
                      <a:pt x="95" y="448"/>
                      <a:pt x="1" y="549"/>
                      <a:pt x="1" y="674"/>
                    </a:cubicBezTo>
                    <a:cubicBezTo>
                      <a:pt x="1" y="806"/>
                      <a:pt x="106" y="911"/>
                      <a:pt x="225" y="911"/>
                    </a:cubicBezTo>
                    <a:lnTo>
                      <a:pt x="278" y="911"/>
                    </a:lnTo>
                    <a:cubicBezTo>
                      <a:pt x="516" y="911"/>
                      <a:pt x="1559" y="898"/>
                      <a:pt x="2365" y="541"/>
                    </a:cubicBezTo>
                    <a:cubicBezTo>
                      <a:pt x="2365" y="357"/>
                      <a:pt x="2365" y="185"/>
                      <a:pt x="2378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4" name="Google Shape;794;p15"/>
              <p:cNvSpPr/>
              <p:nvPr/>
            </p:nvSpPr>
            <p:spPr>
              <a:xfrm>
                <a:off x="4934350" y="3956275"/>
                <a:ext cx="154875" cy="227625"/>
              </a:xfrm>
              <a:custGeom>
                <a:avLst/>
                <a:gdLst/>
                <a:ahLst/>
                <a:cxnLst/>
                <a:rect l="l" t="t" r="r" b="b"/>
                <a:pathLst>
                  <a:path w="6195" h="9105" extrusionOk="0">
                    <a:moveTo>
                      <a:pt x="1123" y="0"/>
                    </a:moveTo>
                    <a:cubicBezTo>
                      <a:pt x="1123" y="0"/>
                      <a:pt x="80" y="436"/>
                      <a:pt x="41" y="1902"/>
                    </a:cubicBezTo>
                    <a:cubicBezTo>
                      <a:pt x="1" y="3381"/>
                      <a:pt x="41" y="7171"/>
                      <a:pt x="41" y="7171"/>
                    </a:cubicBezTo>
                    <a:lnTo>
                      <a:pt x="569" y="7171"/>
                    </a:lnTo>
                    <a:lnTo>
                      <a:pt x="859" y="5837"/>
                    </a:lnTo>
                    <a:cubicBezTo>
                      <a:pt x="859" y="5837"/>
                      <a:pt x="1044" y="7290"/>
                      <a:pt x="1784" y="8228"/>
                    </a:cubicBezTo>
                    <a:cubicBezTo>
                      <a:pt x="2313" y="8901"/>
                      <a:pt x="3304" y="9105"/>
                      <a:pt x="4206" y="9105"/>
                    </a:cubicBezTo>
                    <a:cubicBezTo>
                      <a:pt x="4543" y="9105"/>
                      <a:pt x="4868" y="9077"/>
                      <a:pt x="5151" y="9033"/>
                    </a:cubicBezTo>
                    <a:cubicBezTo>
                      <a:pt x="6195" y="8875"/>
                      <a:pt x="5429" y="6947"/>
                      <a:pt x="4993" y="5851"/>
                    </a:cubicBezTo>
                    <a:cubicBezTo>
                      <a:pt x="4570" y="4768"/>
                      <a:pt x="3672" y="2179"/>
                      <a:pt x="3672" y="2179"/>
                    </a:cubicBezTo>
                    <a:lnTo>
                      <a:pt x="1123" y="0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5" name="Google Shape;795;p15"/>
              <p:cNvSpPr/>
              <p:nvPr/>
            </p:nvSpPr>
            <p:spPr>
              <a:xfrm>
                <a:off x="4943925" y="3903775"/>
                <a:ext cx="111950" cy="227525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9101" extrusionOk="0">
                    <a:moveTo>
                      <a:pt x="1018" y="0"/>
                    </a:moveTo>
                    <a:cubicBezTo>
                      <a:pt x="1018" y="0"/>
                      <a:pt x="1044" y="1796"/>
                      <a:pt x="740" y="2100"/>
                    </a:cubicBezTo>
                    <a:cubicBezTo>
                      <a:pt x="423" y="2417"/>
                      <a:pt x="1" y="3421"/>
                      <a:pt x="318" y="4662"/>
                    </a:cubicBezTo>
                    <a:cubicBezTo>
                      <a:pt x="622" y="5904"/>
                      <a:pt x="833" y="7713"/>
                      <a:pt x="1546" y="8492"/>
                    </a:cubicBezTo>
                    <a:cubicBezTo>
                      <a:pt x="1935" y="8903"/>
                      <a:pt x="2658" y="9101"/>
                      <a:pt x="3270" y="9101"/>
                    </a:cubicBezTo>
                    <a:cubicBezTo>
                      <a:pt x="3799" y="9101"/>
                      <a:pt x="4246" y="8952"/>
                      <a:pt x="4319" y="8664"/>
                    </a:cubicBezTo>
                    <a:cubicBezTo>
                      <a:pt x="4478" y="8043"/>
                      <a:pt x="3355" y="5745"/>
                      <a:pt x="3316" y="4557"/>
                    </a:cubicBezTo>
                    <a:cubicBezTo>
                      <a:pt x="3263" y="3368"/>
                      <a:pt x="3052" y="172"/>
                      <a:pt x="3052" y="172"/>
                    </a:cubicBezTo>
                    <a:lnTo>
                      <a:pt x="1018" y="0"/>
                    </a:ln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6" name="Google Shape;796;p15"/>
              <p:cNvSpPr/>
              <p:nvPr/>
            </p:nvSpPr>
            <p:spPr>
              <a:xfrm>
                <a:off x="4558300" y="2676900"/>
                <a:ext cx="528625" cy="594025"/>
              </a:xfrm>
              <a:custGeom>
                <a:avLst/>
                <a:gdLst/>
                <a:ahLst/>
                <a:cxnLst/>
                <a:rect l="l" t="t" r="r" b="b"/>
                <a:pathLst>
                  <a:path w="21145" h="23761" extrusionOk="0">
                    <a:moveTo>
                      <a:pt x="6036" y="0"/>
                    </a:moveTo>
                    <a:cubicBezTo>
                      <a:pt x="6036" y="0"/>
                      <a:pt x="5851" y="779"/>
                      <a:pt x="5574" y="1968"/>
                    </a:cubicBezTo>
                    <a:cubicBezTo>
                      <a:pt x="5561" y="2060"/>
                      <a:pt x="5534" y="2153"/>
                      <a:pt x="5508" y="2258"/>
                    </a:cubicBezTo>
                    <a:cubicBezTo>
                      <a:pt x="5244" y="3355"/>
                      <a:pt x="4913" y="4754"/>
                      <a:pt x="4544" y="6154"/>
                    </a:cubicBezTo>
                    <a:cubicBezTo>
                      <a:pt x="4517" y="6273"/>
                      <a:pt x="4491" y="6392"/>
                      <a:pt x="4451" y="6498"/>
                    </a:cubicBezTo>
                    <a:lnTo>
                      <a:pt x="4253" y="7250"/>
                    </a:lnTo>
                    <a:cubicBezTo>
                      <a:pt x="4174" y="7581"/>
                      <a:pt x="4081" y="7898"/>
                      <a:pt x="3989" y="8214"/>
                    </a:cubicBezTo>
                    <a:cubicBezTo>
                      <a:pt x="3870" y="8664"/>
                      <a:pt x="3751" y="9099"/>
                      <a:pt x="3619" y="9509"/>
                    </a:cubicBezTo>
                    <a:cubicBezTo>
                      <a:pt x="3606" y="9562"/>
                      <a:pt x="3593" y="9614"/>
                      <a:pt x="3580" y="9680"/>
                    </a:cubicBezTo>
                    <a:lnTo>
                      <a:pt x="3408" y="10248"/>
                    </a:lnTo>
                    <a:cubicBezTo>
                      <a:pt x="2734" y="12520"/>
                      <a:pt x="1823" y="15504"/>
                      <a:pt x="1282" y="17287"/>
                    </a:cubicBezTo>
                    <a:cubicBezTo>
                      <a:pt x="1242" y="17393"/>
                      <a:pt x="1216" y="17485"/>
                      <a:pt x="1189" y="17578"/>
                    </a:cubicBezTo>
                    <a:cubicBezTo>
                      <a:pt x="1136" y="17750"/>
                      <a:pt x="1044" y="18027"/>
                      <a:pt x="938" y="18344"/>
                    </a:cubicBezTo>
                    <a:cubicBezTo>
                      <a:pt x="846" y="18621"/>
                      <a:pt x="727" y="18951"/>
                      <a:pt x="621" y="19268"/>
                    </a:cubicBezTo>
                    <a:cubicBezTo>
                      <a:pt x="595" y="19361"/>
                      <a:pt x="569" y="19440"/>
                      <a:pt x="529" y="19519"/>
                    </a:cubicBezTo>
                    <a:cubicBezTo>
                      <a:pt x="489" y="19651"/>
                      <a:pt x="450" y="19770"/>
                      <a:pt x="410" y="19876"/>
                    </a:cubicBezTo>
                    <a:cubicBezTo>
                      <a:pt x="186" y="20523"/>
                      <a:pt x="1" y="21025"/>
                      <a:pt x="1" y="21025"/>
                    </a:cubicBezTo>
                    <a:cubicBezTo>
                      <a:pt x="2888" y="23178"/>
                      <a:pt x="7582" y="23760"/>
                      <a:pt x="11815" y="23760"/>
                    </a:cubicBezTo>
                    <a:cubicBezTo>
                      <a:pt x="16800" y="23760"/>
                      <a:pt x="21144" y="22953"/>
                      <a:pt x="21144" y="22953"/>
                    </a:cubicBezTo>
                    <a:cubicBezTo>
                      <a:pt x="21144" y="22953"/>
                      <a:pt x="21118" y="22425"/>
                      <a:pt x="21065" y="21725"/>
                    </a:cubicBezTo>
                    <a:cubicBezTo>
                      <a:pt x="21052" y="21593"/>
                      <a:pt x="21039" y="21474"/>
                      <a:pt x="21039" y="21342"/>
                    </a:cubicBezTo>
                    <a:cubicBezTo>
                      <a:pt x="20973" y="20364"/>
                      <a:pt x="20893" y="19202"/>
                      <a:pt x="20854" y="18687"/>
                    </a:cubicBezTo>
                    <a:cubicBezTo>
                      <a:pt x="20841" y="18582"/>
                      <a:pt x="20841" y="18489"/>
                      <a:pt x="20827" y="18383"/>
                    </a:cubicBezTo>
                    <a:cubicBezTo>
                      <a:pt x="20722" y="17182"/>
                      <a:pt x="20590" y="15597"/>
                      <a:pt x="20471" y="14091"/>
                    </a:cubicBezTo>
                    <a:cubicBezTo>
                      <a:pt x="20458" y="13854"/>
                      <a:pt x="20431" y="13616"/>
                      <a:pt x="20418" y="13391"/>
                    </a:cubicBezTo>
                    <a:cubicBezTo>
                      <a:pt x="20365" y="12876"/>
                      <a:pt x="20326" y="12388"/>
                      <a:pt x="20299" y="11939"/>
                    </a:cubicBezTo>
                    <a:cubicBezTo>
                      <a:pt x="20273" y="11609"/>
                      <a:pt x="20246" y="11292"/>
                      <a:pt x="20220" y="11001"/>
                    </a:cubicBezTo>
                    <a:cubicBezTo>
                      <a:pt x="20180" y="10565"/>
                      <a:pt x="20141" y="10143"/>
                      <a:pt x="20101" y="9720"/>
                    </a:cubicBezTo>
                    <a:cubicBezTo>
                      <a:pt x="20075" y="9535"/>
                      <a:pt x="20061" y="9337"/>
                      <a:pt x="20035" y="9152"/>
                    </a:cubicBezTo>
                    <a:cubicBezTo>
                      <a:pt x="20035" y="9113"/>
                      <a:pt x="20022" y="9086"/>
                      <a:pt x="20022" y="9020"/>
                    </a:cubicBezTo>
                    <a:cubicBezTo>
                      <a:pt x="20009" y="8967"/>
                      <a:pt x="19995" y="8901"/>
                      <a:pt x="19995" y="8835"/>
                    </a:cubicBezTo>
                    <a:cubicBezTo>
                      <a:pt x="19758" y="6867"/>
                      <a:pt x="19427" y="5137"/>
                      <a:pt x="19150" y="3817"/>
                    </a:cubicBezTo>
                    <a:cubicBezTo>
                      <a:pt x="19137" y="3711"/>
                      <a:pt x="19111" y="3619"/>
                      <a:pt x="19084" y="3526"/>
                    </a:cubicBezTo>
                    <a:cubicBezTo>
                      <a:pt x="18780" y="2113"/>
                      <a:pt x="18543" y="1255"/>
                      <a:pt x="18543" y="1255"/>
                    </a:cubicBezTo>
                    <a:cubicBezTo>
                      <a:pt x="18543" y="1255"/>
                      <a:pt x="18188" y="1267"/>
                      <a:pt x="17569" y="1267"/>
                    </a:cubicBezTo>
                    <a:cubicBezTo>
                      <a:pt x="15529" y="1267"/>
                      <a:pt x="10615" y="1135"/>
                      <a:pt x="6036" y="0"/>
                    </a:cubicBez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7" name="Google Shape;797;p15"/>
              <p:cNvSpPr/>
              <p:nvPr/>
            </p:nvSpPr>
            <p:spPr>
              <a:xfrm>
                <a:off x="4724700" y="2756800"/>
                <a:ext cx="24450" cy="23525"/>
              </a:xfrm>
              <a:custGeom>
                <a:avLst/>
                <a:gdLst/>
                <a:ahLst/>
                <a:cxnLst/>
                <a:rect l="l" t="t" r="r" b="b"/>
                <a:pathLst>
                  <a:path w="978" h="941" extrusionOk="0">
                    <a:moveTo>
                      <a:pt x="503" y="0"/>
                    </a:moveTo>
                    <a:cubicBezTo>
                      <a:pt x="318" y="277"/>
                      <a:pt x="172" y="568"/>
                      <a:pt x="1" y="845"/>
                    </a:cubicBezTo>
                    <a:cubicBezTo>
                      <a:pt x="96" y="912"/>
                      <a:pt x="193" y="941"/>
                      <a:pt x="287" y="941"/>
                    </a:cubicBezTo>
                    <a:cubicBezTo>
                      <a:pt x="673" y="941"/>
                      <a:pt x="978" y="444"/>
                      <a:pt x="648" y="92"/>
                    </a:cubicBezTo>
                    <a:cubicBezTo>
                      <a:pt x="595" y="53"/>
                      <a:pt x="555" y="26"/>
                      <a:pt x="503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8" name="Google Shape;798;p15"/>
              <p:cNvSpPr/>
              <p:nvPr/>
            </p:nvSpPr>
            <p:spPr>
              <a:xfrm>
                <a:off x="4770925" y="2766025"/>
                <a:ext cx="24800" cy="24800"/>
              </a:xfrm>
              <a:custGeom>
                <a:avLst/>
                <a:gdLst/>
                <a:ahLst/>
                <a:cxnLst/>
                <a:rect l="l" t="t" r="r" b="b"/>
                <a:pathLst>
                  <a:path w="992" h="992" extrusionOk="0">
                    <a:moveTo>
                      <a:pt x="503" y="1"/>
                    </a:moveTo>
                    <a:cubicBezTo>
                      <a:pt x="225" y="1"/>
                      <a:pt x="1" y="225"/>
                      <a:pt x="1" y="489"/>
                    </a:cubicBezTo>
                    <a:cubicBezTo>
                      <a:pt x="1" y="767"/>
                      <a:pt x="225" y="991"/>
                      <a:pt x="503" y="991"/>
                    </a:cubicBezTo>
                    <a:cubicBezTo>
                      <a:pt x="767" y="991"/>
                      <a:pt x="991" y="767"/>
                      <a:pt x="991" y="489"/>
                    </a:cubicBezTo>
                    <a:cubicBezTo>
                      <a:pt x="991" y="225"/>
                      <a:pt x="767" y="1"/>
                      <a:pt x="50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89" name="Google Shape;799;p15"/>
              <p:cNvSpPr/>
              <p:nvPr/>
            </p:nvSpPr>
            <p:spPr>
              <a:xfrm>
                <a:off x="4824425" y="2773875"/>
                <a:ext cx="25775" cy="24950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998" extrusionOk="0">
                    <a:moveTo>
                      <a:pt x="497" y="1"/>
                    </a:moveTo>
                    <a:cubicBezTo>
                      <a:pt x="242" y="1"/>
                      <a:pt x="0" y="202"/>
                      <a:pt x="0" y="506"/>
                    </a:cubicBezTo>
                    <a:cubicBezTo>
                      <a:pt x="0" y="800"/>
                      <a:pt x="241" y="998"/>
                      <a:pt x="495" y="998"/>
                    </a:cubicBezTo>
                    <a:cubicBezTo>
                      <a:pt x="617" y="998"/>
                      <a:pt x="742" y="952"/>
                      <a:pt x="845" y="849"/>
                    </a:cubicBezTo>
                    <a:cubicBezTo>
                      <a:pt x="1030" y="651"/>
                      <a:pt x="1030" y="347"/>
                      <a:pt x="845" y="149"/>
                    </a:cubicBezTo>
                    <a:cubicBezTo>
                      <a:pt x="743" y="47"/>
                      <a:pt x="618" y="1"/>
                      <a:pt x="497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0" name="Google Shape;800;p15"/>
              <p:cNvSpPr/>
              <p:nvPr/>
            </p:nvSpPr>
            <p:spPr>
              <a:xfrm>
                <a:off x="4878900" y="2779650"/>
                <a:ext cx="26100" cy="24800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992" extrusionOk="0">
                    <a:moveTo>
                      <a:pt x="503" y="0"/>
                    </a:moveTo>
                    <a:cubicBezTo>
                      <a:pt x="248" y="0"/>
                      <a:pt x="0" y="195"/>
                      <a:pt x="0" y="499"/>
                    </a:cubicBezTo>
                    <a:cubicBezTo>
                      <a:pt x="0" y="793"/>
                      <a:pt x="247" y="991"/>
                      <a:pt x="501" y="991"/>
                    </a:cubicBezTo>
                    <a:cubicBezTo>
                      <a:pt x="623" y="991"/>
                      <a:pt x="747" y="945"/>
                      <a:pt x="845" y="842"/>
                    </a:cubicBezTo>
                    <a:cubicBezTo>
                      <a:pt x="1044" y="658"/>
                      <a:pt x="1044" y="341"/>
                      <a:pt x="845" y="143"/>
                    </a:cubicBezTo>
                    <a:cubicBezTo>
                      <a:pt x="747" y="44"/>
                      <a:pt x="624" y="0"/>
                      <a:pt x="503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1" name="Google Shape;801;p15"/>
              <p:cNvSpPr/>
              <p:nvPr/>
            </p:nvSpPr>
            <p:spPr>
              <a:xfrm>
                <a:off x="4933050" y="2787500"/>
                <a:ext cx="8925" cy="19500"/>
              </a:xfrm>
              <a:custGeom>
                <a:avLst/>
                <a:gdLst/>
                <a:ahLst/>
                <a:cxnLst/>
                <a:rect l="l" t="t" r="r" b="b"/>
                <a:pathLst>
                  <a:path w="357" h="780" extrusionOk="0">
                    <a:moveTo>
                      <a:pt x="159" y="0"/>
                    </a:moveTo>
                    <a:cubicBezTo>
                      <a:pt x="0" y="198"/>
                      <a:pt x="13" y="489"/>
                      <a:pt x="198" y="661"/>
                    </a:cubicBezTo>
                    <a:cubicBezTo>
                      <a:pt x="238" y="713"/>
                      <a:pt x="304" y="753"/>
                      <a:pt x="357" y="779"/>
                    </a:cubicBezTo>
                    <a:cubicBezTo>
                      <a:pt x="264" y="528"/>
                      <a:pt x="185" y="264"/>
                      <a:pt x="159" y="0"/>
                    </a:cubicBezTo>
                    <a:close/>
                  </a:path>
                </a:pathLst>
              </a:custGeom>
              <a:solidFill>
                <a:srgbClr val="293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2" name="Google Shape;802;p15"/>
              <p:cNvSpPr/>
              <p:nvPr/>
            </p:nvSpPr>
            <p:spPr>
              <a:xfrm>
                <a:off x="4711500" y="2813175"/>
                <a:ext cx="26775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1024" extrusionOk="0">
                    <a:moveTo>
                      <a:pt x="519" y="1"/>
                    </a:moveTo>
                    <a:cubicBezTo>
                      <a:pt x="256" y="1"/>
                      <a:pt x="0" y="205"/>
                      <a:pt x="0" y="518"/>
                    </a:cubicBezTo>
                    <a:cubicBezTo>
                      <a:pt x="0" y="822"/>
                      <a:pt x="254" y="1023"/>
                      <a:pt x="517" y="1023"/>
                    </a:cubicBezTo>
                    <a:cubicBezTo>
                      <a:pt x="642" y="1023"/>
                      <a:pt x="770" y="977"/>
                      <a:pt x="872" y="875"/>
                    </a:cubicBezTo>
                    <a:cubicBezTo>
                      <a:pt x="1070" y="677"/>
                      <a:pt x="1070" y="347"/>
                      <a:pt x="872" y="149"/>
                    </a:cubicBezTo>
                    <a:cubicBezTo>
                      <a:pt x="770" y="47"/>
                      <a:pt x="644" y="1"/>
                      <a:pt x="519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3" name="Google Shape;803;p15"/>
              <p:cNvSpPr/>
              <p:nvPr/>
            </p:nvSpPr>
            <p:spPr>
              <a:xfrm>
                <a:off x="4764325" y="2823725"/>
                <a:ext cx="26775" cy="25275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1011" extrusionOk="0">
                    <a:moveTo>
                      <a:pt x="517" y="1"/>
                    </a:moveTo>
                    <a:cubicBezTo>
                      <a:pt x="255" y="1"/>
                      <a:pt x="1" y="202"/>
                      <a:pt x="1" y="506"/>
                    </a:cubicBezTo>
                    <a:cubicBezTo>
                      <a:pt x="1" y="810"/>
                      <a:pt x="255" y="1011"/>
                      <a:pt x="517" y="1011"/>
                    </a:cubicBezTo>
                    <a:cubicBezTo>
                      <a:pt x="642" y="1011"/>
                      <a:pt x="770" y="965"/>
                      <a:pt x="872" y="862"/>
                    </a:cubicBezTo>
                    <a:cubicBezTo>
                      <a:pt x="1070" y="664"/>
                      <a:pt x="1070" y="347"/>
                      <a:pt x="872" y="149"/>
                    </a:cubicBezTo>
                    <a:cubicBezTo>
                      <a:pt x="770" y="47"/>
                      <a:pt x="642" y="1"/>
                      <a:pt x="517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4" name="Google Shape;804;p15"/>
              <p:cNvSpPr/>
              <p:nvPr/>
            </p:nvSpPr>
            <p:spPr>
              <a:xfrm>
                <a:off x="4819475" y="2831650"/>
                <a:ext cx="26425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24" extrusionOk="0">
                    <a:moveTo>
                      <a:pt x="507" y="1"/>
                    </a:moveTo>
                    <a:cubicBezTo>
                      <a:pt x="248" y="1"/>
                      <a:pt x="0" y="202"/>
                      <a:pt x="0" y="506"/>
                    </a:cubicBezTo>
                    <a:cubicBezTo>
                      <a:pt x="0" y="819"/>
                      <a:pt x="249" y="1023"/>
                      <a:pt x="508" y="1023"/>
                    </a:cubicBezTo>
                    <a:cubicBezTo>
                      <a:pt x="631" y="1023"/>
                      <a:pt x="756" y="977"/>
                      <a:pt x="858" y="876"/>
                    </a:cubicBezTo>
                    <a:cubicBezTo>
                      <a:pt x="1057" y="677"/>
                      <a:pt x="1057" y="347"/>
                      <a:pt x="858" y="149"/>
                    </a:cubicBezTo>
                    <a:cubicBezTo>
                      <a:pt x="756" y="47"/>
                      <a:pt x="630" y="1"/>
                      <a:pt x="507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5" name="Google Shape;805;p15"/>
              <p:cNvSpPr/>
              <p:nvPr/>
            </p:nvSpPr>
            <p:spPr>
              <a:xfrm>
                <a:off x="4875250" y="2837275"/>
                <a:ext cx="26775" cy="25275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1011" extrusionOk="0">
                    <a:moveTo>
                      <a:pt x="517" y="0"/>
                    </a:moveTo>
                    <a:cubicBezTo>
                      <a:pt x="255" y="0"/>
                      <a:pt x="1" y="201"/>
                      <a:pt x="1" y="505"/>
                    </a:cubicBezTo>
                    <a:cubicBezTo>
                      <a:pt x="1" y="809"/>
                      <a:pt x="255" y="1010"/>
                      <a:pt x="517" y="1010"/>
                    </a:cubicBezTo>
                    <a:cubicBezTo>
                      <a:pt x="643" y="1010"/>
                      <a:pt x="770" y="964"/>
                      <a:pt x="873" y="862"/>
                    </a:cubicBezTo>
                    <a:cubicBezTo>
                      <a:pt x="1071" y="664"/>
                      <a:pt x="1071" y="347"/>
                      <a:pt x="873" y="149"/>
                    </a:cubicBezTo>
                    <a:cubicBezTo>
                      <a:pt x="770" y="46"/>
                      <a:pt x="643" y="0"/>
                      <a:pt x="517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6" name="Google Shape;806;p15"/>
              <p:cNvSpPr/>
              <p:nvPr/>
            </p:nvSpPr>
            <p:spPr>
              <a:xfrm>
                <a:off x="4932050" y="2840250"/>
                <a:ext cx="26425" cy="25275"/>
              </a:xfrm>
              <a:custGeom>
                <a:avLst/>
                <a:gdLst/>
                <a:ahLst/>
                <a:cxnLst/>
                <a:rect l="l" t="t" r="r" b="b"/>
                <a:pathLst>
                  <a:path w="1057" h="1011" extrusionOk="0">
                    <a:moveTo>
                      <a:pt x="507" y="0"/>
                    </a:moveTo>
                    <a:cubicBezTo>
                      <a:pt x="248" y="0"/>
                      <a:pt x="0" y="201"/>
                      <a:pt x="0" y="505"/>
                    </a:cubicBezTo>
                    <a:cubicBezTo>
                      <a:pt x="0" y="809"/>
                      <a:pt x="248" y="1010"/>
                      <a:pt x="507" y="1010"/>
                    </a:cubicBezTo>
                    <a:cubicBezTo>
                      <a:pt x="630" y="1010"/>
                      <a:pt x="756" y="964"/>
                      <a:pt x="859" y="862"/>
                    </a:cubicBezTo>
                    <a:cubicBezTo>
                      <a:pt x="1057" y="664"/>
                      <a:pt x="1057" y="347"/>
                      <a:pt x="859" y="149"/>
                    </a:cubicBezTo>
                    <a:cubicBezTo>
                      <a:pt x="756" y="46"/>
                      <a:pt x="630" y="0"/>
                      <a:pt x="507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7" name="Google Shape;807;p15"/>
              <p:cNvSpPr/>
              <p:nvPr/>
            </p:nvSpPr>
            <p:spPr>
              <a:xfrm>
                <a:off x="4658350" y="2858150"/>
                <a:ext cx="20825" cy="26100"/>
              </a:xfrm>
              <a:custGeom>
                <a:avLst/>
                <a:gdLst/>
                <a:ahLst/>
                <a:cxnLst/>
                <a:rect l="l" t="t" r="r" b="b"/>
                <a:pathLst>
                  <a:path w="833" h="1044" extrusionOk="0">
                    <a:moveTo>
                      <a:pt x="264" y="0"/>
                    </a:moveTo>
                    <a:cubicBezTo>
                      <a:pt x="172" y="331"/>
                      <a:pt x="93" y="648"/>
                      <a:pt x="0" y="964"/>
                    </a:cubicBezTo>
                    <a:cubicBezTo>
                      <a:pt x="85" y="1018"/>
                      <a:pt x="179" y="1043"/>
                      <a:pt x="271" y="1043"/>
                    </a:cubicBezTo>
                    <a:cubicBezTo>
                      <a:pt x="407" y="1043"/>
                      <a:pt x="540" y="988"/>
                      <a:pt x="634" y="885"/>
                    </a:cubicBezTo>
                    <a:cubicBezTo>
                      <a:pt x="832" y="674"/>
                      <a:pt x="832" y="357"/>
                      <a:pt x="634" y="146"/>
                    </a:cubicBezTo>
                    <a:cubicBezTo>
                      <a:pt x="528" y="53"/>
                      <a:pt x="396" y="0"/>
                      <a:pt x="264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8" name="Google Shape;808;p15"/>
              <p:cNvSpPr/>
              <p:nvPr/>
            </p:nvSpPr>
            <p:spPr>
              <a:xfrm>
                <a:off x="4703900" y="2870800"/>
                <a:ext cx="27100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49" extrusionOk="0">
                    <a:moveTo>
                      <a:pt x="523" y="1"/>
                    </a:moveTo>
                    <a:cubicBezTo>
                      <a:pt x="256" y="1"/>
                      <a:pt x="1" y="211"/>
                      <a:pt x="1" y="525"/>
                    </a:cubicBezTo>
                    <a:cubicBezTo>
                      <a:pt x="1" y="838"/>
                      <a:pt x="256" y="1048"/>
                      <a:pt x="523" y="1048"/>
                    </a:cubicBezTo>
                    <a:cubicBezTo>
                      <a:pt x="650" y="1048"/>
                      <a:pt x="779" y="1001"/>
                      <a:pt x="886" y="894"/>
                    </a:cubicBezTo>
                    <a:cubicBezTo>
                      <a:pt x="1084" y="696"/>
                      <a:pt x="1084" y="366"/>
                      <a:pt x="886" y="155"/>
                    </a:cubicBezTo>
                    <a:cubicBezTo>
                      <a:pt x="779" y="48"/>
                      <a:pt x="650" y="1"/>
                      <a:pt x="52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99" name="Google Shape;809;p15"/>
              <p:cNvSpPr/>
              <p:nvPr/>
            </p:nvSpPr>
            <p:spPr>
              <a:xfrm>
                <a:off x="4758050" y="2881375"/>
                <a:ext cx="274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042" extrusionOk="0">
                    <a:moveTo>
                      <a:pt x="523" y="1"/>
                    </a:moveTo>
                    <a:cubicBezTo>
                      <a:pt x="256" y="1"/>
                      <a:pt x="1" y="211"/>
                      <a:pt x="1" y="524"/>
                    </a:cubicBezTo>
                    <a:cubicBezTo>
                      <a:pt x="1" y="838"/>
                      <a:pt x="256" y="1042"/>
                      <a:pt x="523" y="1042"/>
                    </a:cubicBezTo>
                    <a:cubicBezTo>
                      <a:pt x="650" y="1042"/>
                      <a:pt x="779" y="996"/>
                      <a:pt x="885" y="894"/>
                    </a:cubicBezTo>
                    <a:cubicBezTo>
                      <a:pt x="1097" y="683"/>
                      <a:pt x="1097" y="352"/>
                      <a:pt x="885" y="154"/>
                    </a:cubicBezTo>
                    <a:cubicBezTo>
                      <a:pt x="779" y="48"/>
                      <a:pt x="649" y="1"/>
                      <a:pt x="52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0" name="Google Shape;810;p15"/>
              <p:cNvSpPr/>
              <p:nvPr/>
            </p:nvSpPr>
            <p:spPr>
              <a:xfrm>
                <a:off x="4814175" y="2889300"/>
                <a:ext cx="27425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042" extrusionOk="0">
                    <a:moveTo>
                      <a:pt x="523" y="1"/>
                    </a:moveTo>
                    <a:cubicBezTo>
                      <a:pt x="256" y="1"/>
                      <a:pt x="1" y="211"/>
                      <a:pt x="1" y="524"/>
                    </a:cubicBezTo>
                    <a:cubicBezTo>
                      <a:pt x="1" y="838"/>
                      <a:pt x="256" y="1042"/>
                      <a:pt x="523" y="1042"/>
                    </a:cubicBezTo>
                    <a:cubicBezTo>
                      <a:pt x="650" y="1042"/>
                      <a:pt x="779" y="996"/>
                      <a:pt x="886" y="894"/>
                    </a:cubicBezTo>
                    <a:cubicBezTo>
                      <a:pt x="1097" y="683"/>
                      <a:pt x="1097" y="352"/>
                      <a:pt x="886" y="154"/>
                    </a:cubicBezTo>
                    <a:cubicBezTo>
                      <a:pt x="779" y="48"/>
                      <a:pt x="650" y="1"/>
                      <a:pt x="52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1" name="Google Shape;811;p15"/>
              <p:cNvSpPr/>
              <p:nvPr/>
            </p:nvSpPr>
            <p:spPr>
              <a:xfrm>
                <a:off x="4871625" y="2894725"/>
                <a:ext cx="27100" cy="26050"/>
              </a:xfrm>
              <a:custGeom>
                <a:avLst/>
                <a:gdLst/>
                <a:ahLst/>
                <a:cxnLst/>
                <a:rect l="l" t="t" r="r" b="b"/>
                <a:pathLst>
                  <a:path w="1084" h="1042" extrusionOk="0">
                    <a:moveTo>
                      <a:pt x="523" y="1"/>
                    </a:moveTo>
                    <a:cubicBezTo>
                      <a:pt x="256" y="1"/>
                      <a:pt x="1" y="205"/>
                      <a:pt x="1" y="518"/>
                    </a:cubicBezTo>
                    <a:cubicBezTo>
                      <a:pt x="1" y="832"/>
                      <a:pt x="256" y="1042"/>
                      <a:pt x="523" y="1042"/>
                    </a:cubicBezTo>
                    <a:cubicBezTo>
                      <a:pt x="650" y="1042"/>
                      <a:pt x="779" y="995"/>
                      <a:pt x="885" y="888"/>
                    </a:cubicBezTo>
                    <a:cubicBezTo>
                      <a:pt x="1084" y="690"/>
                      <a:pt x="1084" y="360"/>
                      <a:pt x="885" y="149"/>
                    </a:cubicBezTo>
                    <a:cubicBezTo>
                      <a:pt x="779" y="47"/>
                      <a:pt x="650" y="1"/>
                      <a:pt x="52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2" name="Google Shape;812;p15"/>
              <p:cNvSpPr/>
              <p:nvPr/>
            </p:nvSpPr>
            <p:spPr>
              <a:xfrm>
                <a:off x="4929750" y="2897475"/>
                <a:ext cx="27075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083" h="1038" extrusionOk="0">
                    <a:moveTo>
                      <a:pt x="514" y="0"/>
                    </a:moveTo>
                    <a:cubicBezTo>
                      <a:pt x="250" y="0"/>
                      <a:pt x="0" y="204"/>
                      <a:pt x="0" y="514"/>
                    </a:cubicBezTo>
                    <a:cubicBezTo>
                      <a:pt x="0" y="827"/>
                      <a:pt x="255" y="1038"/>
                      <a:pt x="522" y="1038"/>
                    </a:cubicBezTo>
                    <a:cubicBezTo>
                      <a:pt x="649" y="1038"/>
                      <a:pt x="779" y="990"/>
                      <a:pt x="885" y="884"/>
                    </a:cubicBezTo>
                    <a:cubicBezTo>
                      <a:pt x="1083" y="686"/>
                      <a:pt x="1083" y="356"/>
                      <a:pt x="885" y="157"/>
                    </a:cubicBezTo>
                    <a:cubicBezTo>
                      <a:pt x="776" y="49"/>
                      <a:pt x="644" y="0"/>
                      <a:pt x="514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3" name="Google Shape;813;p15"/>
              <p:cNvSpPr/>
              <p:nvPr/>
            </p:nvSpPr>
            <p:spPr>
              <a:xfrm>
                <a:off x="4987525" y="2897225"/>
                <a:ext cx="27425" cy="26200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048" extrusionOk="0">
                    <a:moveTo>
                      <a:pt x="532" y="0"/>
                    </a:moveTo>
                    <a:cubicBezTo>
                      <a:pt x="261" y="0"/>
                      <a:pt x="0" y="211"/>
                      <a:pt x="0" y="524"/>
                    </a:cubicBezTo>
                    <a:cubicBezTo>
                      <a:pt x="0" y="837"/>
                      <a:pt x="261" y="1048"/>
                      <a:pt x="532" y="1048"/>
                    </a:cubicBezTo>
                    <a:cubicBezTo>
                      <a:pt x="661" y="1048"/>
                      <a:pt x="792" y="1000"/>
                      <a:pt x="898" y="894"/>
                    </a:cubicBezTo>
                    <a:cubicBezTo>
                      <a:pt x="1096" y="683"/>
                      <a:pt x="1096" y="352"/>
                      <a:pt x="898" y="154"/>
                    </a:cubicBezTo>
                    <a:cubicBezTo>
                      <a:pt x="792" y="48"/>
                      <a:pt x="661" y="0"/>
                      <a:pt x="532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4" name="Google Shape;814;p15"/>
              <p:cNvSpPr/>
              <p:nvPr/>
            </p:nvSpPr>
            <p:spPr>
              <a:xfrm>
                <a:off x="5040725" y="2899425"/>
                <a:ext cx="20100" cy="20900"/>
              </a:xfrm>
              <a:custGeom>
                <a:avLst/>
                <a:gdLst/>
                <a:ahLst/>
                <a:cxnLst/>
                <a:rect l="l" t="t" r="r" b="b"/>
                <a:pathLst>
                  <a:path w="804" h="836" extrusionOk="0">
                    <a:moveTo>
                      <a:pt x="276" y="0"/>
                    </a:moveTo>
                    <a:lnTo>
                      <a:pt x="276" y="0"/>
                    </a:lnTo>
                    <a:cubicBezTo>
                      <a:pt x="0" y="347"/>
                      <a:pt x="268" y="835"/>
                      <a:pt x="674" y="835"/>
                    </a:cubicBezTo>
                    <a:cubicBezTo>
                      <a:pt x="716" y="835"/>
                      <a:pt x="759" y="830"/>
                      <a:pt x="804" y="819"/>
                    </a:cubicBezTo>
                    <a:cubicBezTo>
                      <a:pt x="791" y="634"/>
                      <a:pt x="764" y="449"/>
                      <a:pt x="738" y="251"/>
                    </a:cubicBezTo>
                    <a:cubicBezTo>
                      <a:pt x="738" y="198"/>
                      <a:pt x="725" y="159"/>
                      <a:pt x="725" y="119"/>
                    </a:cubicBezTo>
                    <a:cubicBezTo>
                      <a:pt x="579" y="93"/>
                      <a:pt x="421" y="40"/>
                      <a:pt x="276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5" name="Google Shape;815;p15"/>
              <p:cNvSpPr/>
              <p:nvPr/>
            </p:nvSpPr>
            <p:spPr>
              <a:xfrm>
                <a:off x="4643475" y="2915725"/>
                <a:ext cx="3127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067" extrusionOk="0">
                    <a:moveTo>
                      <a:pt x="506" y="0"/>
                    </a:moveTo>
                    <a:cubicBezTo>
                      <a:pt x="396" y="0"/>
                      <a:pt x="281" y="38"/>
                      <a:pt x="173" y="127"/>
                    </a:cubicBezTo>
                    <a:lnTo>
                      <a:pt x="1" y="695"/>
                    </a:lnTo>
                    <a:cubicBezTo>
                      <a:pt x="27" y="788"/>
                      <a:pt x="80" y="854"/>
                      <a:pt x="133" y="920"/>
                    </a:cubicBezTo>
                    <a:cubicBezTo>
                      <a:pt x="237" y="1017"/>
                      <a:pt x="373" y="1067"/>
                      <a:pt x="508" y="1067"/>
                    </a:cubicBezTo>
                    <a:cubicBezTo>
                      <a:pt x="647" y="1067"/>
                      <a:pt x="785" y="1014"/>
                      <a:pt x="886" y="907"/>
                    </a:cubicBezTo>
                    <a:cubicBezTo>
                      <a:pt x="1250" y="531"/>
                      <a:pt x="916" y="0"/>
                      <a:pt x="506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6" name="Google Shape;816;p15"/>
              <p:cNvSpPr/>
              <p:nvPr/>
            </p:nvSpPr>
            <p:spPr>
              <a:xfrm>
                <a:off x="4695750" y="2928675"/>
                <a:ext cx="280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067" extrusionOk="0">
                    <a:moveTo>
                      <a:pt x="541" y="0"/>
                    </a:moveTo>
                    <a:cubicBezTo>
                      <a:pt x="264" y="0"/>
                      <a:pt x="1" y="218"/>
                      <a:pt x="10" y="534"/>
                    </a:cubicBezTo>
                    <a:cubicBezTo>
                      <a:pt x="10" y="854"/>
                      <a:pt x="273" y="1066"/>
                      <a:pt x="546" y="1066"/>
                    </a:cubicBezTo>
                    <a:cubicBezTo>
                      <a:pt x="678" y="1066"/>
                      <a:pt x="813" y="1016"/>
                      <a:pt x="921" y="904"/>
                    </a:cubicBezTo>
                    <a:cubicBezTo>
                      <a:pt x="1119" y="692"/>
                      <a:pt x="1119" y="349"/>
                      <a:pt x="908" y="151"/>
                    </a:cubicBezTo>
                    <a:cubicBezTo>
                      <a:pt x="799" y="47"/>
                      <a:pt x="669" y="0"/>
                      <a:pt x="541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7" name="Google Shape;817;p15"/>
              <p:cNvSpPr/>
              <p:nvPr/>
            </p:nvSpPr>
            <p:spPr>
              <a:xfrm>
                <a:off x="4751450" y="2939175"/>
                <a:ext cx="28100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1063" extrusionOk="0">
                    <a:moveTo>
                      <a:pt x="534" y="0"/>
                    </a:moveTo>
                    <a:cubicBezTo>
                      <a:pt x="263" y="0"/>
                      <a:pt x="0" y="213"/>
                      <a:pt x="0" y="536"/>
                    </a:cubicBezTo>
                    <a:cubicBezTo>
                      <a:pt x="0" y="856"/>
                      <a:pt x="264" y="1063"/>
                      <a:pt x="537" y="1063"/>
                    </a:cubicBezTo>
                    <a:cubicBezTo>
                      <a:pt x="669" y="1063"/>
                      <a:pt x="804" y="1014"/>
                      <a:pt x="912" y="906"/>
                    </a:cubicBezTo>
                    <a:cubicBezTo>
                      <a:pt x="1123" y="695"/>
                      <a:pt x="1110" y="352"/>
                      <a:pt x="899" y="153"/>
                    </a:cubicBezTo>
                    <a:cubicBezTo>
                      <a:pt x="793" y="48"/>
                      <a:pt x="662" y="0"/>
                      <a:pt x="534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8" name="Google Shape;818;p15"/>
              <p:cNvSpPr/>
              <p:nvPr/>
            </p:nvSpPr>
            <p:spPr>
              <a:xfrm>
                <a:off x="4808900" y="2947100"/>
                <a:ext cx="28075" cy="2657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063" extrusionOk="0">
                    <a:moveTo>
                      <a:pt x="538" y="0"/>
                    </a:moveTo>
                    <a:cubicBezTo>
                      <a:pt x="263" y="0"/>
                      <a:pt x="0" y="213"/>
                      <a:pt x="0" y="536"/>
                    </a:cubicBezTo>
                    <a:cubicBezTo>
                      <a:pt x="9" y="856"/>
                      <a:pt x="270" y="1063"/>
                      <a:pt x="539" y="1063"/>
                    </a:cubicBezTo>
                    <a:cubicBezTo>
                      <a:pt x="670" y="1063"/>
                      <a:pt x="804" y="1014"/>
                      <a:pt x="912" y="906"/>
                    </a:cubicBezTo>
                    <a:cubicBezTo>
                      <a:pt x="1123" y="695"/>
                      <a:pt x="1110" y="352"/>
                      <a:pt x="912" y="153"/>
                    </a:cubicBezTo>
                    <a:cubicBezTo>
                      <a:pt x="802" y="48"/>
                      <a:pt x="668" y="0"/>
                      <a:pt x="538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09" name="Google Shape;819;p15"/>
              <p:cNvSpPr/>
              <p:nvPr/>
            </p:nvSpPr>
            <p:spPr>
              <a:xfrm>
                <a:off x="4867675" y="2952225"/>
                <a:ext cx="28075" cy="266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066" extrusionOk="0">
                    <a:moveTo>
                      <a:pt x="538" y="1"/>
                    </a:moveTo>
                    <a:cubicBezTo>
                      <a:pt x="262" y="1"/>
                      <a:pt x="0" y="220"/>
                      <a:pt x="0" y="543"/>
                    </a:cubicBezTo>
                    <a:cubicBezTo>
                      <a:pt x="9" y="860"/>
                      <a:pt x="264" y="1065"/>
                      <a:pt x="531" y="1065"/>
                    </a:cubicBezTo>
                    <a:cubicBezTo>
                      <a:pt x="665" y="1065"/>
                      <a:pt x="801" y="1014"/>
                      <a:pt x="911" y="899"/>
                    </a:cubicBezTo>
                    <a:cubicBezTo>
                      <a:pt x="1123" y="688"/>
                      <a:pt x="1110" y="358"/>
                      <a:pt x="911" y="160"/>
                    </a:cubicBezTo>
                    <a:cubicBezTo>
                      <a:pt x="801" y="50"/>
                      <a:pt x="668" y="1"/>
                      <a:pt x="538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0" name="Google Shape;820;p15"/>
              <p:cNvSpPr/>
              <p:nvPr/>
            </p:nvSpPr>
            <p:spPr>
              <a:xfrm>
                <a:off x="4927100" y="2954775"/>
                <a:ext cx="28075" cy="266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1066" extrusionOk="0">
                    <a:moveTo>
                      <a:pt x="541" y="0"/>
                    </a:moveTo>
                    <a:cubicBezTo>
                      <a:pt x="267" y="0"/>
                      <a:pt x="0" y="220"/>
                      <a:pt x="0" y="546"/>
                    </a:cubicBezTo>
                    <a:cubicBezTo>
                      <a:pt x="9" y="857"/>
                      <a:pt x="268" y="1066"/>
                      <a:pt x="537" y="1066"/>
                    </a:cubicBezTo>
                    <a:cubicBezTo>
                      <a:pt x="669" y="1066"/>
                      <a:pt x="803" y="1016"/>
                      <a:pt x="912" y="903"/>
                    </a:cubicBezTo>
                    <a:cubicBezTo>
                      <a:pt x="1123" y="692"/>
                      <a:pt x="1110" y="361"/>
                      <a:pt x="898" y="150"/>
                    </a:cubicBezTo>
                    <a:cubicBezTo>
                      <a:pt x="795" y="46"/>
                      <a:pt x="667" y="0"/>
                      <a:pt x="541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1" name="Google Shape;821;p15"/>
              <p:cNvSpPr/>
              <p:nvPr/>
            </p:nvSpPr>
            <p:spPr>
              <a:xfrm>
                <a:off x="4986525" y="2954350"/>
                <a:ext cx="28100" cy="26600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1064" extrusionOk="0">
                    <a:moveTo>
                      <a:pt x="534" y="1"/>
                    </a:moveTo>
                    <a:cubicBezTo>
                      <a:pt x="263" y="1"/>
                      <a:pt x="1" y="214"/>
                      <a:pt x="1" y="537"/>
                    </a:cubicBezTo>
                    <a:cubicBezTo>
                      <a:pt x="1" y="857"/>
                      <a:pt x="264" y="1063"/>
                      <a:pt x="537" y="1063"/>
                    </a:cubicBezTo>
                    <a:cubicBezTo>
                      <a:pt x="669" y="1063"/>
                      <a:pt x="804" y="1015"/>
                      <a:pt x="912" y="907"/>
                    </a:cubicBezTo>
                    <a:cubicBezTo>
                      <a:pt x="1123" y="695"/>
                      <a:pt x="1110" y="352"/>
                      <a:pt x="899" y="154"/>
                    </a:cubicBezTo>
                    <a:cubicBezTo>
                      <a:pt x="793" y="48"/>
                      <a:pt x="662" y="1"/>
                      <a:pt x="534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2" name="Google Shape;822;p15"/>
              <p:cNvSpPr/>
              <p:nvPr/>
            </p:nvSpPr>
            <p:spPr>
              <a:xfrm>
                <a:off x="5044775" y="2951125"/>
                <a:ext cx="21025" cy="2647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59" extrusionOk="0">
                    <a:moveTo>
                      <a:pt x="557" y="0"/>
                    </a:moveTo>
                    <a:cubicBezTo>
                      <a:pt x="261" y="0"/>
                      <a:pt x="0" y="244"/>
                      <a:pt x="21" y="574"/>
                    </a:cubicBezTo>
                    <a:cubicBezTo>
                      <a:pt x="50" y="862"/>
                      <a:pt x="295" y="1059"/>
                      <a:pt x="554" y="1059"/>
                    </a:cubicBezTo>
                    <a:cubicBezTo>
                      <a:pt x="651" y="1059"/>
                      <a:pt x="750" y="1031"/>
                      <a:pt x="840" y="970"/>
                    </a:cubicBezTo>
                    <a:cubicBezTo>
                      <a:pt x="814" y="640"/>
                      <a:pt x="787" y="323"/>
                      <a:pt x="774" y="45"/>
                    </a:cubicBezTo>
                    <a:cubicBezTo>
                      <a:pt x="702" y="14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3" name="Google Shape;823;p15"/>
              <p:cNvSpPr/>
              <p:nvPr/>
            </p:nvSpPr>
            <p:spPr>
              <a:xfrm>
                <a:off x="4633675" y="2973375"/>
                <a:ext cx="2865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88" extrusionOk="0">
                    <a:moveTo>
                      <a:pt x="546" y="0"/>
                    </a:moveTo>
                    <a:cubicBezTo>
                      <a:pt x="267" y="0"/>
                      <a:pt x="1" y="223"/>
                      <a:pt x="10" y="555"/>
                    </a:cubicBezTo>
                    <a:cubicBezTo>
                      <a:pt x="10" y="875"/>
                      <a:pt x="279" y="1087"/>
                      <a:pt x="556" y="1087"/>
                    </a:cubicBezTo>
                    <a:cubicBezTo>
                      <a:pt x="690" y="1087"/>
                      <a:pt x="826" y="1037"/>
                      <a:pt x="934" y="925"/>
                    </a:cubicBezTo>
                    <a:cubicBezTo>
                      <a:pt x="1146" y="700"/>
                      <a:pt x="1146" y="357"/>
                      <a:pt x="921" y="159"/>
                    </a:cubicBezTo>
                    <a:cubicBezTo>
                      <a:pt x="811" y="49"/>
                      <a:pt x="677" y="0"/>
                      <a:pt x="546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4" name="Google Shape;824;p15"/>
              <p:cNvSpPr/>
              <p:nvPr/>
            </p:nvSpPr>
            <p:spPr>
              <a:xfrm>
                <a:off x="4687825" y="2986250"/>
                <a:ext cx="28975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1091" extrusionOk="0">
                    <a:moveTo>
                      <a:pt x="550" y="0"/>
                    </a:moveTo>
                    <a:cubicBezTo>
                      <a:pt x="267" y="0"/>
                      <a:pt x="1" y="223"/>
                      <a:pt x="10" y="555"/>
                    </a:cubicBezTo>
                    <a:cubicBezTo>
                      <a:pt x="10" y="882"/>
                      <a:pt x="275" y="1090"/>
                      <a:pt x="554" y="1090"/>
                    </a:cubicBezTo>
                    <a:cubicBezTo>
                      <a:pt x="692" y="1090"/>
                      <a:pt x="834" y="1039"/>
                      <a:pt x="947" y="925"/>
                    </a:cubicBezTo>
                    <a:cubicBezTo>
                      <a:pt x="1159" y="714"/>
                      <a:pt x="1146" y="370"/>
                      <a:pt x="934" y="159"/>
                    </a:cubicBezTo>
                    <a:cubicBezTo>
                      <a:pt x="820" y="49"/>
                      <a:pt x="683" y="0"/>
                      <a:pt x="550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5" name="Google Shape;825;p15"/>
              <p:cNvSpPr/>
              <p:nvPr/>
            </p:nvSpPr>
            <p:spPr>
              <a:xfrm>
                <a:off x="4744850" y="2996700"/>
                <a:ext cx="28750" cy="2732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093" extrusionOk="0">
                    <a:moveTo>
                      <a:pt x="558" y="1"/>
                    </a:moveTo>
                    <a:cubicBezTo>
                      <a:pt x="275" y="1"/>
                      <a:pt x="0" y="224"/>
                      <a:pt x="0" y="560"/>
                    </a:cubicBezTo>
                    <a:cubicBezTo>
                      <a:pt x="9" y="880"/>
                      <a:pt x="281" y="1092"/>
                      <a:pt x="559" y="1092"/>
                    </a:cubicBezTo>
                    <a:cubicBezTo>
                      <a:pt x="694" y="1092"/>
                      <a:pt x="830" y="1042"/>
                      <a:pt x="938" y="930"/>
                    </a:cubicBezTo>
                    <a:cubicBezTo>
                      <a:pt x="1149" y="705"/>
                      <a:pt x="1149" y="362"/>
                      <a:pt x="925" y="150"/>
                    </a:cubicBezTo>
                    <a:cubicBezTo>
                      <a:pt x="817" y="47"/>
                      <a:pt x="687" y="1"/>
                      <a:pt x="558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6" name="Google Shape;826;p15"/>
              <p:cNvSpPr/>
              <p:nvPr/>
            </p:nvSpPr>
            <p:spPr>
              <a:xfrm>
                <a:off x="4803725" y="3004625"/>
                <a:ext cx="28975" cy="27225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1089" extrusionOk="0">
                    <a:moveTo>
                      <a:pt x="558" y="1"/>
                    </a:moveTo>
                    <a:cubicBezTo>
                      <a:pt x="272" y="1"/>
                      <a:pt x="0" y="224"/>
                      <a:pt x="9" y="560"/>
                    </a:cubicBezTo>
                    <a:cubicBezTo>
                      <a:pt x="18" y="877"/>
                      <a:pt x="285" y="1088"/>
                      <a:pt x="560" y="1088"/>
                    </a:cubicBezTo>
                    <a:cubicBezTo>
                      <a:pt x="698" y="1088"/>
                      <a:pt x="837" y="1035"/>
                      <a:pt x="947" y="916"/>
                    </a:cubicBezTo>
                    <a:cubicBezTo>
                      <a:pt x="1158" y="705"/>
                      <a:pt x="1145" y="362"/>
                      <a:pt x="934" y="150"/>
                    </a:cubicBezTo>
                    <a:cubicBezTo>
                      <a:pt x="822" y="47"/>
                      <a:pt x="689" y="1"/>
                      <a:pt x="558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7" name="Google Shape;827;p15"/>
              <p:cNvSpPr/>
              <p:nvPr/>
            </p:nvSpPr>
            <p:spPr>
              <a:xfrm>
                <a:off x="4863800" y="3009675"/>
                <a:ext cx="28650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91" extrusionOk="0">
                    <a:moveTo>
                      <a:pt x="551" y="1"/>
                    </a:moveTo>
                    <a:cubicBezTo>
                      <a:pt x="267" y="1"/>
                      <a:pt x="1" y="223"/>
                      <a:pt x="10" y="556"/>
                    </a:cubicBezTo>
                    <a:cubicBezTo>
                      <a:pt x="10" y="882"/>
                      <a:pt x="275" y="1091"/>
                      <a:pt x="554" y="1091"/>
                    </a:cubicBezTo>
                    <a:cubicBezTo>
                      <a:pt x="692" y="1091"/>
                      <a:pt x="834" y="1040"/>
                      <a:pt x="948" y="926"/>
                    </a:cubicBezTo>
                    <a:cubicBezTo>
                      <a:pt x="1146" y="714"/>
                      <a:pt x="1146" y="358"/>
                      <a:pt x="934" y="160"/>
                    </a:cubicBezTo>
                    <a:cubicBezTo>
                      <a:pt x="820" y="50"/>
                      <a:pt x="684" y="1"/>
                      <a:pt x="551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8" name="Google Shape;828;p15"/>
              <p:cNvSpPr/>
              <p:nvPr/>
            </p:nvSpPr>
            <p:spPr>
              <a:xfrm>
                <a:off x="4924550" y="3012000"/>
                <a:ext cx="28650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091" extrusionOk="0">
                    <a:moveTo>
                      <a:pt x="551" y="0"/>
                    </a:moveTo>
                    <a:cubicBezTo>
                      <a:pt x="267" y="0"/>
                      <a:pt x="1" y="223"/>
                      <a:pt x="10" y="555"/>
                    </a:cubicBezTo>
                    <a:cubicBezTo>
                      <a:pt x="10" y="882"/>
                      <a:pt x="275" y="1090"/>
                      <a:pt x="554" y="1090"/>
                    </a:cubicBezTo>
                    <a:cubicBezTo>
                      <a:pt x="692" y="1090"/>
                      <a:pt x="834" y="1039"/>
                      <a:pt x="948" y="925"/>
                    </a:cubicBezTo>
                    <a:cubicBezTo>
                      <a:pt x="1146" y="714"/>
                      <a:pt x="1146" y="357"/>
                      <a:pt x="934" y="159"/>
                    </a:cubicBezTo>
                    <a:cubicBezTo>
                      <a:pt x="820" y="49"/>
                      <a:pt x="684" y="0"/>
                      <a:pt x="551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19" name="Google Shape;829;p15"/>
              <p:cNvSpPr/>
              <p:nvPr/>
            </p:nvSpPr>
            <p:spPr>
              <a:xfrm>
                <a:off x="4985525" y="3011325"/>
                <a:ext cx="28750" cy="27300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1092" extrusionOk="0">
                    <a:moveTo>
                      <a:pt x="550" y="1"/>
                    </a:moveTo>
                    <a:cubicBezTo>
                      <a:pt x="270" y="1"/>
                      <a:pt x="1" y="223"/>
                      <a:pt x="1" y="556"/>
                    </a:cubicBezTo>
                    <a:cubicBezTo>
                      <a:pt x="10" y="882"/>
                      <a:pt x="278" y="1091"/>
                      <a:pt x="554" y="1091"/>
                    </a:cubicBezTo>
                    <a:cubicBezTo>
                      <a:pt x="690" y="1091"/>
                      <a:pt x="829" y="1040"/>
                      <a:pt x="939" y="926"/>
                    </a:cubicBezTo>
                    <a:cubicBezTo>
                      <a:pt x="1150" y="714"/>
                      <a:pt x="1137" y="371"/>
                      <a:pt x="925" y="160"/>
                    </a:cubicBezTo>
                    <a:cubicBezTo>
                      <a:pt x="816" y="50"/>
                      <a:pt x="682" y="1"/>
                      <a:pt x="550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0" name="Google Shape;830;p15"/>
              <p:cNvSpPr/>
              <p:nvPr/>
            </p:nvSpPr>
            <p:spPr>
              <a:xfrm>
                <a:off x="5045400" y="3007700"/>
                <a:ext cx="25000" cy="27275"/>
              </a:xfrm>
              <a:custGeom>
                <a:avLst/>
                <a:gdLst/>
                <a:ahLst/>
                <a:cxnLst/>
                <a:rect l="l" t="t" r="r" b="b"/>
                <a:pathLst>
                  <a:path w="1000" h="1091" extrusionOk="0">
                    <a:moveTo>
                      <a:pt x="550" y="1"/>
                    </a:moveTo>
                    <a:cubicBezTo>
                      <a:pt x="267" y="1"/>
                      <a:pt x="1" y="223"/>
                      <a:pt x="10" y="556"/>
                    </a:cubicBezTo>
                    <a:cubicBezTo>
                      <a:pt x="18" y="882"/>
                      <a:pt x="281" y="1091"/>
                      <a:pt x="556" y="1091"/>
                    </a:cubicBezTo>
                    <a:cubicBezTo>
                      <a:pt x="693" y="1091"/>
                      <a:pt x="833" y="1039"/>
                      <a:pt x="947" y="925"/>
                    </a:cubicBezTo>
                    <a:cubicBezTo>
                      <a:pt x="960" y="899"/>
                      <a:pt x="987" y="886"/>
                      <a:pt x="1000" y="859"/>
                    </a:cubicBezTo>
                    <a:cubicBezTo>
                      <a:pt x="974" y="622"/>
                      <a:pt x="960" y="384"/>
                      <a:pt x="934" y="159"/>
                    </a:cubicBezTo>
                    <a:cubicBezTo>
                      <a:pt x="820" y="50"/>
                      <a:pt x="683" y="1"/>
                      <a:pt x="550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1" name="Google Shape;831;p15"/>
              <p:cNvSpPr/>
              <p:nvPr/>
            </p:nvSpPr>
            <p:spPr>
              <a:xfrm>
                <a:off x="4624450" y="3030900"/>
                <a:ext cx="29625" cy="27750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10" extrusionOk="0">
                    <a:moveTo>
                      <a:pt x="567" y="0"/>
                    </a:moveTo>
                    <a:cubicBezTo>
                      <a:pt x="277" y="0"/>
                      <a:pt x="0" y="230"/>
                      <a:pt x="9" y="565"/>
                    </a:cubicBezTo>
                    <a:cubicBezTo>
                      <a:pt x="18" y="898"/>
                      <a:pt x="288" y="1109"/>
                      <a:pt x="570" y="1109"/>
                    </a:cubicBezTo>
                    <a:cubicBezTo>
                      <a:pt x="712" y="1109"/>
                      <a:pt x="858" y="1055"/>
                      <a:pt x="973" y="935"/>
                    </a:cubicBezTo>
                    <a:cubicBezTo>
                      <a:pt x="1185" y="724"/>
                      <a:pt x="1171" y="367"/>
                      <a:pt x="947" y="156"/>
                    </a:cubicBezTo>
                    <a:cubicBezTo>
                      <a:pt x="835" y="48"/>
                      <a:pt x="700" y="0"/>
                      <a:pt x="567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2" name="Google Shape;832;p15"/>
              <p:cNvSpPr/>
              <p:nvPr/>
            </p:nvSpPr>
            <p:spPr>
              <a:xfrm>
                <a:off x="4679900" y="3043875"/>
                <a:ext cx="296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1116" extrusionOk="0">
                    <a:moveTo>
                      <a:pt x="566" y="1"/>
                    </a:moveTo>
                    <a:cubicBezTo>
                      <a:pt x="274" y="1"/>
                      <a:pt x="1" y="233"/>
                      <a:pt x="10" y="575"/>
                    </a:cubicBezTo>
                    <a:cubicBezTo>
                      <a:pt x="19" y="901"/>
                      <a:pt x="293" y="1116"/>
                      <a:pt x="576" y="1116"/>
                    </a:cubicBezTo>
                    <a:cubicBezTo>
                      <a:pt x="717" y="1116"/>
                      <a:pt x="860" y="1063"/>
                      <a:pt x="974" y="944"/>
                    </a:cubicBezTo>
                    <a:cubicBezTo>
                      <a:pt x="1185" y="720"/>
                      <a:pt x="1172" y="376"/>
                      <a:pt x="961" y="165"/>
                    </a:cubicBezTo>
                    <a:cubicBezTo>
                      <a:pt x="843" y="52"/>
                      <a:pt x="702" y="1"/>
                      <a:pt x="566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3" name="Google Shape;833;p15"/>
              <p:cNvSpPr/>
              <p:nvPr/>
            </p:nvSpPr>
            <p:spPr>
              <a:xfrm>
                <a:off x="4738350" y="3054325"/>
                <a:ext cx="29300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120" extrusionOk="0">
                    <a:moveTo>
                      <a:pt x="568" y="1"/>
                    </a:moveTo>
                    <a:cubicBezTo>
                      <a:pt x="277" y="1"/>
                      <a:pt x="0" y="231"/>
                      <a:pt x="9" y="566"/>
                    </a:cubicBezTo>
                    <a:cubicBezTo>
                      <a:pt x="9" y="902"/>
                      <a:pt x="282" y="1120"/>
                      <a:pt x="565" y="1120"/>
                    </a:cubicBezTo>
                    <a:cubicBezTo>
                      <a:pt x="705" y="1120"/>
                      <a:pt x="847" y="1067"/>
                      <a:pt x="960" y="949"/>
                    </a:cubicBezTo>
                    <a:cubicBezTo>
                      <a:pt x="1172" y="724"/>
                      <a:pt x="1172" y="368"/>
                      <a:pt x="947" y="157"/>
                    </a:cubicBezTo>
                    <a:cubicBezTo>
                      <a:pt x="835" y="49"/>
                      <a:pt x="700" y="1"/>
                      <a:pt x="568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4" name="Google Shape;834;p15"/>
              <p:cNvSpPr/>
              <p:nvPr/>
            </p:nvSpPr>
            <p:spPr>
              <a:xfrm>
                <a:off x="4798425" y="3062200"/>
                <a:ext cx="29325" cy="27725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109" extrusionOk="0">
                    <a:moveTo>
                      <a:pt x="562" y="0"/>
                    </a:moveTo>
                    <a:cubicBezTo>
                      <a:pt x="274" y="0"/>
                      <a:pt x="1" y="226"/>
                      <a:pt x="10" y="568"/>
                    </a:cubicBezTo>
                    <a:cubicBezTo>
                      <a:pt x="19" y="894"/>
                      <a:pt x="293" y="1109"/>
                      <a:pt x="572" y="1109"/>
                    </a:cubicBezTo>
                    <a:cubicBezTo>
                      <a:pt x="711" y="1109"/>
                      <a:pt x="851" y="1056"/>
                      <a:pt x="961" y="938"/>
                    </a:cubicBezTo>
                    <a:cubicBezTo>
                      <a:pt x="1172" y="713"/>
                      <a:pt x="1172" y="370"/>
                      <a:pt x="948" y="159"/>
                    </a:cubicBezTo>
                    <a:cubicBezTo>
                      <a:pt x="834" y="49"/>
                      <a:pt x="697" y="0"/>
                      <a:pt x="562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5" name="Google Shape;835;p15"/>
              <p:cNvSpPr/>
              <p:nvPr/>
            </p:nvSpPr>
            <p:spPr>
              <a:xfrm>
                <a:off x="4859850" y="3067150"/>
                <a:ext cx="29625" cy="27800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1112" extrusionOk="0">
                    <a:moveTo>
                      <a:pt x="566" y="0"/>
                    </a:moveTo>
                    <a:cubicBezTo>
                      <a:pt x="274" y="0"/>
                      <a:pt x="0" y="226"/>
                      <a:pt x="9" y="568"/>
                    </a:cubicBezTo>
                    <a:cubicBezTo>
                      <a:pt x="18" y="901"/>
                      <a:pt x="289" y="1112"/>
                      <a:pt x="570" y="1112"/>
                    </a:cubicBezTo>
                    <a:cubicBezTo>
                      <a:pt x="713" y="1112"/>
                      <a:pt x="858" y="1058"/>
                      <a:pt x="973" y="938"/>
                    </a:cubicBezTo>
                    <a:cubicBezTo>
                      <a:pt x="1185" y="713"/>
                      <a:pt x="1172" y="370"/>
                      <a:pt x="960" y="159"/>
                    </a:cubicBezTo>
                    <a:cubicBezTo>
                      <a:pt x="843" y="49"/>
                      <a:pt x="702" y="0"/>
                      <a:pt x="566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6" name="Google Shape;836;p15"/>
              <p:cNvSpPr/>
              <p:nvPr/>
            </p:nvSpPr>
            <p:spPr>
              <a:xfrm>
                <a:off x="4922250" y="3069200"/>
                <a:ext cx="29300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119" extrusionOk="0">
                    <a:moveTo>
                      <a:pt x="568" y="0"/>
                    </a:moveTo>
                    <a:cubicBezTo>
                      <a:pt x="278" y="0"/>
                      <a:pt x="0" y="230"/>
                      <a:pt x="9" y="565"/>
                    </a:cubicBezTo>
                    <a:cubicBezTo>
                      <a:pt x="9" y="901"/>
                      <a:pt x="282" y="1119"/>
                      <a:pt x="565" y="1119"/>
                    </a:cubicBezTo>
                    <a:cubicBezTo>
                      <a:pt x="705" y="1119"/>
                      <a:pt x="847" y="1066"/>
                      <a:pt x="960" y="948"/>
                    </a:cubicBezTo>
                    <a:cubicBezTo>
                      <a:pt x="1172" y="724"/>
                      <a:pt x="1172" y="367"/>
                      <a:pt x="947" y="156"/>
                    </a:cubicBezTo>
                    <a:cubicBezTo>
                      <a:pt x="835" y="48"/>
                      <a:pt x="700" y="0"/>
                      <a:pt x="568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7" name="Google Shape;837;p15"/>
              <p:cNvSpPr/>
              <p:nvPr/>
            </p:nvSpPr>
            <p:spPr>
              <a:xfrm>
                <a:off x="4984325" y="3068225"/>
                <a:ext cx="29300" cy="27975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119" extrusionOk="0">
                    <a:moveTo>
                      <a:pt x="569" y="0"/>
                    </a:moveTo>
                    <a:cubicBezTo>
                      <a:pt x="278" y="0"/>
                      <a:pt x="0" y="233"/>
                      <a:pt x="9" y="578"/>
                    </a:cubicBezTo>
                    <a:cubicBezTo>
                      <a:pt x="18" y="904"/>
                      <a:pt x="286" y="1119"/>
                      <a:pt x="566" y="1119"/>
                    </a:cubicBezTo>
                    <a:cubicBezTo>
                      <a:pt x="705" y="1119"/>
                      <a:pt x="846" y="1066"/>
                      <a:pt x="960" y="948"/>
                    </a:cubicBezTo>
                    <a:cubicBezTo>
                      <a:pt x="1171" y="723"/>
                      <a:pt x="1171" y="367"/>
                      <a:pt x="947" y="155"/>
                    </a:cubicBezTo>
                    <a:cubicBezTo>
                      <a:pt x="836" y="48"/>
                      <a:pt x="701" y="0"/>
                      <a:pt x="569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8" name="Google Shape;838;p15"/>
              <p:cNvSpPr/>
              <p:nvPr/>
            </p:nvSpPr>
            <p:spPr>
              <a:xfrm>
                <a:off x="5045725" y="3064250"/>
                <a:ext cx="29650" cy="28000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1120" extrusionOk="0">
                    <a:moveTo>
                      <a:pt x="569" y="1"/>
                    </a:moveTo>
                    <a:cubicBezTo>
                      <a:pt x="279" y="1"/>
                      <a:pt x="1" y="233"/>
                      <a:pt x="10" y="578"/>
                    </a:cubicBezTo>
                    <a:cubicBezTo>
                      <a:pt x="19" y="905"/>
                      <a:pt x="293" y="1119"/>
                      <a:pt x="576" y="1119"/>
                    </a:cubicBezTo>
                    <a:cubicBezTo>
                      <a:pt x="717" y="1119"/>
                      <a:pt x="860" y="1066"/>
                      <a:pt x="974" y="948"/>
                    </a:cubicBezTo>
                    <a:cubicBezTo>
                      <a:pt x="1185" y="724"/>
                      <a:pt x="1172" y="367"/>
                      <a:pt x="947" y="156"/>
                    </a:cubicBezTo>
                    <a:cubicBezTo>
                      <a:pt x="836" y="49"/>
                      <a:pt x="701" y="1"/>
                      <a:pt x="569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29" name="Google Shape;839;p15"/>
              <p:cNvSpPr/>
              <p:nvPr/>
            </p:nvSpPr>
            <p:spPr>
              <a:xfrm>
                <a:off x="4615200" y="3088425"/>
                <a:ext cx="3030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139" extrusionOk="0">
                    <a:moveTo>
                      <a:pt x="591" y="1"/>
                    </a:moveTo>
                    <a:cubicBezTo>
                      <a:pt x="289" y="1"/>
                      <a:pt x="0" y="241"/>
                      <a:pt x="9" y="589"/>
                    </a:cubicBezTo>
                    <a:cubicBezTo>
                      <a:pt x="18" y="922"/>
                      <a:pt x="294" y="1138"/>
                      <a:pt x="584" y="1138"/>
                    </a:cubicBezTo>
                    <a:cubicBezTo>
                      <a:pt x="730" y="1138"/>
                      <a:pt x="880" y="1083"/>
                      <a:pt x="1000" y="958"/>
                    </a:cubicBezTo>
                    <a:cubicBezTo>
                      <a:pt x="1211" y="734"/>
                      <a:pt x="1198" y="377"/>
                      <a:pt x="973" y="153"/>
                    </a:cubicBezTo>
                    <a:cubicBezTo>
                      <a:pt x="860" y="48"/>
                      <a:pt x="724" y="1"/>
                      <a:pt x="591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0" name="Google Shape;840;p15"/>
              <p:cNvSpPr/>
              <p:nvPr/>
            </p:nvSpPr>
            <p:spPr>
              <a:xfrm>
                <a:off x="4672325" y="3101550"/>
                <a:ext cx="2995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142" extrusionOk="0">
                    <a:moveTo>
                      <a:pt x="573" y="1"/>
                    </a:moveTo>
                    <a:cubicBezTo>
                      <a:pt x="278" y="1"/>
                      <a:pt x="0" y="234"/>
                      <a:pt x="9" y="579"/>
                    </a:cubicBezTo>
                    <a:cubicBezTo>
                      <a:pt x="18" y="921"/>
                      <a:pt x="290" y="1141"/>
                      <a:pt x="576" y="1141"/>
                    </a:cubicBezTo>
                    <a:cubicBezTo>
                      <a:pt x="719" y="1141"/>
                      <a:pt x="867" y="1085"/>
                      <a:pt x="986" y="962"/>
                    </a:cubicBezTo>
                    <a:cubicBezTo>
                      <a:pt x="1198" y="737"/>
                      <a:pt x="1184" y="367"/>
                      <a:pt x="960" y="156"/>
                    </a:cubicBezTo>
                    <a:cubicBezTo>
                      <a:pt x="844" y="49"/>
                      <a:pt x="707" y="1"/>
                      <a:pt x="57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1" name="Google Shape;841;p15"/>
              <p:cNvSpPr/>
              <p:nvPr/>
            </p:nvSpPr>
            <p:spPr>
              <a:xfrm>
                <a:off x="4731750" y="3111975"/>
                <a:ext cx="29950" cy="2845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138" extrusionOk="0">
                    <a:moveTo>
                      <a:pt x="578" y="1"/>
                    </a:moveTo>
                    <a:cubicBezTo>
                      <a:pt x="284" y="1"/>
                      <a:pt x="0" y="239"/>
                      <a:pt x="9" y="584"/>
                    </a:cubicBezTo>
                    <a:cubicBezTo>
                      <a:pt x="18" y="920"/>
                      <a:pt x="299" y="1138"/>
                      <a:pt x="587" y="1138"/>
                    </a:cubicBezTo>
                    <a:cubicBezTo>
                      <a:pt x="729" y="1138"/>
                      <a:pt x="873" y="1085"/>
                      <a:pt x="987" y="967"/>
                    </a:cubicBezTo>
                    <a:cubicBezTo>
                      <a:pt x="1198" y="730"/>
                      <a:pt x="1198" y="373"/>
                      <a:pt x="960" y="162"/>
                    </a:cubicBezTo>
                    <a:cubicBezTo>
                      <a:pt x="849" y="50"/>
                      <a:pt x="712" y="1"/>
                      <a:pt x="578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2" name="Google Shape;842;p15"/>
              <p:cNvSpPr/>
              <p:nvPr/>
            </p:nvSpPr>
            <p:spPr>
              <a:xfrm>
                <a:off x="4793150" y="3119725"/>
                <a:ext cx="30300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142" extrusionOk="0">
                    <a:moveTo>
                      <a:pt x="586" y="1"/>
                    </a:moveTo>
                    <a:cubicBezTo>
                      <a:pt x="286" y="1"/>
                      <a:pt x="1" y="236"/>
                      <a:pt x="10" y="591"/>
                    </a:cubicBezTo>
                    <a:cubicBezTo>
                      <a:pt x="18" y="924"/>
                      <a:pt x="295" y="1141"/>
                      <a:pt x="584" y="1141"/>
                    </a:cubicBezTo>
                    <a:cubicBezTo>
                      <a:pt x="730" y="1141"/>
                      <a:pt x="880" y="1085"/>
                      <a:pt x="1000" y="961"/>
                    </a:cubicBezTo>
                    <a:cubicBezTo>
                      <a:pt x="1211" y="737"/>
                      <a:pt x="1198" y="367"/>
                      <a:pt x="974" y="155"/>
                    </a:cubicBezTo>
                    <a:cubicBezTo>
                      <a:pt x="859" y="49"/>
                      <a:pt x="721" y="1"/>
                      <a:pt x="586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3" name="Google Shape;843;p15"/>
              <p:cNvSpPr/>
              <p:nvPr/>
            </p:nvSpPr>
            <p:spPr>
              <a:xfrm>
                <a:off x="4856225" y="3124675"/>
                <a:ext cx="302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135" extrusionOk="0">
                    <a:moveTo>
                      <a:pt x="583" y="0"/>
                    </a:moveTo>
                    <a:cubicBezTo>
                      <a:pt x="285" y="0"/>
                      <a:pt x="0" y="233"/>
                      <a:pt x="9" y="578"/>
                    </a:cubicBezTo>
                    <a:cubicBezTo>
                      <a:pt x="18" y="921"/>
                      <a:pt x="295" y="1135"/>
                      <a:pt x="585" y="1135"/>
                    </a:cubicBezTo>
                    <a:cubicBezTo>
                      <a:pt x="731" y="1135"/>
                      <a:pt x="880" y="1081"/>
                      <a:pt x="1000" y="961"/>
                    </a:cubicBezTo>
                    <a:cubicBezTo>
                      <a:pt x="1211" y="737"/>
                      <a:pt x="1198" y="367"/>
                      <a:pt x="973" y="156"/>
                    </a:cubicBezTo>
                    <a:cubicBezTo>
                      <a:pt x="858" y="48"/>
                      <a:pt x="719" y="0"/>
                      <a:pt x="583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4" name="Google Shape;844;p15"/>
              <p:cNvSpPr/>
              <p:nvPr/>
            </p:nvSpPr>
            <p:spPr>
              <a:xfrm>
                <a:off x="4919600" y="3126500"/>
                <a:ext cx="30300" cy="2847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139" extrusionOk="0">
                    <a:moveTo>
                      <a:pt x="583" y="1"/>
                    </a:moveTo>
                    <a:cubicBezTo>
                      <a:pt x="285" y="1"/>
                      <a:pt x="1" y="240"/>
                      <a:pt x="10" y="584"/>
                    </a:cubicBezTo>
                    <a:cubicBezTo>
                      <a:pt x="19" y="920"/>
                      <a:pt x="300" y="1138"/>
                      <a:pt x="592" y="1138"/>
                    </a:cubicBezTo>
                    <a:cubicBezTo>
                      <a:pt x="736" y="1138"/>
                      <a:pt x="883" y="1085"/>
                      <a:pt x="1000" y="967"/>
                    </a:cubicBezTo>
                    <a:cubicBezTo>
                      <a:pt x="1212" y="730"/>
                      <a:pt x="1198" y="373"/>
                      <a:pt x="974" y="162"/>
                    </a:cubicBezTo>
                    <a:cubicBezTo>
                      <a:pt x="858" y="50"/>
                      <a:pt x="719" y="1"/>
                      <a:pt x="583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5" name="Google Shape;845;p15"/>
              <p:cNvSpPr/>
              <p:nvPr/>
            </p:nvSpPr>
            <p:spPr>
              <a:xfrm>
                <a:off x="4983325" y="3125325"/>
                <a:ext cx="29975" cy="285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1142" extrusionOk="0">
                    <a:moveTo>
                      <a:pt x="584" y="1"/>
                    </a:moveTo>
                    <a:cubicBezTo>
                      <a:pt x="285" y="1"/>
                      <a:pt x="1" y="233"/>
                      <a:pt x="10" y="579"/>
                    </a:cubicBezTo>
                    <a:cubicBezTo>
                      <a:pt x="18" y="921"/>
                      <a:pt x="296" y="1141"/>
                      <a:pt x="582" y="1141"/>
                    </a:cubicBezTo>
                    <a:cubicBezTo>
                      <a:pt x="726" y="1141"/>
                      <a:pt x="872" y="1085"/>
                      <a:pt x="987" y="962"/>
                    </a:cubicBezTo>
                    <a:cubicBezTo>
                      <a:pt x="1198" y="737"/>
                      <a:pt x="1198" y="367"/>
                      <a:pt x="974" y="156"/>
                    </a:cubicBezTo>
                    <a:cubicBezTo>
                      <a:pt x="858" y="49"/>
                      <a:pt x="720" y="1"/>
                      <a:pt x="584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6" name="Google Shape;846;p15"/>
              <p:cNvSpPr/>
              <p:nvPr/>
            </p:nvSpPr>
            <p:spPr>
              <a:xfrm>
                <a:off x="5046050" y="3121050"/>
                <a:ext cx="30300" cy="28525"/>
              </a:xfrm>
              <a:custGeom>
                <a:avLst/>
                <a:gdLst/>
                <a:ahLst/>
                <a:cxnLst/>
                <a:rect l="l" t="t" r="r" b="b"/>
                <a:pathLst>
                  <a:path w="1212" h="1141" extrusionOk="0">
                    <a:moveTo>
                      <a:pt x="584" y="0"/>
                    </a:moveTo>
                    <a:cubicBezTo>
                      <a:pt x="285" y="0"/>
                      <a:pt x="1" y="233"/>
                      <a:pt x="10" y="578"/>
                    </a:cubicBezTo>
                    <a:cubicBezTo>
                      <a:pt x="19" y="920"/>
                      <a:pt x="296" y="1140"/>
                      <a:pt x="586" y="1140"/>
                    </a:cubicBezTo>
                    <a:cubicBezTo>
                      <a:pt x="732" y="1140"/>
                      <a:pt x="881" y="1085"/>
                      <a:pt x="1000" y="961"/>
                    </a:cubicBezTo>
                    <a:cubicBezTo>
                      <a:pt x="1212" y="736"/>
                      <a:pt x="1199" y="367"/>
                      <a:pt x="974" y="155"/>
                    </a:cubicBezTo>
                    <a:cubicBezTo>
                      <a:pt x="859" y="48"/>
                      <a:pt x="720" y="0"/>
                      <a:pt x="584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7" name="Google Shape;847;p15"/>
              <p:cNvSpPr/>
              <p:nvPr/>
            </p:nvSpPr>
            <p:spPr>
              <a:xfrm>
                <a:off x="4573825" y="3135475"/>
                <a:ext cx="12575" cy="231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926" extrusionOk="0">
                    <a:moveTo>
                      <a:pt x="317" y="1"/>
                    </a:moveTo>
                    <a:lnTo>
                      <a:pt x="317" y="1"/>
                    </a:lnTo>
                    <a:cubicBezTo>
                      <a:pt x="225" y="278"/>
                      <a:pt x="106" y="608"/>
                      <a:pt x="0" y="925"/>
                    </a:cubicBezTo>
                    <a:cubicBezTo>
                      <a:pt x="106" y="899"/>
                      <a:pt x="212" y="846"/>
                      <a:pt x="291" y="767"/>
                    </a:cubicBezTo>
                    <a:cubicBezTo>
                      <a:pt x="489" y="542"/>
                      <a:pt x="502" y="225"/>
                      <a:pt x="317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8" name="Google Shape;848;p15"/>
              <p:cNvSpPr/>
              <p:nvPr/>
            </p:nvSpPr>
            <p:spPr>
              <a:xfrm>
                <a:off x="4606275" y="3146000"/>
                <a:ext cx="30950" cy="2925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170" extrusionOk="0">
                    <a:moveTo>
                      <a:pt x="589" y="0"/>
                    </a:moveTo>
                    <a:cubicBezTo>
                      <a:pt x="286" y="0"/>
                      <a:pt x="1" y="242"/>
                      <a:pt x="10" y="597"/>
                    </a:cubicBezTo>
                    <a:cubicBezTo>
                      <a:pt x="19" y="942"/>
                      <a:pt x="307" y="1169"/>
                      <a:pt x="604" y="1169"/>
                    </a:cubicBezTo>
                    <a:cubicBezTo>
                      <a:pt x="749" y="1169"/>
                      <a:pt x="896" y="1115"/>
                      <a:pt x="1013" y="993"/>
                    </a:cubicBezTo>
                    <a:cubicBezTo>
                      <a:pt x="1238" y="755"/>
                      <a:pt x="1225" y="385"/>
                      <a:pt x="987" y="161"/>
                    </a:cubicBezTo>
                    <a:cubicBezTo>
                      <a:pt x="868" y="50"/>
                      <a:pt x="727" y="0"/>
                      <a:pt x="589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39" name="Google Shape;849;p15"/>
              <p:cNvSpPr/>
              <p:nvPr/>
            </p:nvSpPr>
            <p:spPr>
              <a:xfrm>
                <a:off x="4664400" y="3159200"/>
                <a:ext cx="3095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160" extrusionOk="0">
                    <a:moveTo>
                      <a:pt x="589" y="1"/>
                    </a:moveTo>
                    <a:cubicBezTo>
                      <a:pt x="285" y="1"/>
                      <a:pt x="0" y="242"/>
                      <a:pt x="9" y="597"/>
                    </a:cubicBezTo>
                    <a:cubicBezTo>
                      <a:pt x="18" y="940"/>
                      <a:pt x="301" y="1160"/>
                      <a:pt x="595" y="1160"/>
                    </a:cubicBezTo>
                    <a:cubicBezTo>
                      <a:pt x="743" y="1160"/>
                      <a:pt x="893" y="1104"/>
                      <a:pt x="1013" y="980"/>
                    </a:cubicBezTo>
                    <a:cubicBezTo>
                      <a:pt x="1237" y="742"/>
                      <a:pt x="1224" y="373"/>
                      <a:pt x="986" y="161"/>
                    </a:cubicBezTo>
                    <a:cubicBezTo>
                      <a:pt x="867" y="50"/>
                      <a:pt x="726" y="1"/>
                      <a:pt x="589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0" name="Google Shape;850;p15"/>
              <p:cNvSpPr/>
              <p:nvPr/>
            </p:nvSpPr>
            <p:spPr>
              <a:xfrm>
                <a:off x="4725125" y="3169650"/>
                <a:ext cx="30975" cy="2912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165" extrusionOk="0">
                    <a:moveTo>
                      <a:pt x="604" y="1"/>
                    </a:moveTo>
                    <a:cubicBezTo>
                      <a:pt x="298" y="1"/>
                      <a:pt x="1" y="244"/>
                      <a:pt x="10" y="602"/>
                    </a:cubicBezTo>
                    <a:cubicBezTo>
                      <a:pt x="19" y="944"/>
                      <a:pt x="302" y="1164"/>
                      <a:pt x="596" y="1164"/>
                    </a:cubicBezTo>
                    <a:cubicBezTo>
                      <a:pt x="744" y="1164"/>
                      <a:pt x="894" y="1108"/>
                      <a:pt x="1014" y="985"/>
                    </a:cubicBezTo>
                    <a:cubicBezTo>
                      <a:pt x="1238" y="747"/>
                      <a:pt x="1225" y="377"/>
                      <a:pt x="987" y="153"/>
                    </a:cubicBezTo>
                    <a:cubicBezTo>
                      <a:pt x="875" y="48"/>
                      <a:pt x="738" y="1"/>
                      <a:pt x="604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1" name="Google Shape;851;p15"/>
              <p:cNvSpPr/>
              <p:nvPr/>
            </p:nvSpPr>
            <p:spPr>
              <a:xfrm>
                <a:off x="4788200" y="3177350"/>
                <a:ext cx="3095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160" extrusionOk="0">
                    <a:moveTo>
                      <a:pt x="589" y="1"/>
                    </a:moveTo>
                    <a:cubicBezTo>
                      <a:pt x="286" y="1"/>
                      <a:pt x="1" y="243"/>
                      <a:pt x="10" y="597"/>
                    </a:cubicBezTo>
                    <a:cubicBezTo>
                      <a:pt x="18" y="940"/>
                      <a:pt x="302" y="1160"/>
                      <a:pt x="596" y="1160"/>
                    </a:cubicBezTo>
                    <a:cubicBezTo>
                      <a:pt x="743" y="1160"/>
                      <a:pt x="894" y="1104"/>
                      <a:pt x="1013" y="980"/>
                    </a:cubicBezTo>
                    <a:cubicBezTo>
                      <a:pt x="1238" y="743"/>
                      <a:pt x="1225" y="373"/>
                      <a:pt x="987" y="162"/>
                    </a:cubicBezTo>
                    <a:cubicBezTo>
                      <a:pt x="868" y="50"/>
                      <a:pt x="726" y="1"/>
                      <a:pt x="589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2" name="Google Shape;852;p15"/>
              <p:cNvSpPr/>
              <p:nvPr/>
            </p:nvSpPr>
            <p:spPr>
              <a:xfrm>
                <a:off x="4852350" y="3181975"/>
                <a:ext cx="308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1234" h="1166" extrusionOk="0">
                    <a:moveTo>
                      <a:pt x="596" y="1"/>
                    </a:moveTo>
                    <a:cubicBezTo>
                      <a:pt x="289" y="1"/>
                      <a:pt x="1" y="243"/>
                      <a:pt x="19" y="597"/>
                    </a:cubicBezTo>
                    <a:cubicBezTo>
                      <a:pt x="28" y="940"/>
                      <a:pt x="305" y="1166"/>
                      <a:pt x="595" y="1166"/>
                    </a:cubicBezTo>
                    <a:cubicBezTo>
                      <a:pt x="741" y="1166"/>
                      <a:pt x="890" y="1108"/>
                      <a:pt x="1009" y="980"/>
                    </a:cubicBezTo>
                    <a:cubicBezTo>
                      <a:pt x="1234" y="756"/>
                      <a:pt x="1221" y="373"/>
                      <a:pt x="996" y="161"/>
                    </a:cubicBezTo>
                    <a:cubicBezTo>
                      <a:pt x="877" y="50"/>
                      <a:pt x="734" y="1"/>
                      <a:pt x="596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3" name="Google Shape;853;p15"/>
              <p:cNvSpPr/>
              <p:nvPr/>
            </p:nvSpPr>
            <p:spPr>
              <a:xfrm>
                <a:off x="4917300" y="3183625"/>
                <a:ext cx="30950" cy="2915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166" extrusionOk="0">
                    <a:moveTo>
                      <a:pt x="595" y="1"/>
                    </a:moveTo>
                    <a:cubicBezTo>
                      <a:pt x="292" y="1"/>
                      <a:pt x="0" y="243"/>
                      <a:pt x="9" y="597"/>
                    </a:cubicBezTo>
                    <a:cubicBezTo>
                      <a:pt x="18" y="940"/>
                      <a:pt x="302" y="1166"/>
                      <a:pt x="595" y="1166"/>
                    </a:cubicBezTo>
                    <a:cubicBezTo>
                      <a:pt x="743" y="1166"/>
                      <a:pt x="894" y="1109"/>
                      <a:pt x="1013" y="980"/>
                    </a:cubicBezTo>
                    <a:cubicBezTo>
                      <a:pt x="1238" y="756"/>
                      <a:pt x="1224" y="386"/>
                      <a:pt x="987" y="161"/>
                    </a:cubicBezTo>
                    <a:cubicBezTo>
                      <a:pt x="871" y="50"/>
                      <a:pt x="732" y="1"/>
                      <a:pt x="595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4" name="Google Shape;854;p15"/>
              <p:cNvSpPr/>
              <p:nvPr/>
            </p:nvSpPr>
            <p:spPr>
              <a:xfrm>
                <a:off x="4982325" y="3182300"/>
                <a:ext cx="30975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160" extrusionOk="0">
                    <a:moveTo>
                      <a:pt x="590" y="1"/>
                    </a:moveTo>
                    <a:cubicBezTo>
                      <a:pt x="286" y="1"/>
                      <a:pt x="1" y="243"/>
                      <a:pt x="10" y="597"/>
                    </a:cubicBezTo>
                    <a:cubicBezTo>
                      <a:pt x="19" y="940"/>
                      <a:pt x="302" y="1160"/>
                      <a:pt x="596" y="1160"/>
                    </a:cubicBezTo>
                    <a:cubicBezTo>
                      <a:pt x="744" y="1160"/>
                      <a:pt x="894" y="1104"/>
                      <a:pt x="1014" y="980"/>
                    </a:cubicBezTo>
                    <a:cubicBezTo>
                      <a:pt x="1238" y="743"/>
                      <a:pt x="1225" y="373"/>
                      <a:pt x="987" y="162"/>
                    </a:cubicBezTo>
                    <a:cubicBezTo>
                      <a:pt x="868" y="51"/>
                      <a:pt x="727" y="1"/>
                      <a:pt x="590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5" name="Google Shape;855;p15"/>
              <p:cNvSpPr/>
              <p:nvPr/>
            </p:nvSpPr>
            <p:spPr>
              <a:xfrm>
                <a:off x="5046400" y="3177700"/>
                <a:ext cx="3095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160" extrusionOk="0">
                    <a:moveTo>
                      <a:pt x="594" y="0"/>
                    </a:moveTo>
                    <a:cubicBezTo>
                      <a:pt x="291" y="0"/>
                      <a:pt x="0" y="242"/>
                      <a:pt x="9" y="597"/>
                    </a:cubicBezTo>
                    <a:cubicBezTo>
                      <a:pt x="18" y="939"/>
                      <a:pt x="301" y="1159"/>
                      <a:pt x="595" y="1159"/>
                    </a:cubicBezTo>
                    <a:cubicBezTo>
                      <a:pt x="743" y="1159"/>
                      <a:pt x="893" y="1103"/>
                      <a:pt x="1013" y="980"/>
                    </a:cubicBezTo>
                    <a:cubicBezTo>
                      <a:pt x="1237" y="742"/>
                      <a:pt x="1224" y="372"/>
                      <a:pt x="986" y="161"/>
                    </a:cubicBezTo>
                    <a:cubicBezTo>
                      <a:pt x="871" y="50"/>
                      <a:pt x="732" y="0"/>
                      <a:pt x="594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6" name="Google Shape;856;p15"/>
              <p:cNvSpPr/>
              <p:nvPr/>
            </p:nvSpPr>
            <p:spPr>
              <a:xfrm>
                <a:off x="4568550" y="3164875"/>
                <a:ext cx="516400" cy="69125"/>
              </a:xfrm>
              <a:custGeom>
                <a:avLst/>
                <a:gdLst/>
                <a:ahLst/>
                <a:cxnLst/>
                <a:rect l="l" t="t" r="r" b="b"/>
                <a:pathLst>
                  <a:path w="20656" h="2765" extrusionOk="0">
                    <a:moveTo>
                      <a:pt x="119" y="0"/>
                    </a:moveTo>
                    <a:cubicBezTo>
                      <a:pt x="79" y="132"/>
                      <a:pt x="40" y="251"/>
                      <a:pt x="0" y="357"/>
                    </a:cubicBezTo>
                    <a:cubicBezTo>
                      <a:pt x="1783" y="1162"/>
                      <a:pt x="3658" y="1743"/>
                      <a:pt x="5586" y="2100"/>
                    </a:cubicBezTo>
                    <a:cubicBezTo>
                      <a:pt x="7620" y="2496"/>
                      <a:pt x="9694" y="2708"/>
                      <a:pt x="11767" y="2747"/>
                    </a:cubicBezTo>
                    <a:cubicBezTo>
                      <a:pt x="12194" y="2758"/>
                      <a:pt x="12625" y="2765"/>
                      <a:pt x="13061" y="2765"/>
                    </a:cubicBezTo>
                    <a:cubicBezTo>
                      <a:pt x="13677" y="2765"/>
                      <a:pt x="14302" y="2752"/>
                      <a:pt x="14937" y="2721"/>
                    </a:cubicBezTo>
                    <a:cubicBezTo>
                      <a:pt x="16852" y="2642"/>
                      <a:pt x="18767" y="2470"/>
                      <a:pt x="20655" y="2193"/>
                    </a:cubicBezTo>
                    <a:cubicBezTo>
                      <a:pt x="20655" y="2074"/>
                      <a:pt x="20642" y="1955"/>
                      <a:pt x="20629" y="1823"/>
                    </a:cubicBezTo>
                    <a:cubicBezTo>
                      <a:pt x="18740" y="2100"/>
                      <a:pt x="16825" y="2272"/>
                      <a:pt x="14923" y="2351"/>
                    </a:cubicBezTo>
                    <a:cubicBezTo>
                      <a:pt x="14307" y="2376"/>
                      <a:pt x="13662" y="2390"/>
                      <a:pt x="12995" y="2390"/>
                    </a:cubicBezTo>
                    <a:cubicBezTo>
                      <a:pt x="9006" y="2390"/>
                      <a:pt x="4237" y="1878"/>
                      <a:pt x="119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7" name="Google Shape;857;p15"/>
              <p:cNvSpPr/>
              <p:nvPr/>
            </p:nvSpPr>
            <p:spPr>
              <a:xfrm>
                <a:off x="4928750" y="2710700"/>
                <a:ext cx="130775" cy="195025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7801" extrusionOk="0">
                    <a:moveTo>
                      <a:pt x="413" y="0"/>
                    </a:moveTo>
                    <a:cubicBezTo>
                      <a:pt x="353" y="0"/>
                      <a:pt x="299" y="38"/>
                      <a:pt x="278" y="101"/>
                    </a:cubicBezTo>
                    <a:cubicBezTo>
                      <a:pt x="80" y="827"/>
                      <a:pt x="0" y="1567"/>
                      <a:pt x="40" y="2319"/>
                    </a:cubicBezTo>
                    <a:cubicBezTo>
                      <a:pt x="40" y="2425"/>
                      <a:pt x="53" y="2518"/>
                      <a:pt x="66" y="2610"/>
                    </a:cubicBezTo>
                    <a:cubicBezTo>
                      <a:pt x="146" y="3402"/>
                      <a:pt x="383" y="4168"/>
                      <a:pt x="766" y="4842"/>
                    </a:cubicBezTo>
                    <a:cubicBezTo>
                      <a:pt x="1598" y="6295"/>
                      <a:pt x="3104" y="7285"/>
                      <a:pt x="5230" y="7800"/>
                    </a:cubicBezTo>
                    <a:cubicBezTo>
                      <a:pt x="5217" y="7694"/>
                      <a:pt x="5204" y="7589"/>
                      <a:pt x="5191" y="7483"/>
                    </a:cubicBezTo>
                    <a:cubicBezTo>
                      <a:pt x="3210" y="6995"/>
                      <a:pt x="1796" y="6044"/>
                      <a:pt x="1030" y="4697"/>
                    </a:cubicBezTo>
                    <a:cubicBezTo>
                      <a:pt x="661" y="4063"/>
                      <a:pt x="436" y="3350"/>
                      <a:pt x="370" y="2623"/>
                    </a:cubicBezTo>
                    <a:cubicBezTo>
                      <a:pt x="357" y="2518"/>
                      <a:pt x="344" y="2425"/>
                      <a:pt x="344" y="2319"/>
                    </a:cubicBezTo>
                    <a:cubicBezTo>
                      <a:pt x="291" y="1606"/>
                      <a:pt x="370" y="880"/>
                      <a:pt x="555" y="193"/>
                    </a:cubicBezTo>
                    <a:cubicBezTo>
                      <a:pt x="581" y="114"/>
                      <a:pt x="542" y="22"/>
                      <a:pt x="463" y="8"/>
                    </a:cubicBezTo>
                    <a:cubicBezTo>
                      <a:pt x="446" y="3"/>
                      <a:pt x="430" y="0"/>
                      <a:pt x="413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8" name="Google Shape;858;p15"/>
              <p:cNvSpPr/>
              <p:nvPr/>
            </p:nvSpPr>
            <p:spPr>
              <a:xfrm>
                <a:off x="4696300" y="2725750"/>
                <a:ext cx="341100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13644" h="2008" extrusionOk="0">
                    <a:moveTo>
                      <a:pt x="67" y="1"/>
                    </a:moveTo>
                    <a:cubicBezTo>
                      <a:pt x="41" y="106"/>
                      <a:pt x="14" y="199"/>
                      <a:pt x="1" y="304"/>
                    </a:cubicBezTo>
                    <a:cubicBezTo>
                      <a:pt x="529" y="542"/>
                      <a:pt x="1071" y="753"/>
                      <a:pt x="1639" y="938"/>
                    </a:cubicBezTo>
                    <a:lnTo>
                      <a:pt x="1916" y="1018"/>
                    </a:lnTo>
                    <a:cubicBezTo>
                      <a:pt x="4187" y="1704"/>
                      <a:pt x="6723" y="1942"/>
                      <a:pt x="8770" y="1995"/>
                    </a:cubicBezTo>
                    <a:lnTo>
                      <a:pt x="9364" y="2008"/>
                    </a:lnTo>
                    <a:lnTo>
                      <a:pt x="9893" y="2008"/>
                    </a:lnTo>
                    <a:cubicBezTo>
                      <a:pt x="11398" y="2008"/>
                      <a:pt x="12719" y="1929"/>
                      <a:pt x="13643" y="1850"/>
                    </a:cubicBezTo>
                    <a:cubicBezTo>
                      <a:pt x="13617" y="1744"/>
                      <a:pt x="13604" y="1651"/>
                      <a:pt x="13577" y="1559"/>
                    </a:cubicBezTo>
                    <a:cubicBezTo>
                      <a:pt x="12663" y="1633"/>
                      <a:pt x="11392" y="1719"/>
                      <a:pt x="9945" y="1719"/>
                    </a:cubicBezTo>
                    <a:cubicBezTo>
                      <a:pt x="9845" y="1719"/>
                      <a:pt x="9744" y="1718"/>
                      <a:pt x="9642" y="1717"/>
                    </a:cubicBezTo>
                    <a:lnTo>
                      <a:pt x="9338" y="1717"/>
                    </a:lnTo>
                    <a:cubicBezTo>
                      <a:pt x="9153" y="1717"/>
                      <a:pt x="8955" y="1717"/>
                      <a:pt x="8770" y="1704"/>
                    </a:cubicBezTo>
                    <a:cubicBezTo>
                      <a:pt x="6750" y="1638"/>
                      <a:pt x="4253" y="1414"/>
                      <a:pt x="2022" y="740"/>
                    </a:cubicBezTo>
                    <a:lnTo>
                      <a:pt x="1731" y="661"/>
                    </a:lnTo>
                    <a:cubicBezTo>
                      <a:pt x="1163" y="476"/>
                      <a:pt x="608" y="252"/>
                      <a:pt x="67" y="1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49" name="Google Shape;859;p15"/>
              <p:cNvSpPr/>
              <p:nvPr/>
            </p:nvSpPr>
            <p:spPr>
              <a:xfrm>
                <a:off x="4669900" y="2710850"/>
                <a:ext cx="85200" cy="128500"/>
              </a:xfrm>
              <a:custGeom>
                <a:avLst/>
                <a:gdLst/>
                <a:ahLst/>
                <a:cxnLst/>
                <a:rect l="l" t="t" r="r" b="b"/>
                <a:pathLst>
                  <a:path w="3408" h="5140" extrusionOk="0">
                    <a:moveTo>
                      <a:pt x="3251" y="0"/>
                    </a:moveTo>
                    <a:cubicBezTo>
                      <a:pt x="3181" y="0"/>
                      <a:pt x="3116" y="50"/>
                      <a:pt x="3104" y="121"/>
                    </a:cubicBezTo>
                    <a:cubicBezTo>
                      <a:pt x="3025" y="504"/>
                      <a:pt x="2919" y="887"/>
                      <a:pt x="2787" y="1257"/>
                    </a:cubicBezTo>
                    <a:cubicBezTo>
                      <a:pt x="2761" y="1349"/>
                      <a:pt x="2734" y="1442"/>
                      <a:pt x="2695" y="1534"/>
                    </a:cubicBezTo>
                    <a:cubicBezTo>
                      <a:pt x="2549" y="1917"/>
                      <a:pt x="2391" y="2287"/>
                      <a:pt x="2193" y="2644"/>
                    </a:cubicBezTo>
                    <a:cubicBezTo>
                      <a:pt x="1612" y="3740"/>
                      <a:pt x="912" y="4453"/>
                      <a:pt x="93" y="4809"/>
                    </a:cubicBezTo>
                    <a:lnTo>
                      <a:pt x="0" y="5140"/>
                    </a:lnTo>
                    <a:cubicBezTo>
                      <a:pt x="978" y="4809"/>
                      <a:pt x="1810" y="4017"/>
                      <a:pt x="2470" y="2776"/>
                    </a:cubicBezTo>
                    <a:cubicBezTo>
                      <a:pt x="2655" y="2406"/>
                      <a:pt x="2827" y="2010"/>
                      <a:pt x="2972" y="1614"/>
                    </a:cubicBezTo>
                    <a:cubicBezTo>
                      <a:pt x="3012" y="1521"/>
                      <a:pt x="3038" y="1429"/>
                      <a:pt x="3064" y="1336"/>
                    </a:cubicBezTo>
                    <a:cubicBezTo>
                      <a:pt x="3196" y="953"/>
                      <a:pt x="3315" y="570"/>
                      <a:pt x="3395" y="161"/>
                    </a:cubicBezTo>
                    <a:cubicBezTo>
                      <a:pt x="3408" y="82"/>
                      <a:pt x="3355" y="16"/>
                      <a:pt x="3276" y="2"/>
                    </a:cubicBezTo>
                    <a:cubicBezTo>
                      <a:pt x="3267" y="1"/>
                      <a:pt x="3259" y="0"/>
                      <a:pt x="3251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0" name="Google Shape;860;p15"/>
              <p:cNvSpPr/>
              <p:nvPr/>
            </p:nvSpPr>
            <p:spPr>
              <a:xfrm>
                <a:off x="4681125" y="2269475"/>
                <a:ext cx="428900" cy="470925"/>
              </a:xfrm>
              <a:custGeom>
                <a:avLst/>
                <a:gdLst/>
                <a:ahLst/>
                <a:cxnLst/>
                <a:rect l="l" t="t" r="r" b="b"/>
                <a:pathLst>
                  <a:path w="17156" h="18837" extrusionOk="0">
                    <a:moveTo>
                      <a:pt x="10737" y="0"/>
                    </a:moveTo>
                    <a:lnTo>
                      <a:pt x="6445" y="53"/>
                    </a:lnTo>
                    <a:cubicBezTo>
                      <a:pt x="6023" y="106"/>
                      <a:pt x="5640" y="159"/>
                      <a:pt x="5283" y="225"/>
                    </a:cubicBezTo>
                    <a:cubicBezTo>
                      <a:pt x="4979" y="278"/>
                      <a:pt x="4715" y="330"/>
                      <a:pt x="4464" y="410"/>
                    </a:cubicBezTo>
                    <a:cubicBezTo>
                      <a:pt x="2285" y="1017"/>
                      <a:pt x="2206" y="2166"/>
                      <a:pt x="1810" y="4253"/>
                    </a:cubicBezTo>
                    <a:cubicBezTo>
                      <a:pt x="1691" y="4834"/>
                      <a:pt x="1532" y="5415"/>
                      <a:pt x="1361" y="5983"/>
                    </a:cubicBezTo>
                    <a:cubicBezTo>
                      <a:pt x="1295" y="6154"/>
                      <a:pt x="1242" y="6326"/>
                      <a:pt x="1189" y="6498"/>
                    </a:cubicBezTo>
                    <a:cubicBezTo>
                      <a:pt x="621" y="8162"/>
                      <a:pt x="0" y="9588"/>
                      <a:pt x="251" y="10460"/>
                    </a:cubicBezTo>
                    <a:cubicBezTo>
                      <a:pt x="251" y="10473"/>
                      <a:pt x="251" y="10486"/>
                      <a:pt x="265" y="10499"/>
                    </a:cubicBezTo>
                    <a:cubicBezTo>
                      <a:pt x="304" y="10645"/>
                      <a:pt x="357" y="10777"/>
                      <a:pt x="410" y="10922"/>
                    </a:cubicBezTo>
                    <a:cubicBezTo>
                      <a:pt x="714" y="11582"/>
                      <a:pt x="1123" y="12177"/>
                      <a:pt x="1612" y="12705"/>
                    </a:cubicBezTo>
                    <a:cubicBezTo>
                      <a:pt x="1678" y="12784"/>
                      <a:pt x="1717" y="12811"/>
                      <a:pt x="1717" y="12811"/>
                    </a:cubicBezTo>
                    <a:lnTo>
                      <a:pt x="1717" y="12837"/>
                    </a:lnTo>
                    <a:cubicBezTo>
                      <a:pt x="1717" y="12877"/>
                      <a:pt x="1717" y="12916"/>
                      <a:pt x="1704" y="12969"/>
                    </a:cubicBezTo>
                    <a:cubicBezTo>
                      <a:pt x="1691" y="13180"/>
                      <a:pt x="1651" y="13378"/>
                      <a:pt x="1612" y="13590"/>
                    </a:cubicBezTo>
                    <a:cubicBezTo>
                      <a:pt x="1044" y="16297"/>
                      <a:pt x="1070" y="16403"/>
                      <a:pt x="846" y="17552"/>
                    </a:cubicBezTo>
                    <a:cubicBezTo>
                      <a:pt x="4118" y="18576"/>
                      <a:pt x="7311" y="18836"/>
                      <a:pt x="9715" y="18836"/>
                    </a:cubicBezTo>
                    <a:cubicBezTo>
                      <a:pt x="12210" y="18836"/>
                      <a:pt x="13854" y="18555"/>
                      <a:pt x="13854" y="18555"/>
                    </a:cubicBezTo>
                    <a:cubicBezTo>
                      <a:pt x="13669" y="14897"/>
                      <a:pt x="13445" y="16350"/>
                      <a:pt x="13841" y="13695"/>
                    </a:cubicBezTo>
                    <a:cubicBezTo>
                      <a:pt x="14039" y="12414"/>
                      <a:pt x="14554" y="10486"/>
                      <a:pt x="15241" y="8571"/>
                    </a:cubicBezTo>
                    <a:cubicBezTo>
                      <a:pt x="15267" y="8505"/>
                      <a:pt x="15294" y="8426"/>
                      <a:pt x="15320" y="8347"/>
                    </a:cubicBezTo>
                    <a:cubicBezTo>
                      <a:pt x="15531" y="7792"/>
                      <a:pt x="15743" y="7224"/>
                      <a:pt x="15980" y="6683"/>
                    </a:cubicBezTo>
                    <a:cubicBezTo>
                      <a:pt x="16997" y="4332"/>
                      <a:pt x="17156" y="1677"/>
                      <a:pt x="14726" y="859"/>
                    </a:cubicBezTo>
                    <a:cubicBezTo>
                      <a:pt x="14105" y="661"/>
                      <a:pt x="13471" y="502"/>
                      <a:pt x="12824" y="370"/>
                    </a:cubicBezTo>
                    <a:cubicBezTo>
                      <a:pt x="12666" y="330"/>
                      <a:pt x="12481" y="304"/>
                      <a:pt x="12335" y="264"/>
                    </a:cubicBezTo>
                    <a:cubicBezTo>
                      <a:pt x="11437" y="106"/>
                      <a:pt x="10737" y="0"/>
                      <a:pt x="10737" y="0"/>
                    </a:cubicBez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1" name="Google Shape;861;p15"/>
              <p:cNvSpPr/>
              <p:nvPr/>
            </p:nvSpPr>
            <p:spPr>
              <a:xfrm>
                <a:off x="4701600" y="2677550"/>
                <a:ext cx="330525" cy="66250"/>
              </a:xfrm>
              <a:custGeom>
                <a:avLst/>
                <a:gdLst/>
                <a:ahLst/>
                <a:cxnLst/>
                <a:rect l="l" t="t" r="r" b="b"/>
                <a:pathLst>
                  <a:path w="13221" h="2650" extrusionOk="0">
                    <a:moveTo>
                      <a:pt x="264" y="0"/>
                    </a:moveTo>
                    <a:lnTo>
                      <a:pt x="0" y="1255"/>
                    </a:lnTo>
                    <a:cubicBezTo>
                      <a:pt x="0" y="1255"/>
                      <a:pt x="4055" y="2650"/>
                      <a:pt x="8993" y="2650"/>
                    </a:cubicBezTo>
                    <a:cubicBezTo>
                      <a:pt x="10357" y="2650"/>
                      <a:pt x="11788" y="2543"/>
                      <a:pt x="13220" y="2272"/>
                    </a:cubicBezTo>
                    <a:lnTo>
                      <a:pt x="12996" y="1110"/>
                    </a:lnTo>
                    <a:cubicBezTo>
                      <a:pt x="12996" y="1110"/>
                      <a:pt x="11731" y="1358"/>
                      <a:pt x="9559" y="1358"/>
                    </a:cubicBezTo>
                    <a:cubicBezTo>
                      <a:pt x="7305" y="1358"/>
                      <a:pt x="4072" y="1090"/>
                      <a:pt x="264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2" name="Google Shape;862;p15"/>
              <p:cNvSpPr/>
              <p:nvPr/>
            </p:nvSpPr>
            <p:spPr>
              <a:xfrm>
                <a:off x="4831350" y="2272100"/>
                <a:ext cx="12052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148" extrusionOk="0">
                    <a:moveTo>
                      <a:pt x="4821" y="1"/>
                    </a:moveTo>
                    <a:lnTo>
                      <a:pt x="410" y="357"/>
                    </a:lnTo>
                    <a:lnTo>
                      <a:pt x="0" y="4148"/>
                    </a:lnTo>
                    <a:cubicBezTo>
                      <a:pt x="1559" y="3844"/>
                      <a:pt x="4808" y="1691"/>
                      <a:pt x="4821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3" name="Google Shape;863;p15"/>
              <p:cNvSpPr/>
              <p:nvPr/>
            </p:nvSpPr>
            <p:spPr>
              <a:xfrm>
                <a:off x="4721725" y="2584050"/>
                <a:ext cx="188550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7542" h="1007" extrusionOk="0">
                    <a:moveTo>
                      <a:pt x="4300" y="1"/>
                    </a:moveTo>
                    <a:cubicBezTo>
                      <a:pt x="3875" y="1"/>
                      <a:pt x="3449" y="41"/>
                      <a:pt x="3025" y="122"/>
                    </a:cubicBezTo>
                    <a:cubicBezTo>
                      <a:pt x="2439" y="235"/>
                      <a:pt x="1898" y="286"/>
                      <a:pt x="1409" y="286"/>
                    </a:cubicBezTo>
                    <a:cubicBezTo>
                      <a:pt x="874" y="286"/>
                      <a:pt x="401" y="225"/>
                      <a:pt x="1" y="122"/>
                    </a:cubicBezTo>
                    <a:lnTo>
                      <a:pt x="1" y="122"/>
                    </a:lnTo>
                    <a:cubicBezTo>
                      <a:pt x="54" y="188"/>
                      <a:pt x="107" y="228"/>
                      <a:pt x="107" y="228"/>
                    </a:cubicBezTo>
                    <a:lnTo>
                      <a:pt x="107" y="241"/>
                    </a:lnTo>
                    <a:cubicBezTo>
                      <a:pt x="107" y="294"/>
                      <a:pt x="93" y="333"/>
                      <a:pt x="93" y="373"/>
                    </a:cubicBezTo>
                    <a:cubicBezTo>
                      <a:pt x="574" y="470"/>
                      <a:pt x="1064" y="520"/>
                      <a:pt x="1557" y="520"/>
                    </a:cubicBezTo>
                    <a:cubicBezTo>
                      <a:pt x="2065" y="520"/>
                      <a:pt x="2575" y="467"/>
                      <a:pt x="3078" y="360"/>
                    </a:cubicBezTo>
                    <a:cubicBezTo>
                      <a:pt x="3477" y="287"/>
                      <a:pt x="3879" y="251"/>
                      <a:pt x="4280" y="251"/>
                    </a:cubicBezTo>
                    <a:cubicBezTo>
                      <a:pt x="5342" y="251"/>
                      <a:pt x="6395" y="501"/>
                      <a:pt x="7344" y="980"/>
                    </a:cubicBezTo>
                    <a:cubicBezTo>
                      <a:pt x="7370" y="994"/>
                      <a:pt x="7383" y="1007"/>
                      <a:pt x="7410" y="1007"/>
                    </a:cubicBezTo>
                    <a:cubicBezTo>
                      <a:pt x="7449" y="1007"/>
                      <a:pt x="7489" y="980"/>
                      <a:pt x="7502" y="941"/>
                    </a:cubicBezTo>
                    <a:cubicBezTo>
                      <a:pt x="7542" y="888"/>
                      <a:pt x="7529" y="809"/>
                      <a:pt x="7463" y="782"/>
                    </a:cubicBezTo>
                    <a:cubicBezTo>
                      <a:pt x="6482" y="268"/>
                      <a:pt x="5398" y="1"/>
                      <a:pt x="4300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4" name="Google Shape;864;p15"/>
              <p:cNvSpPr/>
              <p:nvPr/>
            </p:nvSpPr>
            <p:spPr>
              <a:xfrm>
                <a:off x="4769600" y="2380475"/>
                <a:ext cx="160625" cy="59050"/>
              </a:xfrm>
              <a:custGeom>
                <a:avLst/>
                <a:gdLst/>
                <a:ahLst/>
                <a:cxnLst/>
                <a:rect l="l" t="t" r="r" b="b"/>
                <a:pathLst>
                  <a:path w="6425" h="2362" extrusionOk="0">
                    <a:moveTo>
                      <a:pt x="6252" y="0"/>
                    </a:moveTo>
                    <a:cubicBezTo>
                      <a:pt x="6229" y="0"/>
                      <a:pt x="6205" y="7"/>
                      <a:pt x="6181" y="24"/>
                    </a:cubicBezTo>
                    <a:cubicBezTo>
                      <a:pt x="6155" y="50"/>
                      <a:pt x="3197" y="2124"/>
                      <a:pt x="1837" y="2124"/>
                    </a:cubicBezTo>
                    <a:cubicBezTo>
                      <a:pt x="529" y="2124"/>
                      <a:pt x="252" y="711"/>
                      <a:pt x="239" y="698"/>
                    </a:cubicBezTo>
                    <a:cubicBezTo>
                      <a:pt x="227" y="638"/>
                      <a:pt x="183" y="590"/>
                      <a:pt x="127" y="590"/>
                    </a:cubicBezTo>
                    <a:cubicBezTo>
                      <a:pt x="120" y="590"/>
                      <a:pt x="113" y="591"/>
                      <a:pt x="106" y="592"/>
                    </a:cubicBezTo>
                    <a:cubicBezTo>
                      <a:pt x="40" y="605"/>
                      <a:pt x="1" y="671"/>
                      <a:pt x="14" y="737"/>
                    </a:cubicBezTo>
                    <a:cubicBezTo>
                      <a:pt x="14" y="750"/>
                      <a:pt x="344" y="2362"/>
                      <a:pt x="1837" y="2362"/>
                    </a:cubicBezTo>
                    <a:cubicBezTo>
                      <a:pt x="3276" y="2362"/>
                      <a:pt x="6195" y="315"/>
                      <a:pt x="6327" y="222"/>
                    </a:cubicBezTo>
                    <a:cubicBezTo>
                      <a:pt x="6424" y="146"/>
                      <a:pt x="6353" y="0"/>
                      <a:pt x="6252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5" name="Google Shape;865;p15"/>
              <p:cNvSpPr/>
              <p:nvPr/>
            </p:nvSpPr>
            <p:spPr>
              <a:xfrm>
                <a:off x="4841575" y="2202775"/>
                <a:ext cx="110300" cy="95825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3833" extrusionOk="0">
                    <a:moveTo>
                      <a:pt x="4029" y="1"/>
                    </a:moveTo>
                    <a:lnTo>
                      <a:pt x="4029" y="1"/>
                    </a:lnTo>
                    <a:cubicBezTo>
                      <a:pt x="3804" y="80"/>
                      <a:pt x="3593" y="185"/>
                      <a:pt x="3395" y="304"/>
                    </a:cubicBezTo>
                    <a:cubicBezTo>
                      <a:pt x="3316" y="357"/>
                      <a:pt x="3223" y="384"/>
                      <a:pt x="3144" y="423"/>
                    </a:cubicBezTo>
                    <a:cubicBezTo>
                      <a:pt x="2395" y="737"/>
                      <a:pt x="1314" y="1107"/>
                      <a:pt x="347" y="1107"/>
                    </a:cubicBezTo>
                    <a:cubicBezTo>
                      <a:pt x="257" y="1107"/>
                      <a:pt x="168" y="1103"/>
                      <a:pt x="80" y="1097"/>
                    </a:cubicBezTo>
                    <a:lnTo>
                      <a:pt x="1" y="3130"/>
                    </a:lnTo>
                    <a:cubicBezTo>
                      <a:pt x="1" y="3130"/>
                      <a:pt x="455" y="3833"/>
                      <a:pt x="1590" y="3833"/>
                    </a:cubicBezTo>
                    <a:cubicBezTo>
                      <a:pt x="2270" y="3833"/>
                      <a:pt x="3194" y="3581"/>
                      <a:pt x="4412" y="2774"/>
                    </a:cubicBezTo>
                    <a:cubicBezTo>
                      <a:pt x="3791" y="2087"/>
                      <a:pt x="3778" y="780"/>
                      <a:pt x="4029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6" name="Google Shape;866;p15"/>
              <p:cNvSpPr/>
              <p:nvPr/>
            </p:nvSpPr>
            <p:spPr>
              <a:xfrm>
                <a:off x="4791075" y="2270475"/>
                <a:ext cx="50875" cy="105650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4226" extrusionOk="0">
                    <a:moveTo>
                      <a:pt x="1721" y="1"/>
                    </a:moveTo>
                    <a:cubicBezTo>
                      <a:pt x="1380" y="1"/>
                      <a:pt x="778" y="73"/>
                      <a:pt x="0" y="462"/>
                    </a:cubicBezTo>
                    <a:lnTo>
                      <a:pt x="1611" y="4226"/>
                    </a:lnTo>
                    <a:lnTo>
                      <a:pt x="2034" y="26"/>
                    </a:lnTo>
                    <a:cubicBezTo>
                      <a:pt x="2034" y="26"/>
                      <a:pt x="1924" y="1"/>
                      <a:pt x="17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7" name="Google Shape;867;p15"/>
              <p:cNvSpPr/>
              <p:nvPr/>
            </p:nvSpPr>
            <p:spPr>
              <a:xfrm>
                <a:off x="4831350" y="2269800"/>
                <a:ext cx="163450" cy="106325"/>
              </a:xfrm>
              <a:custGeom>
                <a:avLst/>
                <a:gdLst/>
                <a:ahLst/>
                <a:cxnLst/>
                <a:rect l="l" t="t" r="r" b="b"/>
                <a:pathLst>
                  <a:path w="6538" h="4253" extrusionOk="0">
                    <a:moveTo>
                      <a:pt x="4715" y="0"/>
                    </a:moveTo>
                    <a:cubicBezTo>
                      <a:pt x="4715" y="0"/>
                      <a:pt x="2246" y="2774"/>
                      <a:pt x="0" y="4253"/>
                    </a:cubicBezTo>
                    <a:cubicBezTo>
                      <a:pt x="0" y="4253"/>
                      <a:pt x="3843" y="3345"/>
                      <a:pt x="5571" y="3345"/>
                    </a:cubicBezTo>
                    <a:cubicBezTo>
                      <a:pt x="5672" y="3345"/>
                      <a:pt x="5766" y="3348"/>
                      <a:pt x="5851" y="3355"/>
                    </a:cubicBezTo>
                    <a:cubicBezTo>
                      <a:pt x="5851" y="3355"/>
                      <a:pt x="6538" y="1572"/>
                      <a:pt x="47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8" name="Google Shape;868;p15"/>
              <p:cNvSpPr/>
              <p:nvPr/>
            </p:nvSpPr>
            <p:spPr>
              <a:xfrm>
                <a:off x="4842575" y="2210375"/>
                <a:ext cx="83875" cy="43925"/>
              </a:xfrm>
              <a:custGeom>
                <a:avLst/>
                <a:gdLst/>
                <a:ahLst/>
                <a:cxnLst/>
                <a:rect l="l" t="t" r="r" b="b"/>
                <a:pathLst>
                  <a:path w="3355" h="1757" extrusionOk="0">
                    <a:moveTo>
                      <a:pt x="3355" y="0"/>
                    </a:moveTo>
                    <a:lnTo>
                      <a:pt x="3355" y="0"/>
                    </a:lnTo>
                    <a:cubicBezTo>
                      <a:pt x="3276" y="40"/>
                      <a:pt x="3196" y="80"/>
                      <a:pt x="3104" y="119"/>
                    </a:cubicBezTo>
                    <a:cubicBezTo>
                      <a:pt x="2355" y="433"/>
                      <a:pt x="1274" y="803"/>
                      <a:pt x="307" y="803"/>
                    </a:cubicBezTo>
                    <a:cubicBezTo>
                      <a:pt x="217" y="803"/>
                      <a:pt x="128" y="799"/>
                      <a:pt x="40" y="793"/>
                    </a:cubicBezTo>
                    <a:lnTo>
                      <a:pt x="0" y="1757"/>
                    </a:lnTo>
                    <a:cubicBezTo>
                      <a:pt x="885" y="1559"/>
                      <a:pt x="2470" y="1070"/>
                      <a:pt x="3355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59" name="Google Shape;869;p15"/>
              <p:cNvSpPr/>
              <p:nvPr/>
            </p:nvSpPr>
            <p:spPr>
              <a:xfrm>
                <a:off x="4788100" y="2022275"/>
                <a:ext cx="163450" cy="208675"/>
              </a:xfrm>
              <a:custGeom>
                <a:avLst/>
                <a:gdLst/>
                <a:ahLst/>
                <a:cxnLst/>
                <a:rect l="l" t="t" r="r" b="b"/>
                <a:pathLst>
                  <a:path w="6538" h="8347" extrusionOk="0">
                    <a:moveTo>
                      <a:pt x="3584" y="1"/>
                    </a:moveTo>
                    <a:cubicBezTo>
                      <a:pt x="2775" y="1"/>
                      <a:pt x="2079" y="319"/>
                      <a:pt x="1612" y="472"/>
                    </a:cubicBezTo>
                    <a:cubicBezTo>
                      <a:pt x="621" y="776"/>
                      <a:pt x="0" y="2030"/>
                      <a:pt x="0" y="3853"/>
                    </a:cubicBezTo>
                    <a:lnTo>
                      <a:pt x="0" y="4474"/>
                    </a:lnTo>
                    <a:lnTo>
                      <a:pt x="0" y="5081"/>
                    </a:lnTo>
                    <a:cubicBezTo>
                      <a:pt x="14" y="6494"/>
                      <a:pt x="119" y="7287"/>
                      <a:pt x="463" y="7630"/>
                    </a:cubicBezTo>
                    <a:cubicBezTo>
                      <a:pt x="972" y="8159"/>
                      <a:pt x="1664" y="8346"/>
                      <a:pt x="2390" y="8346"/>
                    </a:cubicBezTo>
                    <a:cubicBezTo>
                      <a:pt x="4132" y="8346"/>
                      <a:pt x="6071" y="7267"/>
                      <a:pt x="6155" y="7221"/>
                    </a:cubicBezTo>
                    <a:cubicBezTo>
                      <a:pt x="6194" y="7062"/>
                      <a:pt x="6221" y="6904"/>
                      <a:pt x="6260" y="6745"/>
                    </a:cubicBezTo>
                    <a:cubicBezTo>
                      <a:pt x="6485" y="5504"/>
                      <a:pt x="6538" y="4236"/>
                      <a:pt x="6392" y="2994"/>
                    </a:cubicBezTo>
                    <a:cubicBezTo>
                      <a:pt x="6458" y="1753"/>
                      <a:pt x="5719" y="604"/>
                      <a:pt x="4557" y="168"/>
                    </a:cubicBezTo>
                    <a:cubicBezTo>
                      <a:pt x="4220" y="48"/>
                      <a:pt x="3894" y="1"/>
                      <a:pt x="3584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0" name="Google Shape;870;p15"/>
              <p:cNvSpPr/>
              <p:nvPr/>
            </p:nvSpPr>
            <p:spPr>
              <a:xfrm>
                <a:off x="4782825" y="2077325"/>
                <a:ext cx="4260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938" extrusionOk="0">
                    <a:moveTo>
                      <a:pt x="1347" y="0"/>
                    </a:moveTo>
                    <a:cubicBezTo>
                      <a:pt x="0" y="159"/>
                      <a:pt x="211" y="938"/>
                      <a:pt x="211" y="938"/>
                    </a:cubicBezTo>
                    <a:cubicBezTo>
                      <a:pt x="726" y="330"/>
                      <a:pt x="1453" y="700"/>
                      <a:pt x="1572" y="370"/>
                    </a:cubicBezTo>
                    <a:cubicBezTo>
                      <a:pt x="1704" y="40"/>
                      <a:pt x="1347" y="0"/>
                      <a:pt x="1347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1" name="Google Shape;871;p15"/>
              <p:cNvSpPr/>
              <p:nvPr/>
            </p:nvSpPr>
            <p:spPr>
              <a:xfrm>
                <a:off x="4848175" y="2077325"/>
                <a:ext cx="42625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938" extrusionOk="0">
                    <a:moveTo>
                      <a:pt x="358" y="0"/>
                    </a:moveTo>
                    <a:cubicBezTo>
                      <a:pt x="358" y="0"/>
                      <a:pt x="1" y="40"/>
                      <a:pt x="120" y="370"/>
                    </a:cubicBezTo>
                    <a:cubicBezTo>
                      <a:pt x="252" y="700"/>
                      <a:pt x="978" y="330"/>
                      <a:pt x="1493" y="938"/>
                    </a:cubicBezTo>
                    <a:cubicBezTo>
                      <a:pt x="1493" y="938"/>
                      <a:pt x="1705" y="159"/>
                      <a:pt x="358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2" name="Google Shape;872;p15"/>
              <p:cNvSpPr/>
              <p:nvPr/>
            </p:nvSpPr>
            <p:spPr>
              <a:xfrm>
                <a:off x="4860075" y="2134100"/>
                <a:ext cx="38650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609" extrusionOk="0">
                    <a:moveTo>
                      <a:pt x="766" y="1"/>
                    </a:moveTo>
                    <a:cubicBezTo>
                      <a:pt x="344" y="1"/>
                      <a:pt x="0" y="133"/>
                      <a:pt x="0" y="304"/>
                    </a:cubicBezTo>
                    <a:cubicBezTo>
                      <a:pt x="0" y="463"/>
                      <a:pt x="344" y="608"/>
                      <a:pt x="766" y="608"/>
                    </a:cubicBezTo>
                    <a:cubicBezTo>
                      <a:pt x="1202" y="608"/>
                      <a:pt x="1546" y="476"/>
                      <a:pt x="1546" y="304"/>
                    </a:cubicBezTo>
                    <a:cubicBezTo>
                      <a:pt x="1546" y="133"/>
                      <a:pt x="1202" y="1"/>
                      <a:pt x="766" y="1"/>
                    </a:cubicBezTo>
                    <a:close/>
                  </a:path>
                </a:pathLst>
              </a:custGeom>
              <a:solidFill>
                <a:srgbClr val="E69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3" name="Google Shape;873;p15"/>
              <p:cNvSpPr/>
              <p:nvPr/>
            </p:nvSpPr>
            <p:spPr>
              <a:xfrm>
                <a:off x="4788100" y="2134100"/>
                <a:ext cx="17200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609" extrusionOk="0">
                    <a:moveTo>
                      <a:pt x="0" y="1"/>
                    </a:moveTo>
                    <a:lnTo>
                      <a:pt x="0" y="608"/>
                    </a:lnTo>
                    <a:cubicBezTo>
                      <a:pt x="251" y="595"/>
                      <a:pt x="502" y="489"/>
                      <a:pt x="687" y="304"/>
                    </a:cubicBezTo>
                    <a:cubicBezTo>
                      <a:pt x="436" y="265"/>
                      <a:pt x="198" y="159"/>
                      <a:pt x="0" y="1"/>
                    </a:cubicBezTo>
                    <a:close/>
                  </a:path>
                </a:pathLst>
              </a:custGeom>
              <a:solidFill>
                <a:srgbClr val="E69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4" name="Google Shape;874;p15"/>
              <p:cNvSpPr/>
              <p:nvPr/>
            </p:nvSpPr>
            <p:spPr>
              <a:xfrm>
                <a:off x="4860725" y="2108025"/>
                <a:ext cx="11925" cy="2115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846" extrusionOk="0">
                    <a:moveTo>
                      <a:pt x="239" y="0"/>
                    </a:moveTo>
                    <a:cubicBezTo>
                      <a:pt x="106" y="0"/>
                      <a:pt x="1" y="198"/>
                      <a:pt x="1" y="423"/>
                    </a:cubicBezTo>
                    <a:cubicBezTo>
                      <a:pt x="1" y="647"/>
                      <a:pt x="106" y="845"/>
                      <a:pt x="239" y="845"/>
                    </a:cubicBezTo>
                    <a:cubicBezTo>
                      <a:pt x="371" y="845"/>
                      <a:pt x="476" y="647"/>
                      <a:pt x="476" y="423"/>
                    </a:cubicBezTo>
                    <a:cubicBezTo>
                      <a:pt x="476" y="185"/>
                      <a:pt x="371" y="0"/>
                      <a:pt x="239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5" name="Google Shape;875;p15"/>
              <p:cNvSpPr/>
              <p:nvPr/>
            </p:nvSpPr>
            <p:spPr>
              <a:xfrm>
                <a:off x="4803950" y="2108025"/>
                <a:ext cx="11575" cy="21150"/>
              </a:xfrm>
              <a:custGeom>
                <a:avLst/>
                <a:gdLst/>
                <a:ahLst/>
                <a:cxnLst/>
                <a:rect l="l" t="t" r="r" b="b"/>
                <a:pathLst>
                  <a:path w="463" h="846" extrusionOk="0">
                    <a:moveTo>
                      <a:pt x="225" y="0"/>
                    </a:moveTo>
                    <a:cubicBezTo>
                      <a:pt x="106" y="0"/>
                      <a:pt x="0" y="198"/>
                      <a:pt x="0" y="423"/>
                    </a:cubicBezTo>
                    <a:cubicBezTo>
                      <a:pt x="0" y="647"/>
                      <a:pt x="106" y="845"/>
                      <a:pt x="225" y="845"/>
                    </a:cubicBezTo>
                    <a:cubicBezTo>
                      <a:pt x="357" y="845"/>
                      <a:pt x="463" y="647"/>
                      <a:pt x="463" y="423"/>
                    </a:cubicBezTo>
                    <a:cubicBezTo>
                      <a:pt x="463" y="185"/>
                      <a:pt x="357" y="0"/>
                      <a:pt x="225" y="0"/>
                    </a:cubicBez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6" name="Google Shape;876;p15"/>
              <p:cNvSpPr/>
              <p:nvPr/>
            </p:nvSpPr>
            <p:spPr>
              <a:xfrm>
                <a:off x="4805725" y="2158925"/>
                <a:ext cx="50400" cy="14500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580" extrusionOk="0">
                    <a:moveTo>
                      <a:pt x="1904" y="1"/>
                    </a:moveTo>
                    <a:cubicBezTo>
                      <a:pt x="1882" y="1"/>
                      <a:pt x="1861" y="8"/>
                      <a:pt x="1844" y="24"/>
                    </a:cubicBezTo>
                    <a:cubicBezTo>
                      <a:pt x="1826" y="43"/>
                      <a:pt x="1382" y="399"/>
                      <a:pt x="878" y="399"/>
                    </a:cubicBezTo>
                    <a:cubicBezTo>
                      <a:pt x="651" y="399"/>
                      <a:pt x="411" y="327"/>
                      <a:pt x="193" y="117"/>
                    </a:cubicBezTo>
                    <a:cubicBezTo>
                      <a:pt x="175" y="96"/>
                      <a:pt x="155" y="87"/>
                      <a:pt x="134" y="87"/>
                    </a:cubicBezTo>
                    <a:cubicBezTo>
                      <a:pt x="65" y="87"/>
                      <a:pt x="0" y="188"/>
                      <a:pt x="61" y="249"/>
                    </a:cubicBezTo>
                    <a:cubicBezTo>
                      <a:pt x="273" y="460"/>
                      <a:pt x="563" y="579"/>
                      <a:pt x="867" y="579"/>
                    </a:cubicBezTo>
                    <a:cubicBezTo>
                      <a:pt x="1263" y="553"/>
                      <a:pt x="1646" y="407"/>
                      <a:pt x="1976" y="170"/>
                    </a:cubicBezTo>
                    <a:cubicBezTo>
                      <a:pt x="2016" y="130"/>
                      <a:pt x="2016" y="77"/>
                      <a:pt x="1990" y="38"/>
                    </a:cubicBezTo>
                    <a:cubicBezTo>
                      <a:pt x="1967" y="15"/>
                      <a:pt x="1935" y="1"/>
                      <a:pt x="1904" y="1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7" name="Google Shape;877;p15"/>
              <p:cNvSpPr/>
              <p:nvPr/>
            </p:nvSpPr>
            <p:spPr>
              <a:xfrm>
                <a:off x="4818800" y="2110250"/>
                <a:ext cx="19975" cy="3015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206" extrusionOk="0">
                    <a:moveTo>
                      <a:pt x="448" y="0"/>
                    </a:moveTo>
                    <a:cubicBezTo>
                      <a:pt x="406" y="0"/>
                      <a:pt x="368" y="24"/>
                      <a:pt x="357" y="57"/>
                    </a:cubicBezTo>
                    <a:lnTo>
                      <a:pt x="1" y="1060"/>
                    </a:lnTo>
                    <a:cubicBezTo>
                      <a:pt x="1" y="1087"/>
                      <a:pt x="1" y="1113"/>
                      <a:pt x="1" y="1139"/>
                    </a:cubicBezTo>
                    <a:cubicBezTo>
                      <a:pt x="14" y="1166"/>
                      <a:pt x="40" y="1179"/>
                      <a:pt x="67" y="1192"/>
                    </a:cubicBezTo>
                    <a:cubicBezTo>
                      <a:pt x="133" y="1206"/>
                      <a:pt x="199" y="1206"/>
                      <a:pt x="252" y="1206"/>
                    </a:cubicBezTo>
                    <a:cubicBezTo>
                      <a:pt x="410" y="1206"/>
                      <a:pt x="568" y="1179"/>
                      <a:pt x="701" y="1100"/>
                    </a:cubicBezTo>
                    <a:cubicBezTo>
                      <a:pt x="799" y="1056"/>
                      <a:pt x="753" y="922"/>
                      <a:pt x="666" y="922"/>
                    </a:cubicBezTo>
                    <a:cubicBezTo>
                      <a:pt x="648" y="922"/>
                      <a:pt x="629" y="928"/>
                      <a:pt x="608" y="941"/>
                    </a:cubicBezTo>
                    <a:cubicBezTo>
                      <a:pt x="489" y="994"/>
                      <a:pt x="357" y="1021"/>
                      <a:pt x="225" y="1021"/>
                    </a:cubicBezTo>
                    <a:lnTo>
                      <a:pt x="529" y="123"/>
                    </a:lnTo>
                    <a:cubicBezTo>
                      <a:pt x="555" y="83"/>
                      <a:pt x="529" y="17"/>
                      <a:pt x="476" y="4"/>
                    </a:cubicBezTo>
                    <a:cubicBezTo>
                      <a:pt x="467" y="1"/>
                      <a:pt x="457" y="0"/>
                      <a:pt x="448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8" name="Google Shape;878;p15"/>
              <p:cNvSpPr/>
              <p:nvPr/>
            </p:nvSpPr>
            <p:spPr>
              <a:xfrm>
                <a:off x="4923125" y="2179325"/>
                <a:ext cx="21175" cy="23475"/>
              </a:xfrm>
              <a:custGeom>
                <a:avLst/>
                <a:gdLst/>
                <a:ahLst/>
                <a:cxnLst/>
                <a:rect l="l" t="t" r="r" b="b"/>
                <a:pathLst>
                  <a:path w="847" h="939" extrusionOk="0">
                    <a:moveTo>
                      <a:pt x="1" y="1"/>
                    </a:moveTo>
                    <a:cubicBezTo>
                      <a:pt x="14" y="27"/>
                      <a:pt x="318" y="727"/>
                      <a:pt x="754" y="939"/>
                    </a:cubicBezTo>
                    <a:cubicBezTo>
                      <a:pt x="793" y="767"/>
                      <a:pt x="820" y="622"/>
                      <a:pt x="846" y="463"/>
                    </a:cubicBezTo>
                    <a:cubicBezTo>
                      <a:pt x="529" y="384"/>
                      <a:pt x="239" y="225"/>
                      <a:pt x="1" y="1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69" name="Google Shape;879;p15"/>
              <p:cNvSpPr/>
              <p:nvPr/>
            </p:nvSpPr>
            <p:spPr>
              <a:xfrm>
                <a:off x="4933700" y="2123400"/>
                <a:ext cx="51875" cy="675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2701" extrusionOk="0">
                    <a:moveTo>
                      <a:pt x="994" y="1"/>
                    </a:moveTo>
                    <a:cubicBezTo>
                      <a:pt x="476" y="1"/>
                      <a:pt x="0" y="640"/>
                      <a:pt x="0" y="640"/>
                    </a:cubicBezTo>
                    <a:lnTo>
                      <a:pt x="0" y="2555"/>
                    </a:lnTo>
                    <a:cubicBezTo>
                      <a:pt x="158" y="2656"/>
                      <a:pt x="314" y="2701"/>
                      <a:pt x="465" y="2701"/>
                    </a:cubicBezTo>
                    <a:cubicBezTo>
                      <a:pt x="1374" y="2701"/>
                      <a:pt x="2074" y="1067"/>
                      <a:pt x="1598" y="376"/>
                    </a:cubicBezTo>
                    <a:cubicBezTo>
                      <a:pt x="1408" y="100"/>
                      <a:pt x="1198" y="1"/>
                      <a:pt x="994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0" name="Google Shape;880;p15"/>
              <p:cNvSpPr/>
              <p:nvPr/>
            </p:nvSpPr>
            <p:spPr>
              <a:xfrm>
                <a:off x="4908275" y="2059475"/>
                <a:ext cx="53175" cy="13837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5535" extrusionOk="0">
                    <a:moveTo>
                      <a:pt x="708" y="0"/>
                    </a:moveTo>
                    <a:cubicBezTo>
                      <a:pt x="517" y="0"/>
                      <a:pt x="341" y="86"/>
                      <a:pt x="212" y="265"/>
                    </a:cubicBezTo>
                    <a:cubicBezTo>
                      <a:pt x="212" y="265"/>
                      <a:pt x="1136" y="1678"/>
                      <a:pt x="502" y="2986"/>
                    </a:cubicBezTo>
                    <a:cubicBezTo>
                      <a:pt x="133" y="3778"/>
                      <a:pt x="1" y="4663"/>
                      <a:pt x="119" y="5534"/>
                    </a:cubicBezTo>
                    <a:cubicBezTo>
                      <a:pt x="119" y="5534"/>
                      <a:pt x="384" y="4108"/>
                      <a:pt x="991" y="3527"/>
                    </a:cubicBezTo>
                    <a:cubicBezTo>
                      <a:pt x="1651" y="2906"/>
                      <a:pt x="2127" y="2206"/>
                      <a:pt x="1823" y="1137"/>
                    </a:cubicBezTo>
                    <a:cubicBezTo>
                      <a:pt x="1606" y="404"/>
                      <a:pt x="1123" y="0"/>
                      <a:pt x="708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1" name="Google Shape;881;p15"/>
              <p:cNvSpPr/>
              <p:nvPr/>
            </p:nvSpPr>
            <p:spPr>
              <a:xfrm>
                <a:off x="4943925" y="2170750"/>
                <a:ext cx="13900" cy="1185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74" extrusionOk="0">
                    <a:moveTo>
                      <a:pt x="318" y="1"/>
                    </a:moveTo>
                    <a:cubicBezTo>
                      <a:pt x="107" y="1"/>
                      <a:pt x="1" y="251"/>
                      <a:pt x="146" y="397"/>
                    </a:cubicBezTo>
                    <a:cubicBezTo>
                      <a:pt x="195" y="450"/>
                      <a:pt x="256" y="473"/>
                      <a:pt x="317" y="473"/>
                    </a:cubicBezTo>
                    <a:cubicBezTo>
                      <a:pt x="438" y="473"/>
                      <a:pt x="556" y="379"/>
                      <a:pt x="556" y="238"/>
                    </a:cubicBezTo>
                    <a:cubicBezTo>
                      <a:pt x="556" y="106"/>
                      <a:pt x="450" y="1"/>
                      <a:pt x="318" y="1"/>
                    </a:cubicBezTo>
                    <a:close/>
                  </a:path>
                </a:pathLst>
              </a:custGeom>
              <a:solidFill>
                <a:srgbClr val="AAB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2" name="Google Shape;882;p15"/>
              <p:cNvSpPr/>
              <p:nvPr/>
            </p:nvSpPr>
            <p:spPr>
              <a:xfrm>
                <a:off x="4934350" y="2139250"/>
                <a:ext cx="30475" cy="38450"/>
              </a:xfrm>
              <a:custGeom>
                <a:avLst/>
                <a:gdLst/>
                <a:ahLst/>
                <a:cxnLst/>
                <a:rect l="l" t="t" r="r" b="b"/>
                <a:pathLst>
                  <a:path w="1219" h="1538" extrusionOk="0">
                    <a:moveTo>
                      <a:pt x="1079" y="0"/>
                    </a:moveTo>
                    <a:cubicBezTo>
                      <a:pt x="1068" y="0"/>
                      <a:pt x="1056" y="2"/>
                      <a:pt x="1044" y="6"/>
                    </a:cubicBezTo>
                    <a:cubicBezTo>
                      <a:pt x="476" y="270"/>
                      <a:pt x="80" y="811"/>
                      <a:pt x="14" y="1445"/>
                    </a:cubicBezTo>
                    <a:cubicBezTo>
                      <a:pt x="1" y="1485"/>
                      <a:pt x="41" y="1538"/>
                      <a:pt x="93" y="1538"/>
                    </a:cubicBezTo>
                    <a:lnTo>
                      <a:pt x="107" y="1538"/>
                    </a:lnTo>
                    <a:cubicBezTo>
                      <a:pt x="159" y="1538"/>
                      <a:pt x="199" y="1511"/>
                      <a:pt x="199" y="1459"/>
                    </a:cubicBezTo>
                    <a:cubicBezTo>
                      <a:pt x="252" y="904"/>
                      <a:pt x="608" y="415"/>
                      <a:pt x="1123" y="178"/>
                    </a:cubicBezTo>
                    <a:cubicBezTo>
                      <a:pt x="1218" y="142"/>
                      <a:pt x="1175" y="0"/>
                      <a:pt x="1079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3" name="Google Shape;883;p15"/>
              <p:cNvSpPr/>
              <p:nvPr/>
            </p:nvSpPr>
            <p:spPr>
              <a:xfrm>
                <a:off x="4941150" y="2153550"/>
                <a:ext cx="2097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839" h="412" extrusionOk="0">
                    <a:moveTo>
                      <a:pt x="226" y="0"/>
                    </a:moveTo>
                    <a:cubicBezTo>
                      <a:pt x="188" y="0"/>
                      <a:pt x="149" y="5"/>
                      <a:pt x="112" y="15"/>
                    </a:cubicBezTo>
                    <a:cubicBezTo>
                      <a:pt x="1" y="40"/>
                      <a:pt x="40" y="202"/>
                      <a:pt x="142" y="202"/>
                    </a:cubicBezTo>
                    <a:cubicBezTo>
                      <a:pt x="149" y="202"/>
                      <a:pt x="157" y="202"/>
                      <a:pt x="165" y="200"/>
                    </a:cubicBezTo>
                    <a:cubicBezTo>
                      <a:pt x="185" y="193"/>
                      <a:pt x="208" y="190"/>
                      <a:pt x="231" y="190"/>
                    </a:cubicBezTo>
                    <a:cubicBezTo>
                      <a:pt x="386" y="190"/>
                      <a:pt x="584" y="327"/>
                      <a:pt x="653" y="385"/>
                    </a:cubicBezTo>
                    <a:cubicBezTo>
                      <a:pt x="680" y="398"/>
                      <a:pt x="693" y="411"/>
                      <a:pt x="719" y="411"/>
                    </a:cubicBezTo>
                    <a:lnTo>
                      <a:pt x="719" y="398"/>
                    </a:lnTo>
                    <a:cubicBezTo>
                      <a:pt x="799" y="398"/>
                      <a:pt x="838" y="292"/>
                      <a:pt x="772" y="239"/>
                    </a:cubicBezTo>
                    <a:cubicBezTo>
                      <a:pt x="749" y="205"/>
                      <a:pt x="486" y="0"/>
                      <a:pt x="226" y="0"/>
                    </a:cubicBezTo>
                    <a:close/>
                  </a:path>
                </a:pathLst>
              </a:custGeom>
              <a:solidFill>
                <a:srgbClr val="C08E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4" name="Google Shape;884;p15"/>
              <p:cNvSpPr/>
              <p:nvPr/>
            </p:nvSpPr>
            <p:spPr>
              <a:xfrm>
                <a:off x="4754750" y="2120900"/>
                <a:ext cx="32700" cy="53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212" extrusionOk="0">
                    <a:moveTo>
                      <a:pt x="93" y="0"/>
                    </a:moveTo>
                    <a:cubicBezTo>
                      <a:pt x="40" y="0"/>
                      <a:pt x="1" y="27"/>
                      <a:pt x="1" y="80"/>
                    </a:cubicBezTo>
                    <a:cubicBezTo>
                      <a:pt x="1" y="119"/>
                      <a:pt x="40" y="159"/>
                      <a:pt x="80" y="159"/>
                    </a:cubicBezTo>
                    <a:lnTo>
                      <a:pt x="1308" y="212"/>
                    </a:lnTo>
                    <a:lnTo>
                      <a:pt x="1308" y="4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E3E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5" name="Google Shape;885;p15"/>
              <p:cNvSpPr/>
              <p:nvPr/>
            </p:nvSpPr>
            <p:spPr>
              <a:xfrm>
                <a:off x="4835650" y="2083650"/>
                <a:ext cx="83875" cy="71950"/>
              </a:xfrm>
              <a:custGeom>
                <a:avLst/>
                <a:gdLst/>
                <a:ahLst/>
                <a:cxnLst/>
                <a:rect l="l" t="t" r="r" b="b"/>
                <a:pathLst>
                  <a:path w="3355" h="2878" extrusionOk="0">
                    <a:moveTo>
                      <a:pt x="1426" y="170"/>
                    </a:moveTo>
                    <a:cubicBezTo>
                      <a:pt x="2562" y="170"/>
                      <a:pt x="3130" y="1543"/>
                      <a:pt x="2324" y="2336"/>
                    </a:cubicBezTo>
                    <a:cubicBezTo>
                      <a:pt x="2068" y="2592"/>
                      <a:pt x="1751" y="2708"/>
                      <a:pt x="1441" y="2708"/>
                    </a:cubicBezTo>
                    <a:cubicBezTo>
                      <a:pt x="794" y="2708"/>
                      <a:pt x="172" y="2205"/>
                      <a:pt x="172" y="1438"/>
                    </a:cubicBezTo>
                    <a:cubicBezTo>
                      <a:pt x="172" y="738"/>
                      <a:pt x="726" y="170"/>
                      <a:pt x="1426" y="170"/>
                    </a:cubicBezTo>
                    <a:close/>
                    <a:moveTo>
                      <a:pt x="1448" y="0"/>
                    </a:moveTo>
                    <a:cubicBezTo>
                      <a:pt x="708" y="0"/>
                      <a:pt x="0" y="571"/>
                      <a:pt x="0" y="1438"/>
                    </a:cubicBezTo>
                    <a:cubicBezTo>
                      <a:pt x="0" y="2230"/>
                      <a:pt x="647" y="2877"/>
                      <a:pt x="1440" y="2877"/>
                    </a:cubicBezTo>
                    <a:cubicBezTo>
                      <a:pt x="2721" y="2877"/>
                      <a:pt x="3355" y="1332"/>
                      <a:pt x="2457" y="421"/>
                    </a:cubicBezTo>
                    <a:cubicBezTo>
                      <a:pt x="2162" y="130"/>
                      <a:pt x="1801" y="0"/>
                      <a:pt x="1448" y="0"/>
                    </a:cubicBezTo>
                    <a:close/>
                  </a:path>
                </a:pathLst>
              </a:custGeom>
              <a:solidFill>
                <a:srgbClr val="E3E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6" name="Google Shape;886;p15"/>
              <p:cNvSpPr/>
              <p:nvPr/>
            </p:nvSpPr>
            <p:spPr>
              <a:xfrm>
                <a:off x="4750800" y="2083650"/>
                <a:ext cx="83875" cy="71950"/>
              </a:xfrm>
              <a:custGeom>
                <a:avLst/>
                <a:gdLst/>
                <a:ahLst/>
                <a:cxnLst/>
                <a:rect l="l" t="t" r="r" b="b"/>
                <a:pathLst>
                  <a:path w="3355" h="2878" extrusionOk="0">
                    <a:moveTo>
                      <a:pt x="1440" y="170"/>
                    </a:moveTo>
                    <a:cubicBezTo>
                      <a:pt x="2562" y="170"/>
                      <a:pt x="3130" y="1543"/>
                      <a:pt x="2324" y="2336"/>
                    </a:cubicBezTo>
                    <a:cubicBezTo>
                      <a:pt x="2068" y="2592"/>
                      <a:pt x="1751" y="2708"/>
                      <a:pt x="1441" y="2708"/>
                    </a:cubicBezTo>
                    <a:cubicBezTo>
                      <a:pt x="793" y="2708"/>
                      <a:pt x="172" y="2205"/>
                      <a:pt x="172" y="1438"/>
                    </a:cubicBezTo>
                    <a:cubicBezTo>
                      <a:pt x="172" y="738"/>
                      <a:pt x="740" y="183"/>
                      <a:pt x="1440" y="170"/>
                    </a:cubicBezTo>
                    <a:close/>
                    <a:moveTo>
                      <a:pt x="1448" y="0"/>
                    </a:moveTo>
                    <a:cubicBezTo>
                      <a:pt x="708" y="0"/>
                      <a:pt x="0" y="571"/>
                      <a:pt x="0" y="1438"/>
                    </a:cubicBezTo>
                    <a:cubicBezTo>
                      <a:pt x="0" y="2230"/>
                      <a:pt x="647" y="2877"/>
                      <a:pt x="1440" y="2877"/>
                    </a:cubicBezTo>
                    <a:cubicBezTo>
                      <a:pt x="2721" y="2877"/>
                      <a:pt x="3355" y="1332"/>
                      <a:pt x="2456" y="421"/>
                    </a:cubicBezTo>
                    <a:cubicBezTo>
                      <a:pt x="2162" y="130"/>
                      <a:pt x="1801" y="0"/>
                      <a:pt x="1448" y="0"/>
                    </a:cubicBezTo>
                    <a:close/>
                  </a:path>
                </a:pathLst>
              </a:custGeom>
              <a:solidFill>
                <a:srgbClr val="E3E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7" name="Google Shape;887;p15"/>
              <p:cNvSpPr/>
              <p:nvPr/>
            </p:nvSpPr>
            <p:spPr>
              <a:xfrm>
                <a:off x="4901650" y="2108975"/>
                <a:ext cx="50575" cy="18225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729" extrusionOk="0">
                    <a:moveTo>
                      <a:pt x="944" y="0"/>
                    </a:moveTo>
                    <a:cubicBezTo>
                      <a:pt x="508" y="0"/>
                      <a:pt x="114" y="134"/>
                      <a:pt x="107" y="134"/>
                    </a:cubicBezTo>
                    <a:cubicBezTo>
                      <a:pt x="0" y="170"/>
                      <a:pt x="43" y="312"/>
                      <a:pt x="129" y="312"/>
                    </a:cubicBezTo>
                    <a:cubicBezTo>
                      <a:pt x="139" y="312"/>
                      <a:pt x="149" y="310"/>
                      <a:pt x="160" y="306"/>
                    </a:cubicBezTo>
                    <a:cubicBezTo>
                      <a:pt x="167" y="306"/>
                      <a:pt x="543" y="178"/>
                      <a:pt x="947" y="178"/>
                    </a:cubicBezTo>
                    <a:cubicBezTo>
                      <a:pt x="1309" y="178"/>
                      <a:pt x="1694" y="281"/>
                      <a:pt x="1850" y="675"/>
                    </a:cubicBezTo>
                    <a:cubicBezTo>
                      <a:pt x="1864" y="715"/>
                      <a:pt x="1890" y="728"/>
                      <a:pt x="1930" y="728"/>
                    </a:cubicBezTo>
                    <a:lnTo>
                      <a:pt x="1956" y="728"/>
                    </a:lnTo>
                    <a:cubicBezTo>
                      <a:pt x="1996" y="715"/>
                      <a:pt x="2022" y="662"/>
                      <a:pt x="2009" y="609"/>
                    </a:cubicBezTo>
                    <a:cubicBezTo>
                      <a:pt x="1821" y="124"/>
                      <a:pt x="1364" y="0"/>
                      <a:pt x="944" y="0"/>
                    </a:cubicBezTo>
                    <a:close/>
                  </a:path>
                </a:pathLst>
              </a:custGeom>
              <a:solidFill>
                <a:srgbClr val="E3E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8" name="Google Shape;888;p15"/>
              <p:cNvSpPr/>
              <p:nvPr/>
            </p:nvSpPr>
            <p:spPr>
              <a:xfrm>
                <a:off x="4817800" y="2106350"/>
                <a:ext cx="2250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900" h="319" extrusionOk="0">
                    <a:moveTo>
                      <a:pt x="448" y="1"/>
                    </a:moveTo>
                    <a:cubicBezTo>
                      <a:pt x="309" y="1"/>
                      <a:pt x="164" y="44"/>
                      <a:pt x="41" y="173"/>
                    </a:cubicBezTo>
                    <a:cubicBezTo>
                      <a:pt x="1" y="199"/>
                      <a:pt x="1" y="252"/>
                      <a:pt x="41" y="292"/>
                    </a:cubicBezTo>
                    <a:cubicBezTo>
                      <a:pt x="54" y="305"/>
                      <a:pt x="80" y="318"/>
                      <a:pt x="107" y="318"/>
                    </a:cubicBezTo>
                    <a:cubicBezTo>
                      <a:pt x="120" y="305"/>
                      <a:pt x="146" y="305"/>
                      <a:pt x="159" y="292"/>
                    </a:cubicBezTo>
                    <a:cubicBezTo>
                      <a:pt x="249" y="203"/>
                      <a:pt x="354" y="175"/>
                      <a:pt x="452" y="175"/>
                    </a:cubicBezTo>
                    <a:cubicBezTo>
                      <a:pt x="614" y="175"/>
                      <a:pt x="754" y="252"/>
                      <a:pt x="754" y="252"/>
                    </a:cubicBezTo>
                    <a:cubicBezTo>
                      <a:pt x="768" y="262"/>
                      <a:pt x="783" y="266"/>
                      <a:pt x="799" y="266"/>
                    </a:cubicBezTo>
                    <a:cubicBezTo>
                      <a:pt x="827" y="266"/>
                      <a:pt x="856" y="251"/>
                      <a:pt x="873" y="226"/>
                    </a:cubicBezTo>
                    <a:cubicBezTo>
                      <a:pt x="899" y="186"/>
                      <a:pt x="886" y="133"/>
                      <a:pt x="846" y="107"/>
                    </a:cubicBezTo>
                    <a:cubicBezTo>
                      <a:pt x="754" y="57"/>
                      <a:pt x="606" y="1"/>
                      <a:pt x="448" y="1"/>
                    </a:cubicBezTo>
                    <a:close/>
                  </a:path>
                </a:pathLst>
              </a:custGeom>
              <a:solidFill>
                <a:srgbClr val="E3E5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79" name="Google Shape;889;p15"/>
              <p:cNvSpPr/>
              <p:nvPr/>
            </p:nvSpPr>
            <p:spPr>
              <a:xfrm>
                <a:off x="4668250" y="2349175"/>
                <a:ext cx="67175" cy="228825"/>
              </a:xfrm>
              <a:custGeom>
                <a:avLst/>
                <a:gdLst/>
                <a:ahLst/>
                <a:cxnLst/>
                <a:rect l="l" t="t" r="r" b="b"/>
                <a:pathLst>
                  <a:path w="2687" h="9153" extrusionOk="0">
                    <a:moveTo>
                      <a:pt x="2525" y="0"/>
                    </a:moveTo>
                    <a:cubicBezTo>
                      <a:pt x="2469" y="0"/>
                      <a:pt x="2412" y="31"/>
                      <a:pt x="2391" y="101"/>
                    </a:cubicBezTo>
                    <a:cubicBezTo>
                      <a:pt x="2391" y="127"/>
                      <a:pt x="1559" y="3297"/>
                      <a:pt x="1176" y="4366"/>
                    </a:cubicBezTo>
                    <a:cubicBezTo>
                      <a:pt x="1123" y="4525"/>
                      <a:pt x="1057" y="4683"/>
                      <a:pt x="978" y="4855"/>
                    </a:cubicBezTo>
                    <a:cubicBezTo>
                      <a:pt x="568" y="5779"/>
                      <a:pt x="0" y="7047"/>
                      <a:pt x="1598" y="9094"/>
                    </a:cubicBezTo>
                    <a:cubicBezTo>
                      <a:pt x="1625" y="9134"/>
                      <a:pt x="1664" y="9147"/>
                      <a:pt x="1704" y="9147"/>
                    </a:cubicBezTo>
                    <a:cubicBezTo>
                      <a:pt x="1712" y="9151"/>
                      <a:pt x="1721" y="9153"/>
                      <a:pt x="1730" y="9153"/>
                    </a:cubicBezTo>
                    <a:cubicBezTo>
                      <a:pt x="1751" y="9153"/>
                      <a:pt x="1774" y="9143"/>
                      <a:pt x="1783" y="9134"/>
                    </a:cubicBezTo>
                    <a:cubicBezTo>
                      <a:pt x="1849" y="9081"/>
                      <a:pt x="1863" y="9002"/>
                      <a:pt x="1810" y="8936"/>
                    </a:cubicBezTo>
                    <a:cubicBezTo>
                      <a:pt x="317" y="7008"/>
                      <a:pt x="819" y="5885"/>
                      <a:pt x="1229" y="4974"/>
                    </a:cubicBezTo>
                    <a:cubicBezTo>
                      <a:pt x="1308" y="4789"/>
                      <a:pt x="1387" y="4630"/>
                      <a:pt x="1440" y="4459"/>
                    </a:cubicBezTo>
                    <a:cubicBezTo>
                      <a:pt x="1823" y="3376"/>
                      <a:pt x="2655" y="206"/>
                      <a:pt x="2655" y="167"/>
                    </a:cubicBezTo>
                    <a:cubicBezTo>
                      <a:pt x="2686" y="65"/>
                      <a:pt x="2606" y="0"/>
                      <a:pt x="2525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0" name="Google Shape;890;p15"/>
              <p:cNvSpPr/>
              <p:nvPr/>
            </p:nvSpPr>
            <p:spPr>
              <a:xfrm>
                <a:off x="4835650" y="2006700"/>
                <a:ext cx="120200" cy="78550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3142" extrusionOk="0">
                    <a:moveTo>
                      <a:pt x="1796" y="1"/>
                    </a:moveTo>
                    <a:cubicBezTo>
                      <a:pt x="1255" y="1"/>
                      <a:pt x="653" y="178"/>
                      <a:pt x="0" y="633"/>
                    </a:cubicBezTo>
                    <a:cubicBezTo>
                      <a:pt x="0" y="633"/>
                      <a:pt x="291" y="2719"/>
                      <a:pt x="2443" y="3076"/>
                    </a:cubicBezTo>
                    <a:cubicBezTo>
                      <a:pt x="2708" y="3121"/>
                      <a:pt x="2943" y="3141"/>
                      <a:pt x="3152" y="3141"/>
                    </a:cubicBezTo>
                    <a:cubicBezTo>
                      <a:pt x="4645" y="3141"/>
                      <a:pt x="4807" y="2125"/>
                      <a:pt x="4807" y="2125"/>
                    </a:cubicBezTo>
                    <a:cubicBezTo>
                      <a:pt x="4807" y="2125"/>
                      <a:pt x="3670" y="1"/>
                      <a:pt x="1796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1" name="Google Shape;891;p15"/>
              <p:cNvSpPr/>
              <p:nvPr/>
            </p:nvSpPr>
            <p:spPr>
              <a:xfrm>
                <a:off x="4981250" y="2294225"/>
                <a:ext cx="276025" cy="583950"/>
              </a:xfrm>
              <a:custGeom>
                <a:avLst/>
                <a:gdLst/>
                <a:ahLst/>
                <a:cxnLst/>
                <a:rect l="l" t="t" r="r" b="b"/>
                <a:pathLst>
                  <a:path w="11041" h="23358" extrusionOk="0">
                    <a:moveTo>
                      <a:pt x="2779" y="1"/>
                    </a:moveTo>
                    <a:cubicBezTo>
                      <a:pt x="2312" y="1"/>
                      <a:pt x="1842" y="133"/>
                      <a:pt x="1427" y="410"/>
                    </a:cubicBezTo>
                    <a:cubicBezTo>
                      <a:pt x="317" y="1150"/>
                      <a:pt x="0" y="2642"/>
                      <a:pt x="713" y="3765"/>
                    </a:cubicBezTo>
                    <a:lnTo>
                      <a:pt x="740" y="3817"/>
                    </a:lnTo>
                    <a:lnTo>
                      <a:pt x="951" y="4134"/>
                    </a:lnTo>
                    <a:lnTo>
                      <a:pt x="1162" y="4465"/>
                    </a:lnTo>
                    <a:cubicBezTo>
                      <a:pt x="1294" y="4676"/>
                      <a:pt x="1440" y="4900"/>
                      <a:pt x="1572" y="5125"/>
                    </a:cubicBezTo>
                    <a:cubicBezTo>
                      <a:pt x="1862" y="5561"/>
                      <a:pt x="2126" y="5996"/>
                      <a:pt x="2404" y="6446"/>
                    </a:cubicBezTo>
                    <a:cubicBezTo>
                      <a:pt x="2668" y="6881"/>
                      <a:pt x="2945" y="7330"/>
                      <a:pt x="3209" y="7779"/>
                    </a:cubicBezTo>
                    <a:cubicBezTo>
                      <a:pt x="3474" y="8228"/>
                      <a:pt x="3738" y="8677"/>
                      <a:pt x="3989" y="9126"/>
                    </a:cubicBezTo>
                    <a:cubicBezTo>
                      <a:pt x="4253" y="9575"/>
                      <a:pt x="4490" y="10038"/>
                      <a:pt x="4741" y="10487"/>
                    </a:cubicBezTo>
                    <a:cubicBezTo>
                      <a:pt x="4979" y="10936"/>
                      <a:pt x="5217" y="11398"/>
                      <a:pt x="5441" y="11860"/>
                    </a:cubicBezTo>
                    <a:cubicBezTo>
                      <a:pt x="5666" y="12309"/>
                      <a:pt x="5877" y="12771"/>
                      <a:pt x="6088" y="13234"/>
                    </a:cubicBezTo>
                    <a:cubicBezTo>
                      <a:pt x="6225" y="13543"/>
                      <a:pt x="6355" y="13858"/>
                      <a:pt x="6483" y="14171"/>
                    </a:cubicBezTo>
                    <a:lnTo>
                      <a:pt x="6483" y="14171"/>
                    </a:lnTo>
                    <a:cubicBezTo>
                      <a:pt x="6418" y="14547"/>
                      <a:pt x="6330" y="14920"/>
                      <a:pt x="6207" y="15281"/>
                    </a:cubicBezTo>
                    <a:cubicBezTo>
                      <a:pt x="6022" y="15875"/>
                      <a:pt x="5798" y="16443"/>
                      <a:pt x="5521" y="16984"/>
                    </a:cubicBezTo>
                    <a:cubicBezTo>
                      <a:pt x="5375" y="17262"/>
                      <a:pt x="5217" y="17539"/>
                      <a:pt x="5045" y="17816"/>
                    </a:cubicBezTo>
                    <a:cubicBezTo>
                      <a:pt x="4887" y="18080"/>
                      <a:pt x="4715" y="18358"/>
                      <a:pt x="4530" y="18622"/>
                    </a:cubicBezTo>
                    <a:cubicBezTo>
                      <a:pt x="4160" y="19150"/>
                      <a:pt x="3764" y="19652"/>
                      <a:pt x="3328" y="20127"/>
                    </a:cubicBezTo>
                    <a:lnTo>
                      <a:pt x="3302" y="20154"/>
                    </a:lnTo>
                    <a:cubicBezTo>
                      <a:pt x="2655" y="20920"/>
                      <a:pt x="2708" y="22069"/>
                      <a:pt x="3421" y="22795"/>
                    </a:cubicBezTo>
                    <a:cubicBezTo>
                      <a:pt x="3801" y="23169"/>
                      <a:pt x="4298" y="23358"/>
                      <a:pt x="4795" y="23358"/>
                    </a:cubicBezTo>
                    <a:cubicBezTo>
                      <a:pt x="5246" y="23358"/>
                      <a:pt x="5697" y="23202"/>
                      <a:pt x="6062" y="22888"/>
                    </a:cubicBezTo>
                    <a:cubicBezTo>
                      <a:pt x="6670" y="22333"/>
                      <a:pt x="7237" y="21725"/>
                      <a:pt x="7752" y="21078"/>
                    </a:cubicBezTo>
                    <a:cubicBezTo>
                      <a:pt x="8017" y="20761"/>
                      <a:pt x="8268" y="20431"/>
                      <a:pt x="8505" y="20088"/>
                    </a:cubicBezTo>
                    <a:cubicBezTo>
                      <a:pt x="8756" y="19744"/>
                      <a:pt x="8981" y="19388"/>
                      <a:pt x="9192" y="19031"/>
                    </a:cubicBezTo>
                    <a:cubicBezTo>
                      <a:pt x="9628" y="18292"/>
                      <a:pt x="10011" y="17526"/>
                      <a:pt x="10315" y="16720"/>
                    </a:cubicBezTo>
                    <a:cubicBezTo>
                      <a:pt x="10631" y="15888"/>
                      <a:pt x="10869" y="15017"/>
                      <a:pt x="11001" y="14132"/>
                    </a:cubicBezTo>
                    <a:cubicBezTo>
                      <a:pt x="11041" y="13828"/>
                      <a:pt x="11014" y="13524"/>
                      <a:pt x="10922" y="13234"/>
                    </a:cubicBezTo>
                    <a:lnTo>
                      <a:pt x="10896" y="13128"/>
                    </a:lnTo>
                    <a:cubicBezTo>
                      <a:pt x="10711" y="12560"/>
                      <a:pt x="10513" y="12019"/>
                      <a:pt x="10315" y="11477"/>
                    </a:cubicBezTo>
                    <a:cubicBezTo>
                      <a:pt x="10103" y="10936"/>
                      <a:pt x="9892" y="10407"/>
                      <a:pt x="9667" y="9879"/>
                    </a:cubicBezTo>
                    <a:cubicBezTo>
                      <a:pt x="9443" y="9364"/>
                      <a:pt x="9205" y="8849"/>
                      <a:pt x="8954" y="8347"/>
                    </a:cubicBezTo>
                    <a:cubicBezTo>
                      <a:pt x="8717" y="7832"/>
                      <a:pt x="8466" y="7330"/>
                      <a:pt x="8201" y="6828"/>
                    </a:cubicBezTo>
                    <a:cubicBezTo>
                      <a:pt x="7700" y="5838"/>
                      <a:pt x="7158" y="4874"/>
                      <a:pt x="6590" y="3910"/>
                    </a:cubicBezTo>
                    <a:cubicBezTo>
                      <a:pt x="6313" y="3421"/>
                      <a:pt x="6022" y="2946"/>
                      <a:pt x="5719" y="2484"/>
                    </a:cubicBezTo>
                    <a:cubicBezTo>
                      <a:pt x="5573" y="2246"/>
                      <a:pt x="5428" y="2008"/>
                      <a:pt x="5283" y="1770"/>
                    </a:cubicBezTo>
                    <a:cubicBezTo>
                      <a:pt x="5204" y="1652"/>
                      <a:pt x="5124" y="1533"/>
                      <a:pt x="5045" y="1414"/>
                    </a:cubicBezTo>
                    <a:lnTo>
                      <a:pt x="4807" y="1057"/>
                    </a:lnTo>
                    <a:cubicBezTo>
                      <a:pt x="4328" y="371"/>
                      <a:pt x="3559" y="1"/>
                      <a:pt x="2779" y="1"/>
                    </a:cubicBez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2" name="Google Shape;892;p15"/>
              <p:cNvSpPr/>
              <p:nvPr/>
            </p:nvSpPr>
            <p:spPr>
              <a:xfrm>
                <a:off x="5087875" y="2768300"/>
                <a:ext cx="78625" cy="65100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2604" extrusionOk="0">
                    <a:moveTo>
                      <a:pt x="113" y="0"/>
                    </a:moveTo>
                    <a:cubicBezTo>
                      <a:pt x="57" y="0"/>
                      <a:pt x="14" y="49"/>
                      <a:pt x="14" y="108"/>
                    </a:cubicBezTo>
                    <a:cubicBezTo>
                      <a:pt x="1" y="174"/>
                      <a:pt x="54" y="227"/>
                      <a:pt x="120" y="240"/>
                    </a:cubicBezTo>
                    <a:cubicBezTo>
                      <a:pt x="1401" y="425"/>
                      <a:pt x="2471" y="1310"/>
                      <a:pt x="2906" y="2525"/>
                    </a:cubicBezTo>
                    <a:cubicBezTo>
                      <a:pt x="2920" y="2578"/>
                      <a:pt x="2972" y="2604"/>
                      <a:pt x="3012" y="2604"/>
                    </a:cubicBezTo>
                    <a:lnTo>
                      <a:pt x="3052" y="2604"/>
                    </a:lnTo>
                    <a:cubicBezTo>
                      <a:pt x="3118" y="2578"/>
                      <a:pt x="3144" y="2511"/>
                      <a:pt x="3131" y="2445"/>
                    </a:cubicBezTo>
                    <a:cubicBezTo>
                      <a:pt x="2655" y="1138"/>
                      <a:pt x="1506" y="200"/>
                      <a:pt x="133" y="2"/>
                    </a:cubicBezTo>
                    <a:cubicBezTo>
                      <a:pt x="126" y="1"/>
                      <a:pt x="119" y="0"/>
                      <a:pt x="113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3" name="Google Shape;893;p15"/>
              <p:cNvSpPr/>
              <p:nvPr/>
            </p:nvSpPr>
            <p:spPr>
              <a:xfrm>
                <a:off x="5140700" y="2825425"/>
                <a:ext cx="10600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04" extrusionOk="0">
                    <a:moveTo>
                      <a:pt x="216" y="1"/>
                    </a:moveTo>
                    <a:cubicBezTo>
                      <a:pt x="108" y="1"/>
                      <a:pt x="27" y="88"/>
                      <a:pt x="14" y="187"/>
                    </a:cubicBezTo>
                    <a:cubicBezTo>
                      <a:pt x="0" y="327"/>
                      <a:pt x="109" y="404"/>
                      <a:pt x="218" y="404"/>
                    </a:cubicBezTo>
                    <a:cubicBezTo>
                      <a:pt x="314" y="404"/>
                      <a:pt x="411" y="344"/>
                      <a:pt x="424" y="213"/>
                    </a:cubicBezTo>
                    <a:cubicBezTo>
                      <a:pt x="424" y="108"/>
                      <a:pt x="344" y="15"/>
                      <a:pt x="239" y="2"/>
                    </a:cubicBezTo>
                    <a:cubicBezTo>
                      <a:pt x="231" y="1"/>
                      <a:pt x="224" y="1"/>
                      <a:pt x="216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4" name="Google Shape;894;p15"/>
              <p:cNvSpPr/>
              <p:nvPr/>
            </p:nvSpPr>
            <p:spPr>
              <a:xfrm>
                <a:off x="5112975" y="2796575"/>
                <a:ext cx="3487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302" extrusionOk="0">
                    <a:moveTo>
                      <a:pt x="1217" y="1"/>
                    </a:moveTo>
                    <a:cubicBezTo>
                      <a:pt x="1186" y="1"/>
                      <a:pt x="1152" y="14"/>
                      <a:pt x="1123" y="47"/>
                    </a:cubicBezTo>
                    <a:lnTo>
                      <a:pt x="80" y="1103"/>
                    </a:lnTo>
                    <a:cubicBezTo>
                      <a:pt x="1" y="1182"/>
                      <a:pt x="53" y="1301"/>
                      <a:pt x="159" y="1301"/>
                    </a:cubicBezTo>
                    <a:cubicBezTo>
                      <a:pt x="186" y="1301"/>
                      <a:pt x="212" y="1288"/>
                      <a:pt x="238" y="1275"/>
                    </a:cubicBezTo>
                    <a:lnTo>
                      <a:pt x="1295" y="205"/>
                    </a:lnTo>
                    <a:cubicBezTo>
                      <a:pt x="1394" y="125"/>
                      <a:pt x="1314" y="1"/>
                      <a:pt x="1217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5" name="Google Shape;895;p15"/>
              <p:cNvSpPr/>
              <p:nvPr/>
            </p:nvSpPr>
            <p:spPr>
              <a:xfrm>
                <a:off x="4995775" y="2388500"/>
                <a:ext cx="70675" cy="107825"/>
              </a:xfrm>
              <a:custGeom>
                <a:avLst/>
                <a:gdLst/>
                <a:ahLst/>
                <a:cxnLst/>
                <a:rect l="l" t="t" r="r" b="b"/>
                <a:pathLst>
                  <a:path w="2827" h="4313" extrusionOk="0">
                    <a:moveTo>
                      <a:pt x="131" y="1"/>
                    </a:moveTo>
                    <a:cubicBezTo>
                      <a:pt x="110" y="1"/>
                      <a:pt x="88" y="7"/>
                      <a:pt x="66" y="20"/>
                    </a:cubicBezTo>
                    <a:cubicBezTo>
                      <a:pt x="14" y="60"/>
                      <a:pt x="0" y="126"/>
                      <a:pt x="40" y="192"/>
                    </a:cubicBezTo>
                    <a:lnTo>
                      <a:pt x="2589" y="4259"/>
                    </a:lnTo>
                    <a:cubicBezTo>
                      <a:pt x="2615" y="4286"/>
                      <a:pt x="2655" y="4312"/>
                      <a:pt x="2694" y="4312"/>
                    </a:cubicBezTo>
                    <a:cubicBezTo>
                      <a:pt x="2721" y="4312"/>
                      <a:pt x="2734" y="4312"/>
                      <a:pt x="2760" y="4299"/>
                    </a:cubicBezTo>
                    <a:cubicBezTo>
                      <a:pt x="2813" y="4259"/>
                      <a:pt x="2827" y="4180"/>
                      <a:pt x="2800" y="4127"/>
                    </a:cubicBezTo>
                    <a:lnTo>
                      <a:pt x="238" y="60"/>
                    </a:lnTo>
                    <a:cubicBezTo>
                      <a:pt x="212" y="24"/>
                      <a:pt x="173" y="1"/>
                      <a:pt x="131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6" name="Google Shape;896;p15"/>
              <p:cNvSpPr/>
              <p:nvPr/>
            </p:nvSpPr>
            <p:spPr>
              <a:xfrm>
                <a:off x="4982900" y="2404775"/>
                <a:ext cx="32050" cy="12625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505" extrusionOk="0">
                    <a:moveTo>
                      <a:pt x="137" y="0"/>
                    </a:moveTo>
                    <a:cubicBezTo>
                      <a:pt x="89" y="0"/>
                      <a:pt x="36" y="36"/>
                      <a:pt x="13" y="82"/>
                    </a:cubicBezTo>
                    <a:cubicBezTo>
                      <a:pt x="0" y="148"/>
                      <a:pt x="40" y="214"/>
                      <a:pt x="106" y="227"/>
                    </a:cubicBezTo>
                    <a:lnTo>
                      <a:pt x="1123" y="505"/>
                    </a:lnTo>
                    <a:lnTo>
                      <a:pt x="1149" y="505"/>
                    </a:lnTo>
                    <a:cubicBezTo>
                      <a:pt x="1202" y="505"/>
                      <a:pt x="1255" y="478"/>
                      <a:pt x="1268" y="426"/>
                    </a:cubicBezTo>
                    <a:cubicBezTo>
                      <a:pt x="1281" y="359"/>
                      <a:pt x="1242" y="293"/>
                      <a:pt x="1189" y="280"/>
                    </a:cubicBezTo>
                    <a:lnTo>
                      <a:pt x="159" y="3"/>
                    </a:lnTo>
                    <a:cubicBezTo>
                      <a:pt x="152" y="1"/>
                      <a:pt x="145" y="0"/>
                      <a:pt x="137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7" name="Google Shape;897;p15"/>
              <p:cNvSpPr/>
              <p:nvPr/>
            </p:nvSpPr>
            <p:spPr>
              <a:xfrm>
                <a:off x="5142125" y="2643875"/>
                <a:ext cx="45175" cy="7625"/>
              </a:xfrm>
              <a:custGeom>
                <a:avLst/>
                <a:gdLst/>
                <a:ahLst/>
                <a:cxnLst/>
                <a:rect l="l" t="t" r="r" b="b"/>
                <a:pathLst>
                  <a:path w="1807" h="305" extrusionOk="0">
                    <a:moveTo>
                      <a:pt x="959" y="1"/>
                    </a:moveTo>
                    <a:cubicBezTo>
                      <a:pt x="673" y="1"/>
                      <a:pt x="363" y="16"/>
                      <a:pt x="142" y="66"/>
                    </a:cubicBezTo>
                    <a:cubicBezTo>
                      <a:pt x="1" y="79"/>
                      <a:pt x="22" y="305"/>
                      <a:pt x="157" y="305"/>
                    </a:cubicBezTo>
                    <a:cubicBezTo>
                      <a:pt x="161" y="305"/>
                      <a:pt x="165" y="305"/>
                      <a:pt x="168" y="304"/>
                    </a:cubicBezTo>
                    <a:cubicBezTo>
                      <a:pt x="182" y="304"/>
                      <a:pt x="182" y="304"/>
                      <a:pt x="195" y="291"/>
                    </a:cubicBezTo>
                    <a:cubicBezTo>
                      <a:pt x="385" y="249"/>
                      <a:pt x="660" y="236"/>
                      <a:pt x="921" y="236"/>
                    </a:cubicBezTo>
                    <a:cubicBezTo>
                      <a:pt x="1313" y="236"/>
                      <a:pt x="1674" y="265"/>
                      <a:pt x="1674" y="265"/>
                    </a:cubicBezTo>
                    <a:cubicBezTo>
                      <a:pt x="1681" y="266"/>
                      <a:pt x="1688" y="267"/>
                      <a:pt x="1695" y="267"/>
                    </a:cubicBezTo>
                    <a:cubicBezTo>
                      <a:pt x="1753" y="267"/>
                      <a:pt x="1806" y="218"/>
                      <a:pt x="1806" y="159"/>
                    </a:cubicBezTo>
                    <a:cubicBezTo>
                      <a:pt x="1806" y="93"/>
                      <a:pt x="1766" y="40"/>
                      <a:pt x="1700" y="27"/>
                    </a:cubicBezTo>
                    <a:cubicBezTo>
                      <a:pt x="1678" y="27"/>
                      <a:pt x="1340" y="1"/>
                      <a:pt x="959" y="1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8" name="Google Shape;898;p15"/>
              <p:cNvSpPr/>
              <p:nvPr/>
            </p:nvSpPr>
            <p:spPr>
              <a:xfrm>
                <a:off x="5143350" y="2627125"/>
                <a:ext cx="287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150" h="975" extrusionOk="0">
                    <a:moveTo>
                      <a:pt x="1012" y="0"/>
                    </a:moveTo>
                    <a:cubicBezTo>
                      <a:pt x="989" y="0"/>
                      <a:pt x="967" y="8"/>
                      <a:pt x="952" y="23"/>
                    </a:cubicBezTo>
                    <a:cubicBezTo>
                      <a:pt x="912" y="50"/>
                      <a:pt x="265" y="538"/>
                      <a:pt x="40" y="776"/>
                    </a:cubicBezTo>
                    <a:cubicBezTo>
                      <a:pt x="1" y="816"/>
                      <a:pt x="1" y="895"/>
                      <a:pt x="40" y="935"/>
                    </a:cubicBezTo>
                    <a:cubicBezTo>
                      <a:pt x="67" y="961"/>
                      <a:pt x="93" y="974"/>
                      <a:pt x="119" y="974"/>
                    </a:cubicBezTo>
                    <a:cubicBezTo>
                      <a:pt x="159" y="974"/>
                      <a:pt x="186" y="961"/>
                      <a:pt x="212" y="935"/>
                    </a:cubicBezTo>
                    <a:cubicBezTo>
                      <a:pt x="423" y="723"/>
                      <a:pt x="1084" y="208"/>
                      <a:pt x="1084" y="208"/>
                    </a:cubicBezTo>
                    <a:cubicBezTo>
                      <a:pt x="1136" y="169"/>
                      <a:pt x="1150" y="103"/>
                      <a:pt x="1110" y="50"/>
                    </a:cubicBezTo>
                    <a:cubicBezTo>
                      <a:pt x="1086" y="18"/>
                      <a:pt x="1047" y="0"/>
                      <a:pt x="1012" y="0"/>
                    </a:cubicBez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89" name="Google Shape;899;p15"/>
              <p:cNvSpPr/>
              <p:nvPr/>
            </p:nvSpPr>
            <p:spPr>
              <a:xfrm>
                <a:off x="4952200" y="2786025"/>
                <a:ext cx="191500" cy="130350"/>
              </a:xfrm>
              <a:custGeom>
                <a:avLst/>
                <a:gdLst/>
                <a:ahLst/>
                <a:cxnLst/>
                <a:rect l="l" t="t" r="r" b="b"/>
                <a:pathLst>
                  <a:path w="7660" h="5214" extrusionOk="0">
                    <a:moveTo>
                      <a:pt x="3973" y="1"/>
                    </a:moveTo>
                    <a:cubicBezTo>
                      <a:pt x="3908" y="1"/>
                      <a:pt x="3842" y="10"/>
                      <a:pt x="3777" y="20"/>
                    </a:cubicBezTo>
                    <a:lnTo>
                      <a:pt x="3513" y="59"/>
                    </a:lnTo>
                    <a:lnTo>
                      <a:pt x="3711" y="1182"/>
                    </a:lnTo>
                    <a:lnTo>
                      <a:pt x="3024" y="1129"/>
                    </a:lnTo>
                    <a:cubicBezTo>
                      <a:pt x="2746" y="1051"/>
                      <a:pt x="2469" y="1020"/>
                      <a:pt x="2191" y="1020"/>
                    </a:cubicBezTo>
                    <a:cubicBezTo>
                      <a:pt x="2138" y="1020"/>
                      <a:pt x="2086" y="1021"/>
                      <a:pt x="2034" y="1023"/>
                    </a:cubicBezTo>
                    <a:cubicBezTo>
                      <a:pt x="1400" y="1050"/>
                      <a:pt x="872" y="1419"/>
                      <a:pt x="542" y="1538"/>
                    </a:cubicBezTo>
                    <a:cubicBezTo>
                      <a:pt x="244" y="1650"/>
                      <a:pt x="574" y="2005"/>
                      <a:pt x="1053" y="2005"/>
                    </a:cubicBezTo>
                    <a:cubicBezTo>
                      <a:pt x="1084" y="2005"/>
                      <a:pt x="1116" y="2004"/>
                      <a:pt x="1149" y="2001"/>
                    </a:cubicBezTo>
                    <a:cubicBezTo>
                      <a:pt x="1309" y="1979"/>
                      <a:pt x="1469" y="1968"/>
                      <a:pt x="1629" y="1968"/>
                    </a:cubicBezTo>
                    <a:cubicBezTo>
                      <a:pt x="1852" y="1968"/>
                      <a:pt x="2075" y="1989"/>
                      <a:pt x="2298" y="2027"/>
                    </a:cubicBezTo>
                    <a:cubicBezTo>
                      <a:pt x="1955" y="2040"/>
                      <a:pt x="1598" y="2106"/>
                      <a:pt x="1268" y="2212"/>
                    </a:cubicBezTo>
                    <a:cubicBezTo>
                      <a:pt x="1096" y="2278"/>
                      <a:pt x="845" y="2370"/>
                      <a:pt x="608" y="2463"/>
                    </a:cubicBezTo>
                    <a:cubicBezTo>
                      <a:pt x="502" y="2516"/>
                      <a:pt x="396" y="2555"/>
                      <a:pt x="304" y="2608"/>
                    </a:cubicBezTo>
                    <a:cubicBezTo>
                      <a:pt x="132" y="2714"/>
                      <a:pt x="13" y="2819"/>
                      <a:pt x="0" y="2938"/>
                    </a:cubicBezTo>
                    <a:cubicBezTo>
                      <a:pt x="0" y="3075"/>
                      <a:pt x="151" y="3117"/>
                      <a:pt x="367" y="3117"/>
                    </a:cubicBezTo>
                    <a:cubicBezTo>
                      <a:pt x="463" y="3117"/>
                      <a:pt x="573" y="3109"/>
                      <a:pt x="687" y="3097"/>
                    </a:cubicBezTo>
                    <a:cubicBezTo>
                      <a:pt x="832" y="3084"/>
                      <a:pt x="991" y="3070"/>
                      <a:pt x="1136" y="3057"/>
                    </a:cubicBezTo>
                    <a:lnTo>
                      <a:pt x="1321" y="3044"/>
                    </a:lnTo>
                    <a:cubicBezTo>
                      <a:pt x="1697" y="3025"/>
                      <a:pt x="1932" y="2973"/>
                      <a:pt x="2194" y="2973"/>
                    </a:cubicBezTo>
                    <a:cubicBezTo>
                      <a:pt x="2300" y="2973"/>
                      <a:pt x="2410" y="2981"/>
                      <a:pt x="2536" y="3004"/>
                    </a:cubicBezTo>
                    <a:cubicBezTo>
                      <a:pt x="2258" y="3044"/>
                      <a:pt x="1981" y="3136"/>
                      <a:pt x="1730" y="3268"/>
                    </a:cubicBezTo>
                    <a:cubicBezTo>
                      <a:pt x="1690" y="3295"/>
                      <a:pt x="1638" y="3321"/>
                      <a:pt x="1572" y="3361"/>
                    </a:cubicBezTo>
                    <a:cubicBezTo>
                      <a:pt x="1466" y="3414"/>
                      <a:pt x="1347" y="3493"/>
                      <a:pt x="1241" y="3559"/>
                    </a:cubicBezTo>
                    <a:cubicBezTo>
                      <a:pt x="1070" y="3651"/>
                      <a:pt x="911" y="3770"/>
                      <a:pt x="766" y="3916"/>
                    </a:cubicBezTo>
                    <a:cubicBezTo>
                      <a:pt x="649" y="4052"/>
                      <a:pt x="922" y="4203"/>
                      <a:pt x="1286" y="4203"/>
                    </a:cubicBezTo>
                    <a:cubicBezTo>
                      <a:pt x="1414" y="4203"/>
                      <a:pt x="1553" y="4185"/>
                      <a:pt x="1690" y="4140"/>
                    </a:cubicBezTo>
                    <a:cubicBezTo>
                      <a:pt x="1849" y="4087"/>
                      <a:pt x="2021" y="4021"/>
                      <a:pt x="2179" y="3942"/>
                    </a:cubicBezTo>
                    <a:cubicBezTo>
                      <a:pt x="2298" y="3863"/>
                      <a:pt x="2430" y="3810"/>
                      <a:pt x="2562" y="3770"/>
                    </a:cubicBezTo>
                    <a:lnTo>
                      <a:pt x="2602" y="3770"/>
                    </a:lnTo>
                    <a:cubicBezTo>
                      <a:pt x="2635" y="3765"/>
                      <a:pt x="2665" y="3762"/>
                      <a:pt x="2695" y="3762"/>
                    </a:cubicBezTo>
                    <a:cubicBezTo>
                      <a:pt x="2738" y="3762"/>
                      <a:pt x="2780" y="3768"/>
                      <a:pt x="2826" y="3783"/>
                    </a:cubicBezTo>
                    <a:cubicBezTo>
                      <a:pt x="2826" y="3783"/>
                      <a:pt x="2694" y="3863"/>
                      <a:pt x="2536" y="3968"/>
                    </a:cubicBezTo>
                    <a:lnTo>
                      <a:pt x="2509" y="3995"/>
                    </a:lnTo>
                    <a:cubicBezTo>
                      <a:pt x="2404" y="4061"/>
                      <a:pt x="2298" y="4127"/>
                      <a:pt x="2219" y="4206"/>
                    </a:cubicBezTo>
                    <a:cubicBezTo>
                      <a:pt x="2021" y="4391"/>
                      <a:pt x="1875" y="4615"/>
                      <a:pt x="1796" y="4880"/>
                    </a:cubicBezTo>
                    <a:cubicBezTo>
                      <a:pt x="1757" y="5025"/>
                      <a:pt x="1757" y="5144"/>
                      <a:pt x="1836" y="5197"/>
                    </a:cubicBezTo>
                    <a:cubicBezTo>
                      <a:pt x="1856" y="5208"/>
                      <a:pt x="1881" y="5213"/>
                      <a:pt x="1911" y="5213"/>
                    </a:cubicBezTo>
                    <a:cubicBezTo>
                      <a:pt x="2016" y="5213"/>
                      <a:pt x="2173" y="5147"/>
                      <a:pt x="2338" y="5064"/>
                    </a:cubicBezTo>
                    <a:cubicBezTo>
                      <a:pt x="2668" y="4893"/>
                      <a:pt x="3064" y="4642"/>
                      <a:pt x="3328" y="4629"/>
                    </a:cubicBezTo>
                    <a:cubicBezTo>
                      <a:pt x="4134" y="4563"/>
                      <a:pt x="4939" y="4470"/>
                      <a:pt x="5732" y="4325"/>
                    </a:cubicBezTo>
                    <a:cubicBezTo>
                      <a:pt x="6656" y="4153"/>
                      <a:pt x="7383" y="3268"/>
                      <a:pt x="7554" y="2872"/>
                    </a:cubicBezTo>
                    <a:cubicBezTo>
                      <a:pt x="7581" y="2793"/>
                      <a:pt x="7620" y="2727"/>
                      <a:pt x="7660" y="2661"/>
                    </a:cubicBezTo>
                    <a:cubicBezTo>
                      <a:pt x="7092" y="1750"/>
                      <a:pt x="6326" y="984"/>
                      <a:pt x="5415" y="429"/>
                    </a:cubicBezTo>
                    <a:cubicBezTo>
                      <a:pt x="5415" y="429"/>
                      <a:pt x="5190" y="337"/>
                      <a:pt x="4926" y="231"/>
                    </a:cubicBezTo>
                    <a:cubicBezTo>
                      <a:pt x="4649" y="112"/>
                      <a:pt x="4358" y="46"/>
                      <a:pt x="4054" y="6"/>
                    </a:cubicBezTo>
                    <a:cubicBezTo>
                      <a:pt x="4027" y="3"/>
                      <a:pt x="4000" y="1"/>
                      <a:pt x="3973" y="1"/>
                    </a:cubicBezTo>
                    <a:close/>
                  </a:path>
                </a:pathLst>
              </a:custGeom>
              <a:solidFill>
                <a:srgbClr val="E8C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" name="Google Shape;900;p15"/>
          <p:cNvGrpSpPr/>
          <p:nvPr/>
        </p:nvGrpSpPr>
        <p:grpSpPr>
          <a:xfrm>
            <a:off x="297024" y="1683879"/>
            <a:ext cx="1274701" cy="774312"/>
            <a:chOff x="7154175" y="717490"/>
            <a:chExt cx="1274701" cy="774312"/>
          </a:xfrm>
        </p:grpSpPr>
        <p:grpSp>
          <p:nvGrpSpPr>
            <p:cNvPr id="40" name="Google Shape;901;p15"/>
            <p:cNvGrpSpPr/>
            <p:nvPr/>
          </p:nvGrpSpPr>
          <p:grpSpPr>
            <a:xfrm>
              <a:off x="7154175" y="1283675"/>
              <a:ext cx="1274701" cy="208127"/>
              <a:chOff x="7154175" y="1055075"/>
              <a:chExt cx="1274701" cy="208127"/>
            </a:xfrm>
          </p:grpSpPr>
          <p:sp>
            <p:nvSpPr>
              <p:cNvPr id="1048790" name="Google Shape;902;p15"/>
              <p:cNvSpPr/>
              <p:nvPr/>
            </p:nvSpPr>
            <p:spPr>
              <a:xfrm>
                <a:off x="7154175" y="1137500"/>
                <a:ext cx="1274701" cy="125702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rgbClr val="AAB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1" name="Google Shape;903;p15"/>
              <p:cNvSpPr/>
              <p:nvPr/>
            </p:nvSpPr>
            <p:spPr>
              <a:xfrm>
                <a:off x="7154175" y="1055075"/>
                <a:ext cx="1274700" cy="82500"/>
              </a:xfrm>
              <a:prstGeom prst="rect">
                <a:avLst/>
              </a:pr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" name="Google Shape;904;p15"/>
            <p:cNvGrpSpPr/>
            <p:nvPr/>
          </p:nvGrpSpPr>
          <p:grpSpPr>
            <a:xfrm>
              <a:off x="7791730" y="717627"/>
              <a:ext cx="579356" cy="566052"/>
              <a:chOff x="791550" y="2156375"/>
              <a:chExt cx="1145425" cy="1118900"/>
            </a:xfrm>
          </p:grpSpPr>
          <p:sp>
            <p:nvSpPr>
              <p:cNvPr id="1048792" name="Google Shape;905;p15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3" name="Google Shape;906;p15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4" name="Google Shape;907;p15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rgbClr val="AAB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5" name="Google Shape;908;p15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rgbClr val="9E66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6" name="Google Shape;909;p15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rgbClr val="C0D6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7" name="Google Shape;910;p15"/>
              <p:cNvSpPr/>
              <p:nvPr/>
            </p:nvSpPr>
            <p:spPr>
              <a:xfrm>
                <a:off x="1395600" y="2450575"/>
                <a:ext cx="114550" cy="60165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24066" extrusionOk="0">
                    <a:moveTo>
                      <a:pt x="0" y="0"/>
                    </a:moveTo>
                    <a:lnTo>
                      <a:pt x="0" y="24066"/>
                    </a:lnTo>
                    <a:lnTo>
                      <a:pt x="4582" y="24066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8" name="Google Shape;911;p15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rgbClr val="0606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99" name="Google Shape;912;p15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0" name="Google Shape;913;p15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rgbClr val="BB8A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1" name="Google Shape;914;p15"/>
              <p:cNvSpPr/>
              <p:nvPr/>
            </p:nvSpPr>
            <p:spPr>
              <a:xfrm>
                <a:off x="1033875" y="2592825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2" name="Google Shape;915;p15"/>
              <p:cNvSpPr/>
              <p:nvPr/>
            </p:nvSpPr>
            <p:spPr>
              <a:xfrm>
                <a:off x="1067650" y="2806250"/>
                <a:ext cx="50650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1527" extrusionOk="0">
                    <a:moveTo>
                      <a:pt x="0" y="0"/>
                    </a:moveTo>
                    <a:lnTo>
                      <a:pt x="0" y="11527"/>
                    </a:lnTo>
                    <a:lnTo>
                      <a:pt x="2026" y="11527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3" name="Google Shape;916;p15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rgbClr val="AAB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4" name="Google Shape;917;p15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rgbClr val="CDA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5" name="Google Shape;918;p15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06" name="Google Shape;919;p15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rgbClr val="4655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" name="Google Shape;920;p15"/>
            <p:cNvGrpSpPr/>
            <p:nvPr/>
          </p:nvGrpSpPr>
          <p:grpSpPr>
            <a:xfrm>
              <a:off x="7211965" y="717490"/>
              <a:ext cx="579343" cy="566026"/>
              <a:chOff x="8817561" y="3596620"/>
              <a:chExt cx="650143" cy="635200"/>
            </a:xfrm>
          </p:grpSpPr>
          <p:grpSp>
            <p:nvGrpSpPr>
              <p:cNvPr id="43" name="Google Shape;921;p15"/>
              <p:cNvGrpSpPr/>
              <p:nvPr/>
            </p:nvGrpSpPr>
            <p:grpSpPr>
              <a:xfrm>
                <a:off x="8817561" y="3596620"/>
                <a:ext cx="650143" cy="635200"/>
                <a:chOff x="791550" y="2156375"/>
                <a:chExt cx="1145425" cy="1118900"/>
              </a:xfrm>
            </p:grpSpPr>
            <p:sp>
              <p:nvSpPr>
                <p:cNvPr id="1048807" name="Google Shape;922;p15"/>
                <p:cNvSpPr/>
                <p:nvPr/>
              </p:nvSpPr>
              <p:spPr>
                <a:xfrm>
                  <a:off x="791550" y="2228725"/>
                  <a:ext cx="242350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41862" extrusionOk="0">
                      <a:moveTo>
                        <a:pt x="0" y="0"/>
                      </a:moveTo>
                      <a:lnTo>
                        <a:pt x="0" y="41862"/>
                      </a:lnTo>
                      <a:lnTo>
                        <a:pt x="9694" y="4186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rgbClr val="AAB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08" name="Google Shape;923;p15"/>
                <p:cNvSpPr/>
                <p:nvPr/>
              </p:nvSpPr>
              <p:spPr>
                <a:xfrm>
                  <a:off x="791550" y="2428875"/>
                  <a:ext cx="242350" cy="6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25802" extrusionOk="0">
                      <a:moveTo>
                        <a:pt x="0" y="0"/>
                      </a:moveTo>
                      <a:lnTo>
                        <a:pt x="0" y="25802"/>
                      </a:lnTo>
                      <a:lnTo>
                        <a:pt x="9694" y="2580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rgbClr val="AAB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09" name="Google Shape;924;p15"/>
                <p:cNvSpPr/>
                <p:nvPr/>
              </p:nvSpPr>
              <p:spPr>
                <a:xfrm>
                  <a:off x="1033875" y="2323975"/>
                  <a:ext cx="118200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4727" y="38052"/>
                      </a:lnTo>
                      <a:lnTo>
                        <a:pt x="4727" y="0"/>
                      </a:lnTo>
                      <a:close/>
                    </a:path>
                  </a:pathLst>
                </a:custGeom>
                <a:solidFill>
                  <a:srgbClr val="C0D6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0" name="Google Shape;925;p15"/>
                <p:cNvSpPr/>
                <p:nvPr/>
              </p:nvSpPr>
              <p:spPr>
                <a:xfrm>
                  <a:off x="1152050" y="2156375"/>
                  <a:ext cx="184475" cy="111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44756" extrusionOk="0">
                      <a:moveTo>
                        <a:pt x="0" y="1"/>
                      </a:moveTo>
                      <a:lnTo>
                        <a:pt x="0" y="44756"/>
                      </a:lnTo>
                      <a:lnTo>
                        <a:pt x="7379" y="44756"/>
                      </a:lnTo>
                      <a:lnTo>
                        <a:pt x="7379" y="1"/>
                      </a:lnTo>
                      <a:close/>
                    </a:path>
                  </a:pathLst>
                </a:custGeom>
                <a:solidFill>
                  <a:srgbClr val="BB8A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1" name="Google Shape;926;p15"/>
                <p:cNvSpPr/>
                <p:nvPr/>
              </p:nvSpPr>
              <p:spPr>
                <a:xfrm>
                  <a:off x="1336500" y="2228725"/>
                  <a:ext cx="232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9309" y="41862"/>
                      </a:lnTo>
                      <a:lnTo>
                        <a:pt x="9309" y="0"/>
                      </a:lnTo>
                      <a:close/>
                    </a:path>
                  </a:pathLst>
                </a:custGeom>
                <a:solidFill>
                  <a:srgbClr val="CDAE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2" name="Google Shape;927;p15"/>
                <p:cNvSpPr/>
                <p:nvPr/>
              </p:nvSpPr>
              <p:spPr>
                <a:xfrm>
                  <a:off x="1395600" y="3113700"/>
                  <a:ext cx="114550" cy="4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2" h="1641" extrusionOk="0">
                      <a:moveTo>
                        <a:pt x="0" y="0"/>
                      </a:moveTo>
                      <a:lnTo>
                        <a:pt x="0" y="1640"/>
                      </a:lnTo>
                      <a:lnTo>
                        <a:pt x="4582" y="1640"/>
                      </a:lnTo>
                      <a:lnTo>
                        <a:pt x="458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3" name="Google Shape;928;p15"/>
                <p:cNvSpPr/>
                <p:nvPr/>
              </p:nvSpPr>
              <p:spPr>
                <a:xfrm>
                  <a:off x="1152050" y="2228725"/>
                  <a:ext cx="184475" cy="9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3811" extrusionOk="0">
                      <a:moveTo>
                        <a:pt x="0" y="0"/>
                      </a:moveTo>
                      <a:lnTo>
                        <a:pt x="0" y="3810"/>
                      </a:lnTo>
                      <a:lnTo>
                        <a:pt x="7379" y="3810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rgbClr val="9E663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4" name="Google Shape;929;p15"/>
                <p:cNvSpPr/>
                <p:nvPr/>
              </p:nvSpPr>
              <p:spPr>
                <a:xfrm>
                  <a:off x="1152050" y="2715825"/>
                  <a:ext cx="184475" cy="3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14324" extrusionOk="0">
                      <a:moveTo>
                        <a:pt x="0" y="0"/>
                      </a:moveTo>
                      <a:lnTo>
                        <a:pt x="0" y="14324"/>
                      </a:lnTo>
                      <a:lnTo>
                        <a:pt x="7379" y="14324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rgbClr val="9E663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5" name="Google Shape;930;p15"/>
                <p:cNvSpPr/>
                <p:nvPr/>
              </p:nvSpPr>
              <p:spPr>
                <a:xfrm>
                  <a:off x="1033875" y="2398708"/>
                  <a:ext cx="118200" cy="12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4921" extrusionOk="0">
                      <a:moveTo>
                        <a:pt x="1" y="1"/>
                      </a:moveTo>
                      <a:lnTo>
                        <a:pt x="1" y="4920"/>
                      </a:lnTo>
                      <a:lnTo>
                        <a:pt x="4727" y="4920"/>
                      </a:lnTo>
                      <a:lnTo>
                        <a:pt x="472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6" name="Google Shape;931;p15"/>
                <p:cNvSpPr/>
                <p:nvPr/>
              </p:nvSpPr>
              <p:spPr>
                <a:xfrm>
                  <a:off x="1569200" y="2323975"/>
                  <a:ext cx="264075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10563" y="38052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rgbClr val="E3E5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7" name="Google Shape;932;p15"/>
                <p:cNvSpPr/>
                <p:nvPr/>
              </p:nvSpPr>
              <p:spPr>
                <a:xfrm>
                  <a:off x="1833250" y="2228725"/>
                  <a:ext cx="103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4148" y="41862"/>
                      </a:lnTo>
                      <a:lnTo>
                        <a:pt x="4148" y="0"/>
                      </a:lnTo>
                      <a:close/>
                    </a:path>
                  </a:pathLst>
                </a:custGeom>
                <a:solidFill>
                  <a:srgbClr val="C0D6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8" name="Google Shape;933;p15"/>
                <p:cNvSpPr/>
                <p:nvPr/>
              </p:nvSpPr>
              <p:spPr>
                <a:xfrm>
                  <a:off x="1569200" y="2450575"/>
                  <a:ext cx="264075" cy="7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6" extrusionOk="0">
                      <a:moveTo>
                        <a:pt x="1" y="0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819" name="Google Shape;934;p15"/>
                <p:cNvSpPr/>
                <p:nvPr/>
              </p:nvSpPr>
              <p:spPr>
                <a:xfrm>
                  <a:off x="1569200" y="2592825"/>
                  <a:ext cx="264075" cy="7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7" extrusionOk="0">
                      <a:moveTo>
                        <a:pt x="1" y="1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1"/>
                      </a:lnTo>
                      <a:close/>
                    </a:path>
                  </a:pathLst>
                </a:custGeom>
                <a:solidFill>
                  <a:srgbClr val="2E3B4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8820" name="Google Shape;935;p15"/>
              <p:cNvSpPr/>
              <p:nvPr/>
            </p:nvSpPr>
            <p:spPr>
              <a:xfrm>
                <a:off x="9160419" y="3691769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21" name="Google Shape;936;p15"/>
              <p:cNvSpPr/>
              <p:nvPr/>
            </p:nvSpPr>
            <p:spPr>
              <a:xfrm>
                <a:off x="9160419" y="3749744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27" name="Google Shape;1257;p23"/>
          <p:cNvSpPr txBox="1">
            <a:spLocks noGrp="1"/>
          </p:cNvSpPr>
          <p:nvPr>
            <p:ph type="title"/>
          </p:nvPr>
        </p:nvSpPr>
        <p:spPr>
          <a:xfrm>
            <a:off x="1226238" y="526625"/>
            <a:ext cx="7197761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ID" dirty="0" smtClean="0"/>
              <a:t> </a:t>
            </a:r>
            <a:r>
              <a:rPr lang="en-ID" dirty="0" err="1"/>
              <a:t>Langkah-langkah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" dirty="0" smtClean="0"/>
              <a:t> </a:t>
            </a:r>
            <a:endParaRPr dirty="0"/>
          </a:p>
        </p:txBody>
      </p:sp>
      <p:sp>
        <p:nvSpPr>
          <p:cNvPr id="1049028" name="Google Shape;1266;p23"/>
          <p:cNvSpPr/>
          <p:nvPr/>
        </p:nvSpPr>
        <p:spPr>
          <a:xfrm>
            <a:off x="214282" y="1500181"/>
            <a:ext cx="8784976" cy="3000395"/>
          </a:xfrm>
          <a:prstGeom prst="roundRect">
            <a:avLst>
              <a:gd name="adj" fmla="val 10290"/>
            </a:avLst>
          </a:prstGeom>
          <a:solidFill>
            <a:schemeClr val="accent3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7663" indent="-342900">
              <a:buFont typeface="+mj-lt"/>
              <a:buAutoNum type="arabicPeriod"/>
            </a:pPr>
            <a:endParaRPr lang="en-ID" sz="1200" dirty="0" smtClean="0"/>
          </a:p>
          <a:p>
            <a:pPr marL="347663" indent="-342900">
              <a:buFont typeface="+mj-lt"/>
              <a:buAutoNum type="arabicPeriod"/>
            </a:pPr>
            <a:r>
              <a:rPr lang="en-ID" sz="1200" dirty="0" err="1" smtClean="0"/>
              <a:t>Periksa</a:t>
            </a:r>
            <a:r>
              <a:rPr lang="en-ID" sz="1200" dirty="0" smtClean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r>
              <a:rPr lang="en-ID" sz="1200" dirty="0" err="1"/>
              <a:t>kaji</a:t>
            </a:r>
            <a:r>
              <a:rPr lang="en-ID" sz="1200" dirty="0"/>
              <a:t> </a:t>
            </a:r>
            <a:r>
              <a:rPr lang="en-ID" sz="1200" dirty="0" err="1"/>
              <a:t>keinginan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sasaran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</a:t>
            </a:r>
            <a:r>
              <a:rPr lang="en-ID" sz="1200" dirty="0" err="1" smtClean="0"/>
              <a:t>etapkan</a:t>
            </a:r>
            <a:r>
              <a:rPr lang="en-ID" sz="1200" dirty="0" smtClean="0"/>
              <a:t> </a:t>
            </a:r>
            <a:r>
              <a:rPr lang="en-ID" sz="1200" dirty="0" err="1"/>
              <a:t>tujuan</a:t>
            </a:r>
            <a:r>
              <a:rPr lang="en-ID" sz="1200" dirty="0"/>
              <a:t> </a:t>
            </a:r>
            <a:r>
              <a:rPr lang="en-ID" sz="1200" dirty="0" err="1"/>
              <a:t>baik</a:t>
            </a:r>
            <a:r>
              <a:rPr lang="en-ID" sz="1200" dirty="0"/>
              <a:t> </a:t>
            </a:r>
            <a:r>
              <a:rPr lang="en-ID" sz="1200" dirty="0" err="1"/>
              <a:t>jangka</a:t>
            </a:r>
            <a:r>
              <a:rPr lang="en-ID" sz="1200" dirty="0"/>
              <a:t> </a:t>
            </a:r>
            <a:r>
              <a:rPr lang="en-ID" sz="1200" dirty="0" err="1"/>
              <a:t>pendek</a:t>
            </a:r>
            <a:r>
              <a:rPr lang="en-ID" sz="1200" dirty="0"/>
              <a:t>, </a:t>
            </a:r>
            <a:r>
              <a:rPr lang="en-ID" sz="1200" dirty="0" err="1"/>
              <a:t>menegah</a:t>
            </a:r>
            <a:r>
              <a:rPr lang="en-ID" sz="1200" dirty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r>
              <a:rPr lang="en-ID" sz="1200" dirty="0" err="1"/>
              <a:t>panjang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seleksi</a:t>
            </a:r>
            <a:r>
              <a:rPr lang="en-ID" sz="1200" dirty="0"/>
              <a:t> </a:t>
            </a:r>
            <a:r>
              <a:rPr lang="en-ID" sz="1200" dirty="0" err="1"/>
              <a:t>isi</a:t>
            </a:r>
            <a:r>
              <a:rPr lang="en-ID" sz="1200" dirty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r>
              <a:rPr lang="en-ID" sz="1200" dirty="0" err="1"/>
              <a:t>tujuan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susun</a:t>
            </a:r>
            <a:r>
              <a:rPr lang="en-ID" sz="1200" dirty="0"/>
              <a:t> </a:t>
            </a:r>
            <a:r>
              <a:rPr lang="en-ID" sz="1200" dirty="0" err="1"/>
              <a:t>kerangka</a:t>
            </a:r>
            <a:r>
              <a:rPr lang="en-ID" sz="1200" dirty="0"/>
              <a:t> </a:t>
            </a:r>
            <a:r>
              <a:rPr lang="en-ID" sz="1200" dirty="0" err="1"/>
              <a:t>organisasi</a:t>
            </a:r>
            <a:r>
              <a:rPr lang="en-ID" sz="1200" dirty="0"/>
              <a:t> </a:t>
            </a:r>
            <a:r>
              <a:rPr lang="en-ID" sz="1200" dirty="0" err="1"/>
              <a:t>pencapaian</a:t>
            </a:r>
            <a:r>
              <a:rPr lang="en-ID" sz="1200" dirty="0"/>
              <a:t> </a:t>
            </a:r>
            <a:r>
              <a:rPr lang="en-ID" sz="1200" dirty="0" err="1"/>
              <a:t>tujuan</a:t>
            </a:r>
            <a:r>
              <a:rPr lang="en-ID" sz="1200" dirty="0"/>
              <a:t> yang </a:t>
            </a:r>
            <a:r>
              <a:rPr lang="en-ID" sz="1200" dirty="0" err="1"/>
              <a:t>ingin</a:t>
            </a:r>
            <a:r>
              <a:rPr lang="en-ID" sz="1200" dirty="0"/>
              <a:t> </a:t>
            </a:r>
            <a:r>
              <a:rPr lang="en-ID" sz="1200" dirty="0" err="1"/>
              <a:t>ditonjolkan</a:t>
            </a:r>
            <a:r>
              <a:rPr lang="en-ID" sz="1200" dirty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r>
              <a:rPr lang="en-ID" sz="1200" dirty="0" err="1"/>
              <a:t>diharapkan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Susun</a:t>
            </a:r>
            <a:r>
              <a:rPr lang="en-ID" sz="1200" dirty="0"/>
              <a:t> </a:t>
            </a:r>
            <a:r>
              <a:rPr lang="en-ID" sz="1200" dirty="0" err="1"/>
              <a:t>kerangka</a:t>
            </a:r>
            <a:r>
              <a:rPr lang="en-ID" sz="1200" dirty="0"/>
              <a:t> </a:t>
            </a:r>
            <a:r>
              <a:rPr lang="en-ID" sz="1200" dirty="0" err="1"/>
              <a:t>pencapaian</a:t>
            </a:r>
            <a:r>
              <a:rPr lang="en-ID" sz="1200" dirty="0"/>
              <a:t> </a:t>
            </a:r>
            <a:r>
              <a:rPr lang="en-ID" sz="1200" dirty="0" err="1"/>
              <a:t>tujuan</a:t>
            </a:r>
            <a:r>
              <a:rPr lang="en-ID" sz="1200" dirty="0"/>
              <a:t> </a:t>
            </a:r>
            <a:r>
              <a:rPr lang="en-ID" sz="1200" dirty="0" err="1"/>
              <a:t>secara</a:t>
            </a:r>
            <a:r>
              <a:rPr lang="en-ID" sz="1200" dirty="0"/>
              <a:t> </a:t>
            </a:r>
            <a:r>
              <a:rPr lang="en-ID" sz="1200" dirty="0" err="1"/>
              <a:t>sistematis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Membuat</a:t>
            </a:r>
            <a:r>
              <a:rPr lang="en-ID" sz="1200" dirty="0"/>
              <a:t> </a:t>
            </a:r>
            <a:r>
              <a:rPr lang="en-ID" sz="1200" dirty="0" err="1"/>
              <a:t>tahapan</a:t>
            </a:r>
            <a:r>
              <a:rPr lang="en-ID" sz="1200" dirty="0"/>
              <a:t> </a:t>
            </a:r>
            <a:r>
              <a:rPr lang="en-ID" sz="1200" dirty="0" err="1"/>
              <a:t>evaluasi</a:t>
            </a:r>
            <a:r>
              <a:rPr lang="en-ID" sz="1200" dirty="0"/>
              <a:t> yang </a:t>
            </a:r>
            <a:r>
              <a:rPr lang="en-ID" sz="1200" dirty="0" err="1"/>
              <a:t>akan</a:t>
            </a:r>
            <a:r>
              <a:rPr lang="en-ID" sz="1200" dirty="0"/>
              <a:t> </a:t>
            </a:r>
            <a:r>
              <a:rPr lang="en-ID" sz="1200" dirty="0" err="1"/>
              <a:t>dilaksanakan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Menetapkan</a:t>
            </a:r>
            <a:r>
              <a:rPr lang="en-ID" sz="1200" dirty="0"/>
              <a:t> </a:t>
            </a:r>
            <a:r>
              <a:rPr lang="en-ID" sz="1200" dirty="0" err="1"/>
              <a:t>teknik</a:t>
            </a:r>
            <a:r>
              <a:rPr lang="en-ID" sz="1200" dirty="0"/>
              <a:t> </a:t>
            </a:r>
            <a:r>
              <a:rPr lang="en-ID" sz="1200" dirty="0" err="1"/>
              <a:t>pelaksanaan</a:t>
            </a:r>
            <a:r>
              <a:rPr lang="en-ID" sz="1200" dirty="0"/>
              <a:t> </a:t>
            </a:r>
            <a:r>
              <a:rPr lang="en-ID" sz="1200" dirty="0" err="1"/>
              <a:t>evaluasi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Menetapkan</a:t>
            </a:r>
            <a:r>
              <a:rPr lang="en-ID" sz="1200" dirty="0"/>
              <a:t> </a:t>
            </a:r>
            <a:r>
              <a:rPr lang="en-ID" sz="1200" dirty="0" err="1"/>
              <a:t>personel</a:t>
            </a:r>
            <a:r>
              <a:rPr lang="en-ID" sz="1200" dirty="0"/>
              <a:t> </a:t>
            </a:r>
            <a:r>
              <a:rPr lang="en-ID" sz="1200" dirty="0" err="1"/>
              <a:t>pelaksana</a:t>
            </a:r>
            <a:r>
              <a:rPr lang="en-ID" sz="1200" dirty="0"/>
              <a:t> </a:t>
            </a:r>
            <a:r>
              <a:rPr lang="en-ID" sz="1200" dirty="0" err="1"/>
              <a:t>evaluasi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membuat</a:t>
            </a:r>
            <a:r>
              <a:rPr lang="en-ID" sz="1200" dirty="0"/>
              <a:t> </a:t>
            </a:r>
            <a:r>
              <a:rPr lang="en-ID" sz="1200" dirty="0" err="1"/>
              <a:t>perkiraan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fase-fase</a:t>
            </a:r>
            <a:r>
              <a:rPr lang="en-ID" sz="1200" dirty="0"/>
              <a:t> </a:t>
            </a:r>
            <a:r>
              <a:rPr lang="en-ID" sz="1200" dirty="0" err="1"/>
              <a:t>pelaksanaan</a:t>
            </a:r>
            <a:r>
              <a:rPr lang="en-ID" sz="1200" dirty="0"/>
              <a:t> </a:t>
            </a:r>
            <a:r>
              <a:rPr lang="en-ID" sz="1200" dirty="0" err="1"/>
              <a:t>sampai</a:t>
            </a:r>
            <a:r>
              <a:rPr lang="en-ID" sz="1200" dirty="0"/>
              <a:t> </a:t>
            </a:r>
            <a:r>
              <a:rPr lang="en-ID" sz="1200" dirty="0" err="1"/>
              <a:t>penilaian</a:t>
            </a:r>
            <a:r>
              <a:rPr lang="en-ID" sz="1200" dirty="0"/>
              <a:t>,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Tetapkan</a:t>
            </a:r>
            <a:r>
              <a:rPr lang="en-ID" sz="1200" dirty="0"/>
              <a:t> unit-unit </a:t>
            </a:r>
            <a:r>
              <a:rPr lang="en-ID" sz="1200" dirty="0" err="1"/>
              <a:t>analisa</a:t>
            </a:r>
            <a:r>
              <a:rPr lang="en-ID" sz="1200" dirty="0"/>
              <a:t> yang </a:t>
            </a:r>
            <a:r>
              <a:rPr lang="en-ID" sz="1200" dirty="0" err="1"/>
              <a:t>direncanakan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Tetapkan</a:t>
            </a:r>
            <a:r>
              <a:rPr lang="en-ID" sz="1200" dirty="0"/>
              <a:t> </a:t>
            </a:r>
            <a:r>
              <a:rPr lang="en-ID" sz="1200" dirty="0" err="1"/>
              <a:t>batas</a:t>
            </a:r>
            <a:r>
              <a:rPr lang="en-ID" sz="1200" dirty="0"/>
              <a:t> </a:t>
            </a:r>
            <a:r>
              <a:rPr lang="en-ID" sz="1200" dirty="0" err="1"/>
              <a:t>pilihan</a:t>
            </a:r>
            <a:r>
              <a:rPr lang="en-ID" sz="1200" dirty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r>
              <a:rPr lang="en-ID" sz="1200" dirty="0" err="1"/>
              <a:t>kemanan</a:t>
            </a:r>
            <a:r>
              <a:rPr lang="en-ID" sz="1200" dirty="0"/>
              <a:t> </a:t>
            </a:r>
            <a:r>
              <a:rPr lang="en-ID" sz="1200" dirty="0" err="1"/>
              <a:t>evaluasi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Kerahkan</a:t>
            </a:r>
            <a:r>
              <a:rPr lang="en-ID" sz="1200" dirty="0"/>
              <a:t> </a:t>
            </a:r>
            <a:r>
              <a:rPr lang="en-ID" sz="1200" dirty="0" err="1"/>
              <a:t>semua</a:t>
            </a:r>
            <a:r>
              <a:rPr lang="en-ID" sz="1200" dirty="0"/>
              <a:t> </a:t>
            </a:r>
            <a:r>
              <a:rPr lang="en-ID" sz="1200" dirty="0" err="1"/>
              <a:t>potensi</a:t>
            </a:r>
            <a:r>
              <a:rPr lang="en-ID" sz="1200" dirty="0"/>
              <a:t> </a:t>
            </a:r>
            <a:r>
              <a:rPr lang="en-ID" sz="1200" dirty="0" err="1"/>
              <a:t>pendukung</a:t>
            </a:r>
            <a:r>
              <a:rPr lang="en-ID" sz="1200" dirty="0"/>
              <a:t> </a:t>
            </a:r>
            <a:r>
              <a:rPr lang="en-ID" sz="1200" dirty="0" err="1"/>
              <a:t>kearah</a:t>
            </a:r>
            <a:r>
              <a:rPr lang="en-ID" sz="1200" dirty="0"/>
              <a:t> </a:t>
            </a:r>
            <a:r>
              <a:rPr lang="en-ID" sz="1200" dirty="0" err="1"/>
              <a:t>suskesnya</a:t>
            </a:r>
            <a:r>
              <a:rPr lang="en-ID" sz="1200" dirty="0"/>
              <a:t> </a:t>
            </a:r>
            <a:r>
              <a:rPr lang="en-ID" sz="1200" dirty="0" err="1"/>
              <a:t>evaluasi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Tetapkan</a:t>
            </a:r>
            <a:r>
              <a:rPr lang="en-ID" sz="1200" dirty="0"/>
              <a:t> </a:t>
            </a:r>
            <a:r>
              <a:rPr lang="en-ID" sz="1200" dirty="0" err="1"/>
              <a:t>koreksi</a:t>
            </a:r>
            <a:r>
              <a:rPr lang="en-ID" sz="1200" dirty="0"/>
              <a:t> </a:t>
            </a:r>
            <a:r>
              <a:rPr lang="en-ID" sz="1200" dirty="0" err="1"/>
              <a:t>standar</a:t>
            </a:r>
            <a:r>
              <a:rPr lang="en-ID" sz="1200" dirty="0"/>
              <a:t> yang </a:t>
            </a:r>
            <a:r>
              <a:rPr lang="en-ID" sz="1200" dirty="0" err="1"/>
              <a:t>digunakan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Tetapkan</a:t>
            </a:r>
            <a:r>
              <a:rPr lang="en-ID" sz="1200" dirty="0"/>
              <a:t> </a:t>
            </a:r>
            <a:r>
              <a:rPr lang="en-ID" sz="1200" dirty="0" err="1"/>
              <a:t>keragaan</a:t>
            </a:r>
            <a:r>
              <a:rPr lang="en-ID" sz="1200" dirty="0"/>
              <a:t> yang </a:t>
            </a:r>
            <a:r>
              <a:rPr lang="en-ID" sz="1200" dirty="0" err="1"/>
              <a:t>ingin</a:t>
            </a:r>
            <a:r>
              <a:rPr lang="en-ID" sz="1200" dirty="0"/>
              <a:t> </a:t>
            </a:r>
            <a:r>
              <a:rPr lang="en-ID" sz="1200" dirty="0" err="1"/>
              <a:t>dicapai</a:t>
            </a:r>
            <a:r>
              <a:rPr lang="en-ID" sz="1200" dirty="0"/>
              <a:t>,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Perkiraan</a:t>
            </a:r>
            <a:r>
              <a:rPr lang="en-ID" sz="1200" dirty="0"/>
              <a:t> total </a:t>
            </a:r>
            <a:r>
              <a:rPr lang="en-ID" sz="1200" dirty="0" err="1"/>
              <a:t>biaya</a:t>
            </a:r>
            <a:r>
              <a:rPr lang="en-ID" sz="1200" dirty="0"/>
              <a:t> yang </a:t>
            </a:r>
            <a:r>
              <a:rPr lang="en-ID" sz="1200" dirty="0" err="1"/>
              <a:t>dihabiskan</a:t>
            </a:r>
            <a:r>
              <a:rPr lang="en-ID" sz="1200" dirty="0"/>
              <a:t> </a:t>
            </a:r>
            <a:r>
              <a:rPr lang="en-ID" sz="1200" dirty="0" err="1"/>
              <a:t>dan</a:t>
            </a:r>
            <a:r>
              <a:rPr lang="en-ID" sz="1200" dirty="0"/>
              <a:t> </a:t>
            </a:r>
            <a:endParaRPr lang="en-US" sz="1200" dirty="0"/>
          </a:p>
          <a:p>
            <a:pPr marL="233363" indent="-228600">
              <a:buFont typeface="+mj-lt"/>
              <a:buAutoNum type="arabicPeriod"/>
            </a:pPr>
            <a:r>
              <a:rPr lang="en-ID" sz="1200" dirty="0" err="1"/>
              <a:t>Tetapkan</a:t>
            </a:r>
            <a:r>
              <a:rPr lang="en-ID" sz="1200" dirty="0"/>
              <a:t> </a:t>
            </a:r>
            <a:r>
              <a:rPr lang="en-ID" sz="1200" dirty="0" err="1"/>
              <a:t>seluruh</a:t>
            </a:r>
            <a:r>
              <a:rPr lang="en-ID" sz="1200" dirty="0"/>
              <a:t> </a:t>
            </a:r>
            <a:r>
              <a:rPr lang="en-ID" sz="1200" dirty="0" err="1"/>
              <a:t>biaya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unit-unit </a:t>
            </a:r>
            <a:r>
              <a:rPr lang="en-ID" sz="1200" dirty="0" err="1"/>
              <a:t>sehingga</a:t>
            </a:r>
            <a:r>
              <a:rPr lang="en-ID" sz="1200" dirty="0"/>
              <a:t> </a:t>
            </a:r>
            <a:r>
              <a:rPr lang="en-ID" sz="1200" dirty="0" err="1"/>
              <a:t>dapat</a:t>
            </a:r>
            <a:r>
              <a:rPr lang="en-ID" sz="1200" dirty="0"/>
              <a:t> di </a:t>
            </a:r>
            <a:r>
              <a:rPr lang="en-ID" sz="1200" dirty="0" err="1"/>
              <a:t>tetapkan</a:t>
            </a:r>
            <a:r>
              <a:rPr lang="en-ID" sz="1200" dirty="0"/>
              <a:t> </a:t>
            </a:r>
            <a:r>
              <a:rPr lang="en-ID" sz="1200" dirty="0" err="1"/>
              <a:t>biaya</a:t>
            </a:r>
            <a:r>
              <a:rPr lang="en-ID" sz="1200" dirty="0"/>
              <a:t> total </a:t>
            </a:r>
            <a:r>
              <a:rPr lang="en-ID" sz="1200" dirty="0" err="1"/>
              <a:t>evaluasi</a:t>
            </a:r>
            <a:r>
              <a:rPr lang="en-ID" sz="1200" dirty="0"/>
              <a:t> program.</a:t>
            </a:r>
            <a:endParaRPr lang="en-US" sz="1200" dirty="0"/>
          </a:p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9029" name="Google Shape;1268;p23"/>
          <p:cNvSpPr/>
          <p:nvPr/>
        </p:nvSpPr>
        <p:spPr>
          <a:xfrm>
            <a:off x="1226239" y="386800"/>
            <a:ext cx="574939" cy="47018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30" name="Google Shape;1269;p23"/>
          <p:cNvSpPr/>
          <p:nvPr/>
        </p:nvSpPr>
        <p:spPr>
          <a:xfrm>
            <a:off x="8100392" y="1253694"/>
            <a:ext cx="661500" cy="6615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Google Shape;1280;p23"/>
          <p:cNvGrpSpPr/>
          <p:nvPr/>
        </p:nvGrpSpPr>
        <p:grpSpPr>
          <a:xfrm>
            <a:off x="8256985" y="1429495"/>
            <a:ext cx="348313" cy="342640"/>
            <a:chOff x="2189568" y="1961603"/>
            <a:chExt cx="364993" cy="359049"/>
          </a:xfrm>
        </p:grpSpPr>
        <p:sp>
          <p:nvSpPr>
            <p:cNvPr id="1049031" name="Google Shape;1281;p23"/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2" name="Google Shape;1282;p23"/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3" name="Google Shape;1283;p23"/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4" name="Google Shape;1284;p23"/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5" name="Google Shape;1285;p23"/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6" name="Google Shape;1286;p23"/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7" name="Google Shape;1287;p23"/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BB8A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8" name="Google Shape;1288;p23"/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39" name="Google Shape;1289;p23"/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0" name="Google Shape;1290;p23"/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1" name="Google Shape;1291;p23"/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2" name="Google Shape;1292;p23"/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3" name="Google Shape;1293;p23"/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4" name="Google Shape;1294;p23"/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5" name="Google Shape;1295;p23"/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6" name="Google Shape;1296;p23"/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oogle Shape;1297;p23"/>
          <p:cNvGrpSpPr/>
          <p:nvPr/>
        </p:nvGrpSpPr>
        <p:grpSpPr>
          <a:xfrm>
            <a:off x="1456495" y="462831"/>
            <a:ext cx="173122" cy="342672"/>
            <a:chOff x="4915368" y="2891390"/>
            <a:chExt cx="182850" cy="361927"/>
          </a:xfrm>
        </p:grpSpPr>
        <p:sp>
          <p:nvSpPr>
            <p:cNvPr id="1049047" name="Google Shape;1298;p23"/>
            <p:cNvSpPr/>
            <p:nvPr/>
          </p:nvSpPr>
          <p:spPr>
            <a:xfrm>
              <a:off x="4940992" y="2925292"/>
              <a:ext cx="131367" cy="326504"/>
            </a:xfrm>
            <a:custGeom>
              <a:avLst/>
              <a:gdLst/>
              <a:ahLst/>
              <a:cxnLst/>
              <a:rect l="l" t="t" r="r" b="b"/>
              <a:pathLst>
                <a:path w="5014" h="12462" extrusionOk="0">
                  <a:moveTo>
                    <a:pt x="0" y="1"/>
                  </a:moveTo>
                  <a:lnTo>
                    <a:pt x="0" y="10017"/>
                  </a:lnTo>
                  <a:cubicBezTo>
                    <a:pt x="29" y="11379"/>
                    <a:pt x="1141" y="12462"/>
                    <a:pt x="2512" y="12462"/>
                  </a:cubicBezTo>
                  <a:cubicBezTo>
                    <a:pt x="3873" y="12462"/>
                    <a:pt x="4985" y="11379"/>
                    <a:pt x="5013" y="10017"/>
                  </a:cubicBezTo>
                  <a:lnTo>
                    <a:pt x="5013" y="1"/>
                  </a:ln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8" name="Google Shape;1299;p23"/>
            <p:cNvSpPr/>
            <p:nvPr/>
          </p:nvSpPr>
          <p:spPr>
            <a:xfrm>
              <a:off x="4991977" y="2925292"/>
              <a:ext cx="80644" cy="328024"/>
            </a:xfrm>
            <a:custGeom>
              <a:avLst/>
              <a:gdLst/>
              <a:ahLst/>
              <a:cxnLst/>
              <a:rect l="l" t="t" r="r" b="b"/>
              <a:pathLst>
                <a:path w="3078" h="12520" extrusionOk="0">
                  <a:moveTo>
                    <a:pt x="1946" y="1"/>
                  </a:moveTo>
                  <a:lnTo>
                    <a:pt x="1946" y="10017"/>
                  </a:lnTo>
                  <a:cubicBezTo>
                    <a:pt x="1946" y="11187"/>
                    <a:pt x="1141" y="12193"/>
                    <a:pt x="0" y="12462"/>
                  </a:cubicBezTo>
                  <a:cubicBezTo>
                    <a:pt x="182" y="12500"/>
                    <a:pt x="374" y="12519"/>
                    <a:pt x="566" y="12519"/>
                  </a:cubicBezTo>
                  <a:cubicBezTo>
                    <a:pt x="1946" y="12519"/>
                    <a:pt x="3077" y="11398"/>
                    <a:pt x="3077" y="10017"/>
                  </a:cubicBezTo>
                  <a:lnTo>
                    <a:pt x="3077" y="1"/>
                  </a:ln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49" name="Google Shape;1300;p23"/>
            <p:cNvSpPr/>
            <p:nvPr/>
          </p:nvSpPr>
          <p:spPr>
            <a:xfrm>
              <a:off x="4940992" y="3044345"/>
              <a:ext cx="131367" cy="208971"/>
            </a:xfrm>
            <a:custGeom>
              <a:avLst/>
              <a:gdLst/>
              <a:ahLst/>
              <a:cxnLst/>
              <a:rect l="l" t="t" r="r" b="b"/>
              <a:pathLst>
                <a:path w="5014" h="7976" extrusionOk="0">
                  <a:moveTo>
                    <a:pt x="1277" y="0"/>
                  </a:moveTo>
                  <a:cubicBezTo>
                    <a:pt x="533" y="0"/>
                    <a:pt x="0" y="345"/>
                    <a:pt x="0" y="345"/>
                  </a:cubicBezTo>
                  <a:lnTo>
                    <a:pt x="0" y="5473"/>
                  </a:lnTo>
                  <a:cubicBezTo>
                    <a:pt x="0" y="6854"/>
                    <a:pt x="1122" y="7975"/>
                    <a:pt x="2512" y="7975"/>
                  </a:cubicBezTo>
                  <a:cubicBezTo>
                    <a:pt x="3892" y="7975"/>
                    <a:pt x="5013" y="6854"/>
                    <a:pt x="5013" y="5473"/>
                  </a:cubicBezTo>
                  <a:lnTo>
                    <a:pt x="5013" y="173"/>
                  </a:lnTo>
                  <a:cubicBezTo>
                    <a:pt x="5013" y="173"/>
                    <a:pt x="4410" y="651"/>
                    <a:pt x="3594" y="651"/>
                  </a:cubicBezTo>
                  <a:cubicBezTo>
                    <a:pt x="3260" y="651"/>
                    <a:pt x="2890" y="571"/>
                    <a:pt x="2512" y="345"/>
                  </a:cubicBezTo>
                  <a:cubicBezTo>
                    <a:pt x="2074" y="86"/>
                    <a:pt x="1649" y="0"/>
                    <a:pt x="1277" y="0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0" name="Google Shape;1301;p23"/>
            <p:cNvSpPr/>
            <p:nvPr/>
          </p:nvSpPr>
          <p:spPr>
            <a:xfrm>
              <a:off x="4991977" y="3048852"/>
              <a:ext cx="80382" cy="203443"/>
            </a:xfrm>
            <a:custGeom>
              <a:avLst/>
              <a:gdLst/>
              <a:ahLst/>
              <a:cxnLst/>
              <a:rect l="l" t="t" r="r" b="b"/>
              <a:pathLst>
                <a:path w="3068" h="7765" extrusionOk="0">
                  <a:moveTo>
                    <a:pt x="3067" y="1"/>
                  </a:moveTo>
                  <a:cubicBezTo>
                    <a:pt x="2732" y="250"/>
                    <a:pt x="2349" y="403"/>
                    <a:pt x="1946" y="461"/>
                  </a:cubicBezTo>
                  <a:lnTo>
                    <a:pt x="1946" y="5301"/>
                  </a:lnTo>
                  <a:cubicBezTo>
                    <a:pt x="1946" y="6461"/>
                    <a:pt x="1141" y="7477"/>
                    <a:pt x="0" y="7736"/>
                  </a:cubicBezTo>
                  <a:lnTo>
                    <a:pt x="67" y="7755"/>
                  </a:lnTo>
                  <a:lnTo>
                    <a:pt x="86" y="7755"/>
                  </a:lnTo>
                  <a:lnTo>
                    <a:pt x="134" y="7765"/>
                  </a:lnTo>
                  <a:lnTo>
                    <a:pt x="566" y="7765"/>
                  </a:lnTo>
                  <a:cubicBezTo>
                    <a:pt x="1946" y="7765"/>
                    <a:pt x="3067" y="6643"/>
                    <a:pt x="3067" y="5253"/>
                  </a:cubicBezTo>
                  <a:lnTo>
                    <a:pt x="3067" y="1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1" name="Google Shape;1302;p23"/>
            <p:cNvSpPr/>
            <p:nvPr/>
          </p:nvSpPr>
          <p:spPr>
            <a:xfrm>
              <a:off x="4963838" y="3076493"/>
              <a:ext cx="19624" cy="16558"/>
            </a:xfrm>
            <a:custGeom>
              <a:avLst/>
              <a:gdLst/>
              <a:ahLst/>
              <a:cxnLst/>
              <a:rect l="l" t="t" r="r" b="b"/>
              <a:pathLst>
                <a:path w="749" h="632" extrusionOk="0">
                  <a:moveTo>
                    <a:pt x="432" y="0"/>
                  </a:moveTo>
                  <a:cubicBezTo>
                    <a:pt x="144" y="0"/>
                    <a:pt x="1" y="336"/>
                    <a:pt x="202" y="537"/>
                  </a:cubicBezTo>
                  <a:cubicBezTo>
                    <a:pt x="267" y="602"/>
                    <a:pt x="347" y="631"/>
                    <a:pt x="426" y="631"/>
                  </a:cubicBezTo>
                  <a:cubicBezTo>
                    <a:pt x="590" y="631"/>
                    <a:pt x="748" y="504"/>
                    <a:pt x="748" y="316"/>
                  </a:cubicBezTo>
                  <a:cubicBezTo>
                    <a:pt x="739" y="134"/>
                    <a:pt x="604" y="0"/>
                    <a:pt x="432" y="0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2" name="Google Shape;1303;p23"/>
            <p:cNvSpPr/>
            <p:nvPr/>
          </p:nvSpPr>
          <p:spPr>
            <a:xfrm>
              <a:off x="5030386" y="3100099"/>
              <a:ext cx="16847" cy="14436"/>
            </a:xfrm>
            <a:custGeom>
              <a:avLst/>
              <a:gdLst/>
              <a:ahLst/>
              <a:cxnLst/>
              <a:rect l="l" t="t" r="r" b="b"/>
              <a:pathLst>
                <a:path w="643" h="551" extrusionOk="0">
                  <a:moveTo>
                    <a:pt x="365" y="0"/>
                  </a:moveTo>
                  <a:cubicBezTo>
                    <a:pt x="125" y="0"/>
                    <a:pt x="1" y="297"/>
                    <a:pt x="173" y="470"/>
                  </a:cubicBezTo>
                  <a:cubicBezTo>
                    <a:pt x="229" y="525"/>
                    <a:pt x="297" y="550"/>
                    <a:pt x="365" y="550"/>
                  </a:cubicBezTo>
                  <a:cubicBezTo>
                    <a:pt x="506" y="550"/>
                    <a:pt x="643" y="441"/>
                    <a:pt x="643" y="278"/>
                  </a:cubicBezTo>
                  <a:cubicBezTo>
                    <a:pt x="643" y="125"/>
                    <a:pt x="518" y="0"/>
                    <a:pt x="365" y="0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3" name="Google Shape;1304;p23"/>
            <p:cNvSpPr/>
            <p:nvPr/>
          </p:nvSpPr>
          <p:spPr>
            <a:xfrm>
              <a:off x="4980921" y="3202803"/>
              <a:ext cx="16847" cy="14436"/>
            </a:xfrm>
            <a:custGeom>
              <a:avLst/>
              <a:gdLst/>
              <a:ahLst/>
              <a:cxnLst/>
              <a:rect l="l" t="t" r="r" b="b"/>
              <a:pathLst>
                <a:path w="643" h="551" extrusionOk="0">
                  <a:moveTo>
                    <a:pt x="365" y="1"/>
                  </a:moveTo>
                  <a:cubicBezTo>
                    <a:pt x="125" y="1"/>
                    <a:pt x="0" y="298"/>
                    <a:pt x="173" y="470"/>
                  </a:cubicBezTo>
                  <a:cubicBezTo>
                    <a:pt x="229" y="526"/>
                    <a:pt x="297" y="551"/>
                    <a:pt x="364" y="551"/>
                  </a:cubicBezTo>
                  <a:cubicBezTo>
                    <a:pt x="506" y="551"/>
                    <a:pt x="643" y="441"/>
                    <a:pt x="643" y="278"/>
                  </a:cubicBezTo>
                  <a:cubicBezTo>
                    <a:pt x="643" y="125"/>
                    <a:pt x="518" y="1"/>
                    <a:pt x="365" y="1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4" name="Google Shape;1305;p23"/>
            <p:cNvSpPr/>
            <p:nvPr/>
          </p:nvSpPr>
          <p:spPr>
            <a:xfrm>
              <a:off x="5030386" y="3171651"/>
              <a:ext cx="16847" cy="14698"/>
            </a:xfrm>
            <a:custGeom>
              <a:avLst/>
              <a:gdLst/>
              <a:ahLst/>
              <a:cxnLst/>
              <a:rect l="l" t="t" r="r" b="b"/>
              <a:pathLst>
                <a:path w="643" h="561" extrusionOk="0">
                  <a:moveTo>
                    <a:pt x="365" y="1"/>
                  </a:moveTo>
                  <a:cubicBezTo>
                    <a:pt x="125" y="1"/>
                    <a:pt x="1" y="298"/>
                    <a:pt x="173" y="480"/>
                  </a:cubicBezTo>
                  <a:cubicBezTo>
                    <a:pt x="228" y="535"/>
                    <a:pt x="296" y="560"/>
                    <a:pt x="363" y="560"/>
                  </a:cubicBezTo>
                  <a:cubicBezTo>
                    <a:pt x="506" y="560"/>
                    <a:pt x="643" y="448"/>
                    <a:pt x="643" y="279"/>
                  </a:cubicBezTo>
                  <a:cubicBezTo>
                    <a:pt x="643" y="126"/>
                    <a:pt x="518" y="1"/>
                    <a:pt x="365" y="1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5" name="Google Shape;1306;p23"/>
            <p:cNvSpPr/>
            <p:nvPr/>
          </p:nvSpPr>
          <p:spPr>
            <a:xfrm>
              <a:off x="4974135" y="3132246"/>
              <a:ext cx="20357" cy="17397"/>
            </a:xfrm>
            <a:custGeom>
              <a:avLst/>
              <a:gdLst/>
              <a:ahLst/>
              <a:cxnLst/>
              <a:rect l="l" t="t" r="r" b="b"/>
              <a:pathLst>
                <a:path w="777" h="664" extrusionOk="0">
                  <a:moveTo>
                    <a:pt x="451" y="0"/>
                  </a:moveTo>
                  <a:cubicBezTo>
                    <a:pt x="154" y="0"/>
                    <a:pt x="1" y="355"/>
                    <a:pt x="211" y="566"/>
                  </a:cubicBezTo>
                  <a:cubicBezTo>
                    <a:pt x="279" y="634"/>
                    <a:pt x="362" y="664"/>
                    <a:pt x="443" y="664"/>
                  </a:cubicBezTo>
                  <a:cubicBezTo>
                    <a:pt x="614" y="664"/>
                    <a:pt x="777" y="530"/>
                    <a:pt x="777" y="336"/>
                  </a:cubicBezTo>
                  <a:cubicBezTo>
                    <a:pt x="777" y="144"/>
                    <a:pt x="633" y="0"/>
                    <a:pt x="451" y="0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6" name="Google Shape;1307;p23"/>
            <p:cNvSpPr/>
            <p:nvPr/>
          </p:nvSpPr>
          <p:spPr>
            <a:xfrm>
              <a:off x="4915368" y="2891390"/>
              <a:ext cx="182850" cy="33693"/>
            </a:xfrm>
            <a:custGeom>
              <a:avLst/>
              <a:gdLst/>
              <a:ahLst/>
              <a:cxnLst/>
              <a:rect l="l" t="t" r="r" b="b"/>
              <a:pathLst>
                <a:path w="6979" h="1286" extrusionOk="0">
                  <a:moveTo>
                    <a:pt x="442" y="1"/>
                  </a:moveTo>
                  <a:cubicBezTo>
                    <a:pt x="192" y="1"/>
                    <a:pt x="1" y="192"/>
                    <a:pt x="1" y="432"/>
                  </a:cubicBezTo>
                  <a:lnTo>
                    <a:pt x="1" y="854"/>
                  </a:lnTo>
                  <a:cubicBezTo>
                    <a:pt x="1" y="1093"/>
                    <a:pt x="192" y="1285"/>
                    <a:pt x="442" y="1285"/>
                  </a:cubicBezTo>
                  <a:lnTo>
                    <a:pt x="6538" y="1285"/>
                  </a:lnTo>
                  <a:cubicBezTo>
                    <a:pt x="6777" y="1285"/>
                    <a:pt x="6979" y="1093"/>
                    <a:pt x="6979" y="854"/>
                  </a:cubicBezTo>
                  <a:lnTo>
                    <a:pt x="6979" y="432"/>
                  </a:lnTo>
                  <a:cubicBezTo>
                    <a:pt x="6979" y="192"/>
                    <a:pt x="6777" y="1"/>
                    <a:pt x="6538" y="1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057" name="Google Shape;1308;p23"/>
            <p:cNvSpPr/>
            <p:nvPr/>
          </p:nvSpPr>
          <p:spPr>
            <a:xfrm>
              <a:off x="5055250" y="2891390"/>
              <a:ext cx="42732" cy="33693"/>
            </a:xfrm>
            <a:custGeom>
              <a:avLst/>
              <a:gdLst/>
              <a:ahLst/>
              <a:cxnLst/>
              <a:rect l="l" t="t" r="r" b="b"/>
              <a:pathLst>
                <a:path w="1631" h="1286" extrusionOk="0">
                  <a:moveTo>
                    <a:pt x="1" y="1"/>
                  </a:moveTo>
                  <a:cubicBezTo>
                    <a:pt x="240" y="1"/>
                    <a:pt x="432" y="192"/>
                    <a:pt x="432" y="432"/>
                  </a:cubicBezTo>
                  <a:lnTo>
                    <a:pt x="432" y="854"/>
                  </a:lnTo>
                  <a:cubicBezTo>
                    <a:pt x="432" y="1093"/>
                    <a:pt x="240" y="1285"/>
                    <a:pt x="1" y="1285"/>
                  </a:cubicBezTo>
                  <a:lnTo>
                    <a:pt x="1199" y="1285"/>
                  </a:lnTo>
                  <a:cubicBezTo>
                    <a:pt x="1438" y="1285"/>
                    <a:pt x="1630" y="1093"/>
                    <a:pt x="1630" y="854"/>
                  </a:cubicBezTo>
                  <a:lnTo>
                    <a:pt x="1630" y="432"/>
                  </a:lnTo>
                  <a:cubicBezTo>
                    <a:pt x="1630" y="192"/>
                    <a:pt x="1438" y="1"/>
                    <a:pt x="1199" y="1"/>
                  </a:cubicBez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058" name="Rectangle 2"/>
          <p:cNvSpPr/>
          <p:nvPr/>
        </p:nvSpPr>
        <p:spPr>
          <a:xfrm rot="10800000" flipV="1">
            <a:off x="571472" y="1000115"/>
            <a:ext cx="7858180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D" dirty="0" err="1"/>
              <a:t>Soumalis</a:t>
            </a:r>
            <a:r>
              <a:rPr lang="en-ID" dirty="0"/>
              <a:t> (1977:101-106)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pelaksanaan</a:t>
            </a:r>
            <a:r>
              <a:rPr lang="en-ID" dirty="0"/>
              <a:t> program </a:t>
            </a:r>
            <a:r>
              <a:rPr lang="en-ID" dirty="0" err="1"/>
              <a:t>evaluasi</a:t>
            </a:r>
            <a:r>
              <a:rPr lang="en-ID" dirty="0"/>
              <a:t> yang </a:t>
            </a:r>
            <a:r>
              <a:rPr lang="en-ID" dirty="0" err="1"/>
              <a:t>baik</a:t>
            </a:r>
            <a:r>
              <a:rPr lang="en-ID" dirty="0"/>
              <a:t>, </a:t>
            </a:r>
            <a:r>
              <a:rPr lang="en-ID" dirty="0" err="1"/>
              <a:t>meliputi</a:t>
            </a:r>
            <a:r>
              <a:rPr lang="en-ID" dirty="0"/>
              <a:t> :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1" name="Google Shape;1319;p24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1049062" name="Google Shape;1325;p24"/>
          <p:cNvSpPr/>
          <p:nvPr/>
        </p:nvSpPr>
        <p:spPr>
          <a:xfrm>
            <a:off x="717026" y="1071552"/>
            <a:ext cx="7959430" cy="3513572"/>
          </a:xfrm>
          <a:prstGeom prst="roundRect">
            <a:avLst>
              <a:gd name="adj" fmla="val 1029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ID" dirty="0" smtClean="0"/>
          </a:p>
          <a:p>
            <a:endParaRPr lang="en-ID" dirty="0" smtClean="0"/>
          </a:p>
          <a:p>
            <a:r>
              <a:rPr lang="en-ID" dirty="0" smtClean="0"/>
              <a:t>1</a:t>
            </a:r>
            <a:r>
              <a:rPr lang="en-ID" dirty="0"/>
              <a:t>.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</a:t>
            </a:r>
            <a:r>
              <a:rPr lang="en-ID" dirty="0" err="1"/>
              <a:t>bersama</a:t>
            </a:r>
            <a:r>
              <a:rPr lang="en-ID" dirty="0"/>
              <a:t> orang lain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orang lain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yang </a:t>
            </a:r>
            <a:r>
              <a:rPr lang="en-ID" dirty="0" err="1"/>
              <a:t>diharapkan</a:t>
            </a:r>
            <a:r>
              <a:rPr lang="en-ID" dirty="0" smtClean="0"/>
              <a:t>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/>
              <a:t>2. Monitoring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akhir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kemajuan</a:t>
            </a:r>
            <a:r>
              <a:rPr lang="en-ID" dirty="0"/>
              <a:t> program </a:t>
            </a:r>
            <a:r>
              <a:rPr lang="en-ID" dirty="0" err="1"/>
              <a:t>tersebut</a:t>
            </a:r>
            <a:r>
              <a:rPr lang="en-ID" dirty="0"/>
              <a:t> yang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bukti</a:t>
            </a:r>
            <a:r>
              <a:rPr lang="en-ID" dirty="0"/>
              <a:t> </a:t>
            </a:r>
            <a:r>
              <a:rPr lang="en-ID" dirty="0" err="1"/>
              <a:t>pertimbangan</a:t>
            </a:r>
            <a:r>
              <a:rPr lang="en-ID" dirty="0"/>
              <a:t> yang </a:t>
            </a:r>
            <a:r>
              <a:rPr lang="en-ID" dirty="0" err="1" smtClean="0"/>
              <a:t>kuat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/>
              <a:t>3.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yang </a:t>
            </a:r>
            <a:r>
              <a:rPr lang="en-ID" dirty="0" err="1"/>
              <a:t>terikat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mengkaji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sistematis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objektif</a:t>
            </a:r>
            <a:r>
              <a:rPr lang="en-ID" dirty="0"/>
              <a:t>.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data </a:t>
            </a:r>
            <a:r>
              <a:rPr lang="en-ID" dirty="0" err="1"/>
              <a:t>dari</a:t>
            </a:r>
            <a:r>
              <a:rPr lang="en-ID" dirty="0"/>
              <a:t> monitoring </a:t>
            </a:r>
            <a:r>
              <a:rPr lang="en-ID" dirty="0" err="1"/>
              <a:t>diarahkan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mengendalikan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mengontrol</a:t>
            </a:r>
            <a:r>
              <a:rPr lang="en-ID" dirty="0"/>
              <a:t> </a:t>
            </a:r>
            <a:r>
              <a:rPr lang="en-ID" dirty="0" err="1"/>
              <a:t>ketercapain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.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pertimbangan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program,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komponen</a:t>
            </a:r>
            <a:r>
              <a:rPr lang="en-ID" dirty="0"/>
              <a:t> input </a:t>
            </a:r>
            <a:r>
              <a:rPr lang="en-ID" dirty="0" err="1"/>
              <a:t>pada</a:t>
            </a:r>
            <a:r>
              <a:rPr lang="en-ID" dirty="0"/>
              <a:t> program, </a:t>
            </a:r>
            <a:r>
              <a:rPr lang="en-ID" dirty="0" err="1"/>
              <a:t>implementasi</a:t>
            </a:r>
            <a:r>
              <a:rPr lang="en-ID" dirty="0"/>
              <a:t> program yang </a:t>
            </a:r>
            <a:r>
              <a:rPr lang="en-ID" dirty="0" err="1"/>
              <a:t>mengarah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output </a:t>
            </a:r>
            <a:r>
              <a:rPr lang="en-ID" dirty="0" err="1"/>
              <a:t>menyangkut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dampak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program </a:t>
            </a:r>
            <a:r>
              <a:rPr lang="en-ID" dirty="0" err="1"/>
              <a:t>kegiatan</a:t>
            </a:r>
            <a:r>
              <a:rPr lang="en-ID" dirty="0"/>
              <a:t>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5" name="Google Shape;1319;p24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1049066" name="Google Shape;1325;p24"/>
          <p:cNvSpPr/>
          <p:nvPr/>
        </p:nvSpPr>
        <p:spPr>
          <a:xfrm>
            <a:off x="899592" y="1129880"/>
            <a:ext cx="7776864" cy="3084944"/>
          </a:xfrm>
          <a:prstGeom prst="roundRect">
            <a:avLst>
              <a:gd name="adj" fmla="val 1029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ID" dirty="0" smtClean="0"/>
          </a:p>
          <a:p>
            <a:endParaRPr lang="en-ID" dirty="0" smtClean="0"/>
          </a:p>
          <a:p>
            <a:r>
              <a:rPr lang="en-ID" dirty="0" smtClean="0"/>
              <a:t>Peter </a:t>
            </a:r>
            <a:r>
              <a:rPr lang="en-ID" dirty="0" err="1"/>
              <a:t>Salim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Yenny</a:t>
            </a:r>
            <a:r>
              <a:rPr lang="en-ID" dirty="0"/>
              <a:t> </a:t>
            </a:r>
            <a:r>
              <a:rPr lang="en-ID" dirty="0" err="1"/>
              <a:t>Salim</a:t>
            </a:r>
            <a:r>
              <a:rPr lang="en-ID" dirty="0"/>
              <a:t>. 2002. </a:t>
            </a:r>
            <a:r>
              <a:rPr lang="en-ID" i="1" dirty="0" err="1"/>
              <a:t>Kamus</a:t>
            </a:r>
            <a:r>
              <a:rPr lang="en-ID" i="1" dirty="0"/>
              <a:t> </a:t>
            </a:r>
            <a:r>
              <a:rPr lang="en-ID" i="1" dirty="0" err="1"/>
              <a:t>Bahasa</a:t>
            </a:r>
            <a:r>
              <a:rPr lang="en-ID" i="1" dirty="0"/>
              <a:t> Indonesia </a:t>
            </a:r>
            <a:r>
              <a:rPr lang="en-ID" i="1" dirty="0" err="1"/>
              <a:t>Kontempore</a:t>
            </a:r>
            <a:r>
              <a:rPr lang="en-ID" dirty="0"/>
              <a:t>. Jakarta: Modern English, 695.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/>
              <a:t>George R. Terry. 2013. </a:t>
            </a:r>
            <a:r>
              <a:rPr lang="en-ID" i="1" dirty="0" err="1"/>
              <a:t>Dasar-Dasar</a:t>
            </a:r>
            <a:r>
              <a:rPr lang="en-ID" i="1" dirty="0"/>
              <a:t> </a:t>
            </a:r>
            <a:r>
              <a:rPr lang="en-ID" i="1" dirty="0" err="1"/>
              <a:t>Manajemen</a:t>
            </a:r>
            <a:r>
              <a:rPr lang="en-ID" i="1" dirty="0"/>
              <a:t>.</a:t>
            </a:r>
            <a:r>
              <a:rPr lang="en-ID" dirty="0"/>
              <a:t> Jakarta: PT </a:t>
            </a:r>
            <a:r>
              <a:rPr lang="en-ID" dirty="0" err="1"/>
              <a:t>Bumi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, 168.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 err="1"/>
              <a:t>Husaini</a:t>
            </a:r>
            <a:r>
              <a:rPr lang="en-ID" dirty="0"/>
              <a:t>, </a:t>
            </a:r>
            <a:r>
              <a:rPr lang="en-ID" dirty="0" err="1"/>
              <a:t>Usman</a:t>
            </a:r>
            <a:r>
              <a:rPr lang="en-ID" dirty="0"/>
              <a:t>. 2006. </a:t>
            </a:r>
            <a:r>
              <a:rPr lang="en-ID" i="1" dirty="0" err="1"/>
              <a:t>Manajemen</a:t>
            </a:r>
            <a:r>
              <a:rPr lang="en-ID" i="1" dirty="0"/>
              <a:t> </a:t>
            </a:r>
            <a:r>
              <a:rPr lang="en-ID" i="1" dirty="0" err="1"/>
              <a:t>Teori</a:t>
            </a:r>
            <a:r>
              <a:rPr lang="en-ID" i="1" dirty="0"/>
              <a:t>, </a:t>
            </a:r>
            <a:r>
              <a:rPr lang="en-ID" i="1" dirty="0" err="1"/>
              <a:t>Praktik</a:t>
            </a:r>
            <a:r>
              <a:rPr lang="en-ID" i="1" dirty="0"/>
              <a:t>, </a:t>
            </a:r>
            <a:r>
              <a:rPr lang="en-ID" i="1" dirty="0" err="1"/>
              <a:t>dan</a:t>
            </a:r>
            <a:r>
              <a:rPr lang="en-ID" i="1" dirty="0"/>
              <a:t> </a:t>
            </a:r>
            <a:r>
              <a:rPr lang="en-ID" i="1" dirty="0" err="1"/>
              <a:t>Riset</a:t>
            </a:r>
            <a:r>
              <a:rPr lang="en-ID" i="1" dirty="0"/>
              <a:t> </a:t>
            </a:r>
            <a:r>
              <a:rPr lang="en-ID" i="1" dirty="0" err="1"/>
              <a:t>Pendidikan</a:t>
            </a:r>
            <a:r>
              <a:rPr lang="en-ID" dirty="0"/>
              <a:t>. Jakarta: PT </a:t>
            </a:r>
            <a:r>
              <a:rPr lang="en-ID" dirty="0" err="1"/>
              <a:t>Bumi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, 34.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 err="1"/>
              <a:t>Sudjana</a:t>
            </a:r>
            <a:r>
              <a:rPr lang="en-ID" dirty="0"/>
              <a:t>, D, 2010. </a:t>
            </a:r>
            <a:r>
              <a:rPr lang="en-ID" i="1" dirty="0" err="1"/>
              <a:t>Manajemen</a:t>
            </a:r>
            <a:r>
              <a:rPr lang="en-ID" i="1" dirty="0"/>
              <a:t> Program </a:t>
            </a:r>
            <a:r>
              <a:rPr lang="en-ID" i="1" dirty="0" err="1"/>
              <a:t>Pendidikan</a:t>
            </a:r>
            <a:r>
              <a:rPr lang="en-ID" i="1" dirty="0"/>
              <a:t>: </a:t>
            </a:r>
            <a:r>
              <a:rPr lang="en-ID" i="1" dirty="0" err="1"/>
              <a:t>untuk</a:t>
            </a:r>
            <a:r>
              <a:rPr lang="en-ID" i="1" dirty="0"/>
              <a:t> </a:t>
            </a:r>
            <a:r>
              <a:rPr lang="en-ID" i="1" dirty="0" err="1"/>
              <a:t>Pendidikan</a:t>
            </a:r>
            <a:r>
              <a:rPr lang="en-ID" i="1" dirty="0"/>
              <a:t> </a:t>
            </a:r>
            <a:r>
              <a:rPr lang="en-ID" i="1" dirty="0" err="1"/>
              <a:t>Nonformal</a:t>
            </a:r>
            <a:r>
              <a:rPr lang="en-ID" i="1" dirty="0"/>
              <a:t> </a:t>
            </a:r>
            <a:r>
              <a:rPr lang="en-ID" i="1" dirty="0" err="1"/>
              <a:t>dan</a:t>
            </a:r>
            <a:r>
              <a:rPr lang="en-ID" i="1" dirty="0"/>
              <a:t> </a:t>
            </a:r>
            <a:r>
              <a:rPr lang="en-ID" i="1" dirty="0" err="1"/>
              <a:t>Pengembangan</a:t>
            </a:r>
            <a:r>
              <a:rPr lang="en-ID" i="1" dirty="0"/>
              <a:t> </a:t>
            </a:r>
            <a:r>
              <a:rPr lang="en-ID" i="1" dirty="0" err="1"/>
              <a:t>Sumber</a:t>
            </a:r>
            <a:r>
              <a:rPr lang="en-ID" i="1" dirty="0"/>
              <a:t> </a:t>
            </a:r>
            <a:r>
              <a:rPr lang="en-ID" i="1" dirty="0" err="1"/>
              <a:t>Daya</a:t>
            </a:r>
            <a:r>
              <a:rPr lang="en-ID" i="1" dirty="0"/>
              <a:t> </a:t>
            </a:r>
            <a:r>
              <a:rPr lang="en-ID" i="1" dirty="0" err="1"/>
              <a:t>Manusia</a:t>
            </a:r>
            <a:r>
              <a:rPr lang="en-ID" dirty="0"/>
              <a:t>. Bandung: </a:t>
            </a:r>
            <a:r>
              <a:rPr lang="en-ID" dirty="0" err="1"/>
              <a:t>Falah</a:t>
            </a:r>
            <a:r>
              <a:rPr lang="en-ID" dirty="0"/>
              <a:t> </a:t>
            </a:r>
            <a:r>
              <a:rPr lang="en-ID" dirty="0" err="1"/>
              <a:t>Prodution</a:t>
            </a:r>
            <a:r>
              <a:rPr lang="en-ID" dirty="0"/>
              <a:t>.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r>
              <a:rPr lang="en-ID" dirty="0" err="1"/>
              <a:t>Tayibnafis</a:t>
            </a:r>
            <a:r>
              <a:rPr lang="en-ID" dirty="0"/>
              <a:t>, Yusuf. </a:t>
            </a:r>
            <a:r>
              <a:rPr lang="en-ID" dirty="0" err="1"/>
              <a:t>Faridah</a:t>
            </a:r>
            <a:r>
              <a:rPr lang="en-ID" dirty="0"/>
              <a:t>. 2000. </a:t>
            </a:r>
            <a:r>
              <a:rPr lang="en-ID" i="1" dirty="0" err="1"/>
              <a:t>Evaluasi</a:t>
            </a:r>
            <a:r>
              <a:rPr lang="en-ID" i="1" dirty="0"/>
              <a:t> Program</a:t>
            </a:r>
            <a:r>
              <a:rPr lang="en-ID" dirty="0"/>
              <a:t>. Jakarta : </a:t>
            </a:r>
            <a:r>
              <a:rPr lang="en-ID" dirty="0" err="1"/>
              <a:t>Rineka</a:t>
            </a:r>
            <a:r>
              <a:rPr lang="en-ID" dirty="0"/>
              <a:t> </a:t>
            </a:r>
            <a:r>
              <a:rPr lang="en-ID" dirty="0" err="1"/>
              <a:t>Cipta</a:t>
            </a:r>
            <a:endParaRPr lang="en-US" dirty="0"/>
          </a:p>
          <a:p>
            <a:r>
              <a:rPr lang="en-ID" dirty="0"/>
              <a:t> 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69" name="Title 1"/>
          <p:cNvSpPr>
            <a:spLocks noGrp="1"/>
          </p:cNvSpPr>
          <p:nvPr>
            <p:ph type="title"/>
          </p:nvPr>
        </p:nvSpPr>
        <p:spPr>
          <a:xfrm>
            <a:off x="720000" y="1707654"/>
            <a:ext cx="7704000" cy="1368151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Google Shape;941;p16"/>
          <p:cNvSpPr txBox="1">
            <a:spLocks noGrp="1"/>
          </p:cNvSpPr>
          <p:nvPr>
            <p:ph type="title"/>
          </p:nvPr>
        </p:nvSpPr>
        <p:spPr>
          <a:xfrm>
            <a:off x="2143108" y="785800"/>
            <a:ext cx="5286412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ID" dirty="0" smtClean="0">
                <a:latin typeface="Comic Sans MS" pitchFamily="66" charset="0"/>
              </a:rPr>
              <a:t>A. </a:t>
            </a:r>
            <a:r>
              <a:rPr lang="en-ID" dirty="0" err="1" smtClean="0">
                <a:latin typeface="Comic Sans MS" pitchFamily="66" charset="0"/>
              </a:rPr>
              <a:t>Pengertian</a:t>
            </a:r>
            <a:r>
              <a:rPr lang="en-ID" dirty="0" smtClean="0">
                <a:latin typeface="Comic Sans MS" pitchFamily="66" charset="0"/>
              </a:rPr>
              <a:t> </a:t>
            </a:r>
            <a:r>
              <a:rPr lang="en-ID" dirty="0" err="1">
                <a:latin typeface="Comic Sans MS" pitchFamily="66" charset="0"/>
              </a:rPr>
              <a:t>Pengelolaan</a:t>
            </a:r>
            <a:r>
              <a:rPr lang="en-ID" dirty="0">
                <a:latin typeface="Comic Sans MS" pitchFamily="66" charset="0"/>
              </a:rPr>
              <a:t> </a:t>
            </a:r>
            <a:endParaRPr dirty="0">
              <a:latin typeface="Comic Sans MS" pitchFamily="66" charset="0"/>
            </a:endParaRPr>
          </a:p>
        </p:txBody>
      </p:sp>
      <p:sp>
        <p:nvSpPr>
          <p:cNvPr id="1048836" name="Google Shape;942;p16"/>
          <p:cNvSpPr txBox="1">
            <a:spLocks noGrp="1"/>
          </p:cNvSpPr>
          <p:nvPr>
            <p:ph type="body" idx="1"/>
          </p:nvPr>
        </p:nvSpPr>
        <p:spPr>
          <a:xfrm>
            <a:off x="785786" y="1666827"/>
            <a:ext cx="7603778" cy="21908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>
              <a:buNone/>
            </a:pPr>
            <a:r>
              <a:rPr lang="en-ID" b="1" dirty="0" err="1"/>
              <a:t>Pengelolaan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kata </a:t>
            </a:r>
            <a:r>
              <a:rPr lang="en-ID" b="1" dirty="0" err="1"/>
              <a:t>kelola</a:t>
            </a:r>
            <a:r>
              <a:rPr lang="en-ID" dirty="0"/>
              <a:t>, yang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memimpin</a:t>
            </a:r>
            <a:r>
              <a:rPr lang="en-ID" dirty="0"/>
              <a:t>, </a:t>
            </a:r>
            <a:r>
              <a:rPr lang="en-ID" dirty="0" err="1"/>
              <a:t>mengendalikan</a:t>
            </a:r>
            <a:r>
              <a:rPr lang="en-ID" dirty="0"/>
              <a:t>, </a:t>
            </a:r>
            <a:r>
              <a:rPr lang="en-ID" dirty="0" err="1"/>
              <a:t>mengatur</a:t>
            </a:r>
            <a:r>
              <a:rPr lang="en-ID" dirty="0"/>
              <a:t>,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mengusahakan</a:t>
            </a:r>
            <a:r>
              <a:rPr lang="en-ID" dirty="0"/>
              <a:t> agar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, </a:t>
            </a:r>
            <a:r>
              <a:rPr lang="en-ID" dirty="0" err="1"/>
              <a:t>maju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penuh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.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yang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 smtClean="0"/>
              <a:t>merumuskan</a:t>
            </a:r>
            <a:r>
              <a:rPr lang="en-ID" dirty="0" smtClean="0"/>
              <a:t> </a:t>
            </a:r>
            <a:r>
              <a:rPr lang="en-ID" dirty="0" err="1"/>
              <a:t>kebijaksanaan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pengawasan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yang </a:t>
            </a:r>
            <a:r>
              <a:rPr lang="en-ID" dirty="0" err="1"/>
              <a:t>terlibat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pelaksanaan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pencapaian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 smtClean="0"/>
              <a:t>.</a:t>
            </a:r>
            <a:r>
              <a:rPr lang="en-US" dirty="0"/>
              <a:t> </a:t>
            </a:r>
            <a:r>
              <a:rPr lang="en-US" dirty="0" smtClean="0"/>
              <a:t>(KBBI)</a:t>
            </a:r>
          </a:p>
          <a:p>
            <a:pPr marL="139700" indent="0" algn="just">
              <a:buNone/>
            </a:pPr>
            <a:endParaRPr lang="en-US" dirty="0"/>
          </a:p>
          <a:p>
            <a:pPr marL="139700" indent="0" algn="just">
              <a:buNone/>
            </a:pPr>
            <a:r>
              <a:rPr lang="en-ID" dirty="0" err="1"/>
              <a:t>Menurut</a:t>
            </a:r>
            <a:r>
              <a:rPr lang="en-ID" dirty="0"/>
              <a:t> D. </a:t>
            </a:r>
            <a:r>
              <a:rPr lang="en-ID" dirty="0" err="1"/>
              <a:t>Sudjana</a:t>
            </a:r>
            <a:r>
              <a:rPr lang="en-ID" dirty="0"/>
              <a:t> (2010) </a:t>
            </a:r>
            <a:r>
              <a:rPr lang="en-ID" dirty="0" err="1"/>
              <a:t>Pengelolaan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</a:t>
            </a:r>
            <a:r>
              <a:rPr lang="en-ID" dirty="0" err="1"/>
              <a:t>bersama</a:t>
            </a:r>
            <a:r>
              <a:rPr lang="en-ID" dirty="0"/>
              <a:t> orang lain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orang lain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mancapai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yang </a:t>
            </a:r>
            <a:r>
              <a:rPr lang="en-ID" dirty="0" err="1"/>
              <a:t>diharapkan</a:t>
            </a:r>
            <a:r>
              <a:rPr lang="en-ID" dirty="0"/>
              <a:t>.  </a:t>
            </a:r>
            <a:endParaRPr lang="en-US" dirty="0"/>
          </a:p>
          <a:p>
            <a:pPr marL="139700" indent="0" algn="just">
              <a:buNone/>
            </a:pPr>
            <a:r>
              <a:rPr lang="en-ID" dirty="0"/>
              <a:t> </a:t>
            </a:r>
            <a:endParaRPr lang="en-US" dirty="0"/>
          </a:p>
          <a:p>
            <a:pPr marL="139700" lvl="0" indent="0" algn="just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8" name="Google Shape;965;p17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</a:t>
            </a:r>
            <a:r>
              <a:rPr lang="en" dirty="0" smtClean="0"/>
              <a:t>ujuan Pengelolaan </a:t>
            </a:r>
            <a:endParaRPr dirty="0"/>
          </a:p>
        </p:txBody>
      </p:sp>
      <p:sp>
        <p:nvSpPr>
          <p:cNvPr id="1048919" name="Google Shape;1023;p17"/>
          <p:cNvSpPr/>
          <p:nvPr/>
        </p:nvSpPr>
        <p:spPr>
          <a:xfrm>
            <a:off x="412777" y="1428742"/>
            <a:ext cx="4104455" cy="65362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b="1" dirty="0" err="1">
                <a:solidFill>
                  <a:schemeClr val="bg1"/>
                </a:solidFill>
              </a:rPr>
              <a:t>Untuk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pencapaian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tujuan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organisasi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berdasarkan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visi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dan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 smtClean="0">
                <a:solidFill>
                  <a:schemeClr val="bg1"/>
                </a:solidFill>
              </a:rPr>
              <a:t>misi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048920" name="Google Shape;1026;p17"/>
          <p:cNvSpPr/>
          <p:nvPr/>
        </p:nvSpPr>
        <p:spPr>
          <a:xfrm>
            <a:off x="370788" y="2857502"/>
            <a:ext cx="4104455" cy="63523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b="1" dirty="0" err="1">
                <a:solidFill>
                  <a:schemeClr val="bg1"/>
                </a:solidFill>
              </a:rPr>
              <a:t>Untuk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menjaga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keseimbangan</a:t>
            </a:r>
            <a:r>
              <a:rPr lang="en-ID" b="1" dirty="0">
                <a:solidFill>
                  <a:schemeClr val="bg1"/>
                </a:solidFill>
              </a:rPr>
              <a:t> di </a:t>
            </a:r>
            <a:r>
              <a:rPr lang="en-ID" b="1" dirty="0" err="1">
                <a:solidFill>
                  <a:schemeClr val="bg1"/>
                </a:solidFill>
              </a:rPr>
              <a:t>antara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tujuan-tujuan</a:t>
            </a:r>
            <a:r>
              <a:rPr lang="en-ID" b="1" dirty="0">
                <a:solidFill>
                  <a:schemeClr val="bg1"/>
                </a:solidFill>
              </a:rPr>
              <a:t> yang </a:t>
            </a:r>
            <a:r>
              <a:rPr lang="en-ID" b="1" dirty="0" err="1">
                <a:solidFill>
                  <a:schemeClr val="bg1"/>
                </a:solidFill>
              </a:rPr>
              <a:t>saling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bertetangan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048921" name="Google Shape;1029;p17"/>
          <p:cNvSpPr/>
          <p:nvPr/>
        </p:nvSpPr>
        <p:spPr>
          <a:xfrm>
            <a:off x="5258228" y="3510281"/>
            <a:ext cx="3634252" cy="63310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smtClean="0">
                <a:solidFill>
                  <a:schemeClr val="lt1"/>
                </a:solidFill>
                <a:latin typeface="Balsamiq Sans"/>
                <a:sym typeface="Balsamiq Sans"/>
              </a:rPr>
              <a:t>U</a:t>
            </a:r>
            <a:r>
              <a:rPr lang="en" b="1" dirty="0" smtClean="0">
                <a:solidFill>
                  <a:schemeClr val="lt1"/>
                </a:solidFill>
                <a:latin typeface="Balsamiq Sans"/>
                <a:sym typeface="Balsamiq Sans"/>
              </a:rPr>
              <a:t>ntuk mencapai efektivitas</a:t>
            </a:r>
            <a:endParaRPr dirty="0"/>
          </a:p>
        </p:txBody>
      </p:sp>
      <p:sp>
        <p:nvSpPr>
          <p:cNvPr id="1048922" name="Google Shape;1032;p17"/>
          <p:cNvSpPr/>
          <p:nvPr/>
        </p:nvSpPr>
        <p:spPr>
          <a:xfrm>
            <a:off x="5148064" y="2066364"/>
            <a:ext cx="3744416" cy="648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b="1" dirty="0" err="1">
                <a:solidFill>
                  <a:schemeClr val="bg1"/>
                </a:solidFill>
              </a:rPr>
              <a:t>Untuk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mencapai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 smtClean="0">
                <a:solidFill>
                  <a:schemeClr val="bg1"/>
                </a:solidFill>
              </a:rPr>
              <a:t>efesiensi</a:t>
            </a:r>
            <a:endParaRPr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>
            <a:stCxn id="1048919" idx="3"/>
            <a:endCxn id="1048922" idx="1"/>
          </p:cNvCxnSpPr>
          <p:nvPr/>
        </p:nvCxnSpPr>
        <p:spPr>
          <a:xfrm>
            <a:off x="4517232" y="1755553"/>
            <a:ext cx="630832" cy="634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1048922" idx="1"/>
            <a:endCxn id="1048920" idx="3"/>
          </p:cNvCxnSpPr>
          <p:nvPr/>
        </p:nvCxnSpPr>
        <p:spPr>
          <a:xfrm rot="10800000" flipV="1">
            <a:off x="4475244" y="2390495"/>
            <a:ext cx="672821" cy="784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048920" idx="3"/>
            <a:endCxn id="1048921" idx="1"/>
          </p:cNvCxnSpPr>
          <p:nvPr/>
        </p:nvCxnSpPr>
        <p:spPr>
          <a:xfrm>
            <a:off x="4475243" y="3175121"/>
            <a:ext cx="782985" cy="651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5" name="Google Shape;1160;p20"/>
          <p:cNvSpPr txBox="1">
            <a:spLocks noGrp="1"/>
          </p:cNvSpPr>
          <p:nvPr>
            <p:ph type="title"/>
          </p:nvPr>
        </p:nvSpPr>
        <p:spPr>
          <a:xfrm>
            <a:off x="323528" y="612079"/>
            <a:ext cx="8712968" cy="60234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ID" sz="2000" dirty="0" err="1">
                <a:latin typeface="Comic Sans MS" pitchFamily="66" charset="0"/>
              </a:rPr>
              <a:t>Tujuan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pengelolaan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akan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tercapai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secara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tepat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apabila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>
                <a:latin typeface="Comic Sans MS" pitchFamily="66" charset="0"/>
              </a:rPr>
              <a:t>melakukan</a:t>
            </a:r>
            <a:r>
              <a:rPr lang="en-ID" sz="2000" dirty="0">
                <a:latin typeface="Comic Sans MS" pitchFamily="66" charset="0"/>
              </a:rPr>
              <a:t> </a:t>
            </a:r>
            <a:r>
              <a:rPr lang="en-ID" sz="2000" dirty="0" err="1" smtClean="0">
                <a:latin typeface="Comic Sans MS" pitchFamily="66" charset="0"/>
              </a:rPr>
              <a:t>langkah-langkah</a:t>
            </a:r>
            <a:r>
              <a:rPr lang="en-ID" sz="2000" dirty="0" smtClean="0">
                <a:latin typeface="Comic Sans MS" pitchFamily="66" charset="0"/>
              </a:rPr>
              <a:t> </a:t>
            </a:r>
            <a:r>
              <a:rPr lang="en-ID" sz="2000" dirty="0" err="1" smtClean="0">
                <a:latin typeface="Comic Sans MS" pitchFamily="66" charset="0"/>
              </a:rPr>
              <a:t>berikut</a:t>
            </a:r>
            <a:r>
              <a:rPr lang="en-ID" sz="2000" dirty="0" smtClean="0">
                <a:latin typeface="Comic Sans MS" pitchFamily="66" charset="0"/>
              </a:rPr>
              <a:t> </a:t>
            </a:r>
            <a:r>
              <a:rPr lang="en-ID" sz="2000" dirty="0" err="1" smtClean="0">
                <a:latin typeface="Comic Sans MS" pitchFamily="66" charset="0"/>
              </a:rPr>
              <a:t>ini</a:t>
            </a:r>
            <a:r>
              <a:rPr lang="en-ID" sz="2000" dirty="0" smtClean="0">
                <a:latin typeface="Comic Sans MS" pitchFamily="66" charset="0"/>
              </a:rPr>
              <a:t> : </a:t>
            </a:r>
            <a:r>
              <a:rPr lang="en-US" sz="2000" dirty="0">
                <a:latin typeface="Comic Sans MS" pitchFamily="66" charset="0"/>
              </a:rPr>
              <a:t/>
            </a:r>
            <a:br>
              <a:rPr lang="en-US" sz="2000" dirty="0">
                <a:latin typeface="Comic Sans MS" pitchFamily="66" charset="0"/>
              </a:rPr>
            </a:br>
            <a:endParaRPr sz="2000" dirty="0">
              <a:latin typeface="Comic Sans MS" pitchFamily="66" charset="0"/>
            </a:endParaRPr>
          </a:p>
        </p:txBody>
      </p:sp>
      <p:sp>
        <p:nvSpPr>
          <p:cNvPr id="1048926" name="Google Shape;1161;p20"/>
          <p:cNvSpPr/>
          <p:nvPr/>
        </p:nvSpPr>
        <p:spPr>
          <a:xfrm rot="5400000" flipH="1">
            <a:off x="100118" y="1243140"/>
            <a:ext cx="2657220" cy="2428892"/>
          </a:xfrm>
          <a:prstGeom prst="blockArc">
            <a:avLst>
              <a:gd name="adj1" fmla="val 5379545"/>
              <a:gd name="adj2" fmla="val 23621"/>
              <a:gd name="adj3" fmla="val 71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27" name="Google Shape;1162;p20"/>
          <p:cNvSpPr/>
          <p:nvPr/>
        </p:nvSpPr>
        <p:spPr>
          <a:xfrm rot="5400000" flipH="1">
            <a:off x="677133" y="1605841"/>
            <a:ext cx="1646066" cy="1571636"/>
          </a:xfrm>
          <a:prstGeom prst="blockArc">
            <a:avLst>
              <a:gd name="adj1" fmla="val 10800135"/>
              <a:gd name="adj2" fmla="val 34592"/>
              <a:gd name="adj3" fmla="val 975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28" name="Google Shape;1163;p20"/>
          <p:cNvSpPr/>
          <p:nvPr/>
        </p:nvSpPr>
        <p:spPr>
          <a:xfrm rot="5400000" flipH="1">
            <a:off x="1111347" y="2111493"/>
            <a:ext cx="920514" cy="714380"/>
          </a:xfrm>
          <a:prstGeom prst="blockArc">
            <a:avLst>
              <a:gd name="adj1" fmla="val 16237535"/>
              <a:gd name="adj2" fmla="val 129374"/>
              <a:gd name="adj3" fmla="val 1556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29" name="Google Shape;1170;p20"/>
          <p:cNvSpPr/>
          <p:nvPr/>
        </p:nvSpPr>
        <p:spPr>
          <a:xfrm>
            <a:off x="2714612" y="1285866"/>
            <a:ext cx="6072230" cy="3071834"/>
          </a:xfrm>
          <a:prstGeom prst="roundRect">
            <a:avLst>
              <a:gd name="adj" fmla="val 10290"/>
            </a:avLst>
          </a:prstGeom>
          <a:solidFill>
            <a:schemeClr val="accent3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ID" dirty="0" smtClean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 err="1"/>
              <a:t>strategi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batasan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/>
              <a:t>target 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, </a:t>
            </a:r>
            <a:r>
              <a:rPr lang="en-ID" dirty="0" err="1"/>
              <a:t>kualitas</a:t>
            </a:r>
            <a:r>
              <a:rPr lang="en-ID" dirty="0"/>
              <a:t>,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batasan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pengoperasian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rencana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efetivitas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efisiensi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Menentukan</a:t>
            </a:r>
            <a:r>
              <a:rPr lang="en-ID" dirty="0" smtClean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menilai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Mengadakan</a:t>
            </a:r>
            <a:r>
              <a:rPr lang="en-ID" dirty="0" smtClean="0"/>
              <a:t> </a:t>
            </a:r>
            <a:r>
              <a:rPr lang="en-ID" dirty="0" err="1"/>
              <a:t>pertemuan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Pelaksanaan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Mengadakan</a:t>
            </a:r>
            <a:r>
              <a:rPr lang="en-ID" dirty="0" smtClean="0"/>
              <a:t> </a:t>
            </a:r>
            <a:r>
              <a:rPr lang="en-ID" dirty="0" err="1"/>
              <a:t>penilaian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Mengadakan</a:t>
            </a:r>
            <a:r>
              <a:rPr lang="en-ID" dirty="0" smtClean="0"/>
              <a:t> </a:t>
            </a:r>
            <a:r>
              <a:rPr lang="en-ID" dirty="0"/>
              <a:t>review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berkala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ID" dirty="0" err="1" smtClean="0"/>
              <a:t>Pelaksanaan</a:t>
            </a:r>
            <a:r>
              <a:rPr lang="en-ID" dirty="0" smtClean="0"/>
              <a:t>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berikutnya</a:t>
            </a:r>
            <a:r>
              <a:rPr lang="en-ID" dirty="0"/>
              <a:t>, </a:t>
            </a:r>
            <a:r>
              <a:rPr lang="en-ID" dirty="0" err="1"/>
              <a:t>berlangsung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berulang-ulang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9" name="Google Shape;1176;p20"/>
          <p:cNvGrpSpPr/>
          <p:nvPr/>
        </p:nvGrpSpPr>
        <p:grpSpPr>
          <a:xfrm>
            <a:off x="1214414" y="2214561"/>
            <a:ext cx="500066" cy="500066"/>
            <a:chOff x="3943638" y="3815072"/>
            <a:chExt cx="357933" cy="342676"/>
          </a:xfrm>
        </p:grpSpPr>
        <p:sp>
          <p:nvSpPr>
            <p:cNvPr id="1048930" name="Google Shape;1177;p20"/>
            <p:cNvSpPr/>
            <p:nvPr/>
          </p:nvSpPr>
          <p:spPr>
            <a:xfrm>
              <a:off x="4136918" y="3996389"/>
              <a:ext cx="87215" cy="87514"/>
            </a:xfrm>
            <a:custGeom>
              <a:avLst/>
              <a:gdLst/>
              <a:ahLst/>
              <a:cxnLst/>
              <a:rect l="l" t="t" r="r" b="b"/>
              <a:pathLst>
                <a:path w="5825" h="5845" extrusionOk="0">
                  <a:moveTo>
                    <a:pt x="1073" y="0"/>
                  </a:moveTo>
                  <a:lnTo>
                    <a:pt x="1" y="1072"/>
                  </a:lnTo>
                  <a:lnTo>
                    <a:pt x="4752" y="5845"/>
                  </a:lnTo>
                  <a:lnTo>
                    <a:pt x="5824" y="4752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1" name="Google Shape;1178;p20"/>
            <p:cNvSpPr/>
            <p:nvPr/>
          </p:nvSpPr>
          <p:spPr>
            <a:xfrm>
              <a:off x="4173750" y="4034240"/>
              <a:ext cx="127820" cy="123508"/>
            </a:xfrm>
            <a:custGeom>
              <a:avLst/>
              <a:gdLst/>
              <a:ahLst/>
              <a:cxnLst/>
              <a:rect l="l" t="t" r="r" b="b"/>
              <a:pathLst>
                <a:path w="8537" h="8249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61"/>
                  </a:cubicBezTo>
                  <a:lnTo>
                    <a:pt x="4983" y="7606"/>
                  </a:lnTo>
                  <a:cubicBezTo>
                    <a:pt x="5355" y="8032"/>
                    <a:pt x="5874" y="8248"/>
                    <a:pt x="6396" y="8248"/>
                  </a:cubicBezTo>
                  <a:cubicBezTo>
                    <a:pt x="6879" y="8248"/>
                    <a:pt x="7364" y="8064"/>
                    <a:pt x="7737" y="7690"/>
                  </a:cubicBezTo>
                  <a:lnTo>
                    <a:pt x="7758" y="7690"/>
                  </a:lnTo>
                  <a:cubicBezTo>
                    <a:pt x="8536" y="6912"/>
                    <a:pt x="8494" y="5651"/>
                    <a:pt x="7653" y="4936"/>
                  </a:cubicBez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rgbClr val="BB8A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2" name="Google Shape;1179;p20"/>
            <p:cNvSpPr/>
            <p:nvPr/>
          </p:nvSpPr>
          <p:spPr>
            <a:xfrm>
              <a:off x="4173750" y="4042969"/>
              <a:ext cx="122460" cy="114779"/>
            </a:xfrm>
            <a:custGeom>
              <a:avLst/>
              <a:gdLst/>
              <a:ahLst/>
              <a:cxnLst/>
              <a:rect l="l" t="t" r="r" b="b"/>
              <a:pathLst>
                <a:path w="8179" h="7666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4983" y="7023"/>
                  </a:lnTo>
                  <a:cubicBezTo>
                    <a:pt x="5366" y="7449"/>
                    <a:pt x="5884" y="7665"/>
                    <a:pt x="6404" y="7665"/>
                  </a:cubicBezTo>
                  <a:cubicBezTo>
                    <a:pt x="6883" y="7665"/>
                    <a:pt x="7364" y="7481"/>
                    <a:pt x="7737" y="7107"/>
                  </a:cubicBezTo>
                  <a:cubicBezTo>
                    <a:pt x="7927" y="6918"/>
                    <a:pt x="8095" y="6666"/>
                    <a:pt x="8179" y="6413"/>
                  </a:cubicBezTo>
                  <a:lnTo>
                    <a:pt x="8179" y="6413"/>
                  </a:lnTo>
                  <a:cubicBezTo>
                    <a:pt x="7964" y="6493"/>
                    <a:pt x="7742" y="6532"/>
                    <a:pt x="7523" y="6532"/>
                  </a:cubicBezTo>
                  <a:cubicBezTo>
                    <a:pt x="6991" y="6532"/>
                    <a:pt x="6476" y="6304"/>
                    <a:pt x="6118" y="5888"/>
                  </a:cubicBezTo>
                  <a:lnTo>
                    <a:pt x="967" y="1"/>
                  </a:lnTo>
                  <a:close/>
                </a:path>
              </a:pathLst>
            </a:custGeom>
            <a:solidFill>
              <a:srgbClr val="9E66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3" name="Google Shape;1180;p20"/>
            <p:cNvSpPr/>
            <p:nvPr/>
          </p:nvSpPr>
          <p:spPr>
            <a:xfrm>
              <a:off x="3943638" y="3815072"/>
              <a:ext cx="268846" cy="245235"/>
            </a:xfrm>
            <a:custGeom>
              <a:avLst/>
              <a:gdLst/>
              <a:ahLst/>
              <a:cxnLst/>
              <a:rect l="l" t="t" r="r" b="b"/>
              <a:pathLst>
                <a:path w="17956" h="16379" extrusionOk="0">
                  <a:moveTo>
                    <a:pt x="8978" y="0"/>
                  </a:moveTo>
                  <a:cubicBezTo>
                    <a:pt x="6886" y="0"/>
                    <a:pt x="4794" y="799"/>
                    <a:pt x="3196" y="2397"/>
                  </a:cubicBezTo>
                  <a:cubicBezTo>
                    <a:pt x="1" y="5593"/>
                    <a:pt x="1" y="10786"/>
                    <a:pt x="3196" y="13981"/>
                  </a:cubicBezTo>
                  <a:cubicBezTo>
                    <a:pt x="4794" y="15579"/>
                    <a:pt x="6886" y="16378"/>
                    <a:pt x="8978" y="16378"/>
                  </a:cubicBezTo>
                  <a:cubicBezTo>
                    <a:pt x="11070" y="16378"/>
                    <a:pt x="13162" y="15579"/>
                    <a:pt x="14760" y="13981"/>
                  </a:cubicBezTo>
                  <a:cubicBezTo>
                    <a:pt x="17955" y="10786"/>
                    <a:pt x="17955" y="5593"/>
                    <a:pt x="14760" y="2397"/>
                  </a:cubicBezTo>
                  <a:cubicBezTo>
                    <a:pt x="13162" y="799"/>
                    <a:pt x="11070" y="0"/>
                    <a:pt x="8978" y="0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4" name="Google Shape;1181;p20"/>
            <p:cNvSpPr/>
            <p:nvPr/>
          </p:nvSpPr>
          <p:spPr>
            <a:xfrm>
              <a:off x="3974795" y="3843715"/>
              <a:ext cx="206516" cy="187860"/>
            </a:xfrm>
            <a:custGeom>
              <a:avLst/>
              <a:gdLst/>
              <a:ahLst/>
              <a:cxnLst/>
              <a:rect l="l" t="t" r="r" b="b"/>
              <a:pathLst>
                <a:path w="13793" h="12547" extrusionOk="0">
                  <a:moveTo>
                    <a:pt x="6897" y="0"/>
                  </a:moveTo>
                  <a:cubicBezTo>
                    <a:pt x="5294" y="0"/>
                    <a:pt x="3691" y="610"/>
                    <a:pt x="2461" y="1829"/>
                  </a:cubicBezTo>
                  <a:cubicBezTo>
                    <a:pt x="1" y="4289"/>
                    <a:pt x="1" y="8263"/>
                    <a:pt x="2461" y="10702"/>
                  </a:cubicBezTo>
                  <a:cubicBezTo>
                    <a:pt x="3691" y="11932"/>
                    <a:pt x="5294" y="12547"/>
                    <a:pt x="6897" y="12547"/>
                  </a:cubicBezTo>
                  <a:cubicBezTo>
                    <a:pt x="8500" y="12547"/>
                    <a:pt x="10103" y="11932"/>
                    <a:pt x="11333" y="10702"/>
                  </a:cubicBezTo>
                  <a:cubicBezTo>
                    <a:pt x="13793" y="8263"/>
                    <a:pt x="13793" y="4289"/>
                    <a:pt x="11333" y="1829"/>
                  </a:cubicBezTo>
                  <a:cubicBezTo>
                    <a:pt x="10103" y="610"/>
                    <a:pt x="8500" y="0"/>
                    <a:pt x="6897" y="0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5" name="Google Shape;1182;p20"/>
            <p:cNvSpPr/>
            <p:nvPr/>
          </p:nvSpPr>
          <p:spPr>
            <a:xfrm>
              <a:off x="3973538" y="3863538"/>
              <a:ext cx="178817" cy="167857"/>
            </a:xfrm>
            <a:custGeom>
              <a:avLst/>
              <a:gdLst/>
              <a:ahLst/>
              <a:cxnLst/>
              <a:rect l="l" t="t" r="r" b="b"/>
              <a:pathLst>
                <a:path w="11943" h="11211" extrusionOk="0">
                  <a:moveTo>
                    <a:pt x="3134" y="1"/>
                  </a:moveTo>
                  <a:cubicBezTo>
                    <a:pt x="2923" y="148"/>
                    <a:pt x="2734" y="337"/>
                    <a:pt x="2545" y="527"/>
                  </a:cubicBezTo>
                  <a:cubicBezTo>
                    <a:pt x="1" y="3070"/>
                    <a:pt x="148" y="7254"/>
                    <a:pt x="2860" y="9651"/>
                  </a:cubicBezTo>
                  <a:cubicBezTo>
                    <a:pt x="4056" y="10699"/>
                    <a:pt x="5530" y="11211"/>
                    <a:pt x="6995" y="11211"/>
                  </a:cubicBezTo>
                  <a:cubicBezTo>
                    <a:pt x="8853" y="11211"/>
                    <a:pt x="10697" y="10388"/>
                    <a:pt x="11943" y="8789"/>
                  </a:cubicBezTo>
                  <a:lnTo>
                    <a:pt x="11943" y="8789"/>
                  </a:lnTo>
                  <a:cubicBezTo>
                    <a:pt x="10805" y="9668"/>
                    <a:pt x="9455" y="10100"/>
                    <a:pt x="8111" y="10100"/>
                  </a:cubicBezTo>
                  <a:cubicBezTo>
                    <a:pt x="6499" y="10100"/>
                    <a:pt x="4896" y="9479"/>
                    <a:pt x="3680" y="8263"/>
                  </a:cubicBezTo>
                  <a:cubicBezTo>
                    <a:pt x="1452" y="6035"/>
                    <a:pt x="1220" y="2482"/>
                    <a:pt x="3134" y="1"/>
                  </a:cubicBez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6" name="Google Shape;1183;p20"/>
            <p:cNvSpPr/>
            <p:nvPr/>
          </p:nvSpPr>
          <p:spPr>
            <a:xfrm>
              <a:off x="4028008" y="3869842"/>
              <a:ext cx="102202" cy="29017"/>
            </a:xfrm>
            <a:custGeom>
              <a:avLst/>
              <a:gdLst/>
              <a:ahLst/>
              <a:cxnLst/>
              <a:rect l="l" t="t" r="r" b="b"/>
              <a:pathLst>
                <a:path w="6826" h="1938" extrusionOk="0">
                  <a:moveTo>
                    <a:pt x="3332" y="0"/>
                  </a:moveTo>
                  <a:cubicBezTo>
                    <a:pt x="2171" y="0"/>
                    <a:pt x="1009" y="442"/>
                    <a:pt x="126" y="1325"/>
                  </a:cubicBezTo>
                  <a:cubicBezTo>
                    <a:pt x="0" y="1451"/>
                    <a:pt x="0" y="1661"/>
                    <a:pt x="126" y="1808"/>
                  </a:cubicBezTo>
                  <a:cubicBezTo>
                    <a:pt x="189" y="1872"/>
                    <a:pt x="273" y="1903"/>
                    <a:pt x="360" y="1903"/>
                  </a:cubicBezTo>
                  <a:cubicBezTo>
                    <a:pt x="447" y="1903"/>
                    <a:pt x="536" y="1872"/>
                    <a:pt x="610" y="1808"/>
                  </a:cubicBezTo>
                  <a:cubicBezTo>
                    <a:pt x="1356" y="1052"/>
                    <a:pt x="2344" y="673"/>
                    <a:pt x="3332" y="673"/>
                  </a:cubicBezTo>
                  <a:cubicBezTo>
                    <a:pt x="4321" y="673"/>
                    <a:pt x="5309" y="1052"/>
                    <a:pt x="6055" y="1808"/>
                  </a:cubicBezTo>
                  <a:cubicBezTo>
                    <a:pt x="6131" y="1900"/>
                    <a:pt x="6220" y="1937"/>
                    <a:pt x="6307" y="1937"/>
                  </a:cubicBezTo>
                  <a:cubicBezTo>
                    <a:pt x="6580" y="1937"/>
                    <a:pt x="6826" y="1564"/>
                    <a:pt x="6539" y="1325"/>
                  </a:cubicBezTo>
                  <a:cubicBezTo>
                    <a:pt x="5656" y="442"/>
                    <a:pt x="4494" y="0"/>
                    <a:pt x="33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7" name="Google Shape;1184;p20"/>
            <p:cNvSpPr/>
            <p:nvPr/>
          </p:nvSpPr>
          <p:spPr>
            <a:xfrm>
              <a:off x="4173750" y="4034240"/>
              <a:ext cx="51640" cy="50936"/>
            </a:xfrm>
            <a:custGeom>
              <a:avLst/>
              <a:gdLst/>
              <a:ahLst/>
              <a:cxnLst/>
              <a:rect l="l" t="t" r="r" b="b"/>
              <a:pathLst>
                <a:path w="3449" h="3402" extrusionOk="0">
                  <a:moveTo>
                    <a:pt x="1790" y="0"/>
                  </a:moveTo>
                  <a:cubicBezTo>
                    <a:pt x="1628" y="0"/>
                    <a:pt x="1467" y="63"/>
                    <a:pt x="1346" y="184"/>
                  </a:cubicBezTo>
                  <a:lnTo>
                    <a:pt x="253" y="1299"/>
                  </a:lnTo>
                  <a:cubicBezTo>
                    <a:pt x="0" y="1530"/>
                    <a:pt x="0" y="1908"/>
                    <a:pt x="211" y="2140"/>
                  </a:cubicBezTo>
                  <a:lnTo>
                    <a:pt x="1304" y="3401"/>
                  </a:lnTo>
                  <a:lnTo>
                    <a:pt x="3448" y="1257"/>
                  </a:lnTo>
                  <a:lnTo>
                    <a:pt x="2208" y="163"/>
                  </a:lnTo>
                  <a:cubicBezTo>
                    <a:pt x="2087" y="53"/>
                    <a:pt x="1938" y="0"/>
                    <a:pt x="1790" y="0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8" name="Google Shape;1185;p20"/>
            <p:cNvSpPr/>
            <p:nvPr/>
          </p:nvSpPr>
          <p:spPr>
            <a:xfrm>
              <a:off x="4173750" y="4042969"/>
              <a:ext cx="36533" cy="42207"/>
            </a:xfrm>
            <a:custGeom>
              <a:avLst/>
              <a:gdLst/>
              <a:ahLst/>
              <a:cxnLst/>
              <a:rect l="l" t="t" r="r" b="b"/>
              <a:pathLst>
                <a:path w="2440" h="2819" extrusionOk="0">
                  <a:moveTo>
                    <a:pt x="967" y="1"/>
                  </a:moveTo>
                  <a:lnTo>
                    <a:pt x="253" y="716"/>
                  </a:lnTo>
                  <a:cubicBezTo>
                    <a:pt x="0" y="947"/>
                    <a:pt x="0" y="1325"/>
                    <a:pt x="211" y="1578"/>
                  </a:cubicBezTo>
                  <a:lnTo>
                    <a:pt x="1304" y="2818"/>
                  </a:lnTo>
                  <a:lnTo>
                    <a:pt x="2439" y="1662"/>
                  </a:lnTo>
                  <a:lnTo>
                    <a:pt x="967" y="1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Google Shape;1042;p18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</a:t>
            </a:r>
            <a:r>
              <a:rPr lang="en" dirty="0" smtClean="0"/>
              <a:t>engelolaan Yang Baik </a:t>
            </a:r>
            <a:endParaRPr dirty="0"/>
          </a:p>
        </p:txBody>
      </p:sp>
      <p:sp>
        <p:nvSpPr>
          <p:cNvPr id="1048942" name="Google Shape;1044;p18"/>
          <p:cNvSpPr/>
          <p:nvPr/>
        </p:nvSpPr>
        <p:spPr>
          <a:xfrm>
            <a:off x="6573350" y="2871781"/>
            <a:ext cx="1548300" cy="430500"/>
          </a:xfrm>
          <a:prstGeom prst="roundRect">
            <a:avLst>
              <a:gd name="adj" fmla="val 16667"/>
            </a:avLst>
          </a:prstGeom>
          <a:solidFill>
            <a:srgbClr val="9E66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C</a:t>
            </a:r>
            <a:r>
              <a:rPr lang="en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ontrolling </a:t>
            </a: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8943" name="Google Shape;1047;p18"/>
          <p:cNvSpPr/>
          <p:nvPr/>
        </p:nvSpPr>
        <p:spPr>
          <a:xfrm>
            <a:off x="953000" y="1273031"/>
            <a:ext cx="1548300" cy="430500"/>
          </a:xfrm>
          <a:prstGeom prst="roundRect">
            <a:avLst>
              <a:gd name="adj" fmla="val 16667"/>
            </a:avLst>
          </a:prstGeom>
          <a:solidFill>
            <a:srgbClr val="AAB1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Planning </a:t>
            </a: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8944" name="Google Shape;1050;p18"/>
          <p:cNvSpPr/>
          <p:nvPr/>
        </p:nvSpPr>
        <p:spPr>
          <a:xfrm>
            <a:off x="952992" y="2878056"/>
            <a:ext cx="1548300" cy="430500"/>
          </a:xfrm>
          <a:prstGeom prst="roundRect">
            <a:avLst>
              <a:gd name="adj" fmla="val 16667"/>
            </a:avLst>
          </a:prstGeom>
          <a:solidFill>
            <a:srgbClr val="BB8A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organizing</a:t>
            </a: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8945" name="Google Shape;1053;p18"/>
          <p:cNvSpPr/>
          <p:nvPr/>
        </p:nvSpPr>
        <p:spPr>
          <a:xfrm>
            <a:off x="6573350" y="1273019"/>
            <a:ext cx="1548300" cy="430500"/>
          </a:xfrm>
          <a:prstGeom prst="roundRect">
            <a:avLst>
              <a:gd name="adj" fmla="val 16667"/>
            </a:avLst>
          </a:prstGeom>
          <a:solidFill>
            <a:srgbClr val="CDAE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A</a:t>
            </a:r>
            <a:r>
              <a:rPr lang="en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ctuating </a:t>
            </a: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8946" name="Google Shape;1055;p18"/>
          <p:cNvSpPr/>
          <p:nvPr/>
        </p:nvSpPr>
        <p:spPr>
          <a:xfrm>
            <a:off x="3626550" y="1807381"/>
            <a:ext cx="1890900" cy="18909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7" name="Google Shape;1056;p18"/>
          <p:cNvSpPr/>
          <p:nvPr/>
        </p:nvSpPr>
        <p:spPr>
          <a:xfrm>
            <a:off x="3523538" y="1733601"/>
            <a:ext cx="661500" cy="661500"/>
          </a:xfrm>
          <a:prstGeom prst="roundRect">
            <a:avLst>
              <a:gd name="adj" fmla="val 16667"/>
            </a:avLst>
          </a:prstGeom>
          <a:solidFill>
            <a:srgbClr val="AAB1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8" name="Google Shape;1057;p18"/>
          <p:cNvSpPr/>
          <p:nvPr/>
        </p:nvSpPr>
        <p:spPr>
          <a:xfrm>
            <a:off x="4958950" y="1733613"/>
            <a:ext cx="661500" cy="661500"/>
          </a:xfrm>
          <a:prstGeom prst="roundRect">
            <a:avLst>
              <a:gd name="adj" fmla="val 16667"/>
            </a:avLst>
          </a:prstGeom>
          <a:solidFill>
            <a:srgbClr val="CDAE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49" name="Google Shape;1058;p18"/>
          <p:cNvSpPr/>
          <p:nvPr/>
        </p:nvSpPr>
        <p:spPr>
          <a:xfrm>
            <a:off x="3523538" y="3087713"/>
            <a:ext cx="661500" cy="661500"/>
          </a:xfrm>
          <a:prstGeom prst="roundRect">
            <a:avLst>
              <a:gd name="adj" fmla="val 16667"/>
            </a:avLst>
          </a:prstGeom>
          <a:solidFill>
            <a:srgbClr val="BB8A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50" name="Google Shape;1059;p18"/>
          <p:cNvSpPr/>
          <p:nvPr/>
        </p:nvSpPr>
        <p:spPr>
          <a:xfrm>
            <a:off x="4958963" y="3087713"/>
            <a:ext cx="661500" cy="661500"/>
          </a:xfrm>
          <a:prstGeom prst="roundRect">
            <a:avLst>
              <a:gd name="adj" fmla="val 16667"/>
            </a:avLst>
          </a:prstGeom>
          <a:solidFill>
            <a:srgbClr val="9E66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" name="Google Shape;1060;p18"/>
          <p:cNvGrpSpPr/>
          <p:nvPr/>
        </p:nvGrpSpPr>
        <p:grpSpPr>
          <a:xfrm>
            <a:off x="5115762" y="1892849"/>
            <a:ext cx="347876" cy="343029"/>
            <a:chOff x="2508283" y="2478100"/>
            <a:chExt cx="347876" cy="343029"/>
          </a:xfrm>
        </p:grpSpPr>
        <p:sp>
          <p:nvSpPr>
            <p:cNvPr id="1048951" name="Google Shape;1061;p18"/>
            <p:cNvSpPr/>
            <p:nvPr/>
          </p:nvSpPr>
          <p:spPr>
            <a:xfrm>
              <a:off x="2508283" y="2666351"/>
              <a:ext cx="158096" cy="154778"/>
            </a:xfrm>
            <a:custGeom>
              <a:avLst/>
              <a:gdLst/>
              <a:ahLst/>
              <a:cxnLst/>
              <a:rect l="l" t="t" r="r" b="b"/>
              <a:pathLst>
                <a:path w="4860" h="4758" extrusionOk="0">
                  <a:moveTo>
                    <a:pt x="3097" y="0"/>
                  </a:moveTo>
                  <a:lnTo>
                    <a:pt x="477" y="2620"/>
                  </a:lnTo>
                  <a:cubicBezTo>
                    <a:pt x="1" y="3096"/>
                    <a:pt x="1" y="3906"/>
                    <a:pt x="477" y="4382"/>
                  </a:cubicBezTo>
                  <a:cubicBezTo>
                    <a:pt x="715" y="4632"/>
                    <a:pt x="1037" y="4757"/>
                    <a:pt x="1358" y="4757"/>
                  </a:cubicBezTo>
                  <a:cubicBezTo>
                    <a:pt x="1680" y="4757"/>
                    <a:pt x="2001" y="4632"/>
                    <a:pt x="2240" y="4382"/>
                  </a:cubicBezTo>
                  <a:lnTo>
                    <a:pt x="4859" y="1762"/>
                  </a:lnTo>
                  <a:cubicBezTo>
                    <a:pt x="4097" y="1381"/>
                    <a:pt x="3502" y="762"/>
                    <a:pt x="3097" y="0"/>
                  </a:cubicBez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2" name="Google Shape;1062;p18"/>
            <p:cNvSpPr/>
            <p:nvPr/>
          </p:nvSpPr>
          <p:spPr>
            <a:xfrm>
              <a:off x="2523800" y="2699661"/>
              <a:ext cx="142579" cy="121467"/>
            </a:xfrm>
            <a:custGeom>
              <a:avLst/>
              <a:gdLst/>
              <a:ahLst/>
              <a:cxnLst/>
              <a:rect l="l" t="t" r="r" b="b"/>
              <a:pathLst>
                <a:path w="4383" h="3734" extrusionOk="0">
                  <a:moveTo>
                    <a:pt x="3382" y="0"/>
                  </a:moveTo>
                  <a:lnTo>
                    <a:pt x="0" y="3358"/>
                  </a:lnTo>
                  <a:cubicBezTo>
                    <a:pt x="238" y="3608"/>
                    <a:pt x="560" y="3733"/>
                    <a:pt x="881" y="3733"/>
                  </a:cubicBezTo>
                  <a:cubicBezTo>
                    <a:pt x="1203" y="3733"/>
                    <a:pt x="1524" y="3608"/>
                    <a:pt x="1763" y="3358"/>
                  </a:cubicBezTo>
                  <a:lnTo>
                    <a:pt x="4382" y="738"/>
                  </a:lnTo>
                  <a:cubicBezTo>
                    <a:pt x="4001" y="548"/>
                    <a:pt x="3668" y="286"/>
                    <a:pt x="3382" y="0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3" name="Google Shape;1063;p18"/>
            <p:cNvSpPr/>
            <p:nvPr/>
          </p:nvSpPr>
          <p:spPr>
            <a:xfrm>
              <a:off x="2562511" y="2698881"/>
              <a:ext cx="72086" cy="71306"/>
            </a:xfrm>
            <a:custGeom>
              <a:avLst/>
              <a:gdLst/>
              <a:ahLst/>
              <a:cxnLst/>
              <a:rect l="l" t="t" r="r" b="b"/>
              <a:pathLst>
                <a:path w="2216" h="2192" extrusionOk="0">
                  <a:moveTo>
                    <a:pt x="453" y="0"/>
                  </a:moveTo>
                  <a:lnTo>
                    <a:pt x="1" y="429"/>
                  </a:lnTo>
                  <a:lnTo>
                    <a:pt x="1763" y="2191"/>
                  </a:lnTo>
                  <a:lnTo>
                    <a:pt x="2216" y="1739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4" name="Google Shape;1064;p18"/>
            <p:cNvSpPr/>
            <p:nvPr/>
          </p:nvSpPr>
          <p:spPr>
            <a:xfrm>
              <a:off x="2591202" y="2727540"/>
              <a:ext cx="43395" cy="43428"/>
            </a:xfrm>
            <a:custGeom>
              <a:avLst/>
              <a:gdLst/>
              <a:ahLst/>
              <a:cxnLst/>
              <a:rect l="l" t="t" r="r" b="b"/>
              <a:pathLst>
                <a:path w="1334" h="1335" extrusionOk="0">
                  <a:moveTo>
                    <a:pt x="429" y="0"/>
                  </a:moveTo>
                  <a:lnTo>
                    <a:pt x="0" y="453"/>
                  </a:lnTo>
                  <a:lnTo>
                    <a:pt x="881" y="1334"/>
                  </a:lnTo>
                  <a:lnTo>
                    <a:pt x="1334" y="9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5" name="Google Shape;1065;p18"/>
            <p:cNvSpPr/>
            <p:nvPr/>
          </p:nvSpPr>
          <p:spPr>
            <a:xfrm>
              <a:off x="2591950" y="2478100"/>
              <a:ext cx="264209" cy="263428"/>
            </a:xfrm>
            <a:custGeom>
              <a:avLst/>
              <a:gdLst/>
              <a:ahLst/>
              <a:cxnLst/>
              <a:rect l="l" t="t" r="r" b="b"/>
              <a:pathLst>
                <a:path w="8122" h="8098" extrusionOk="0">
                  <a:moveTo>
                    <a:pt x="4049" y="0"/>
                  </a:moveTo>
                  <a:cubicBezTo>
                    <a:pt x="1811" y="0"/>
                    <a:pt x="1" y="1810"/>
                    <a:pt x="1" y="4049"/>
                  </a:cubicBezTo>
                  <a:cubicBezTo>
                    <a:pt x="1" y="6263"/>
                    <a:pt x="1835" y="8097"/>
                    <a:pt x="4073" y="8097"/>
                  </a:cubicBezTo>
                  <a:cubicBezTo>
                    <a:pt x="6312" y="8097"/>
                    <a:pt x="8122" y="6311"/>
                    <a:pt x="8122" y="4049"/>
                  </a:cubicBezTo>
                  <a:cubicBezTo>
                    <a:pt x="8122" y="1786"/>
                    <a:pt x="6288" y="0"/>
                    <a:pt x="40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6" name="Google Shape;1066;p18"/>
            <p:cNvSpPr/>
            <p:nvPr/>
          </p:nvSpPr>
          <p:spPr>
            <a:xfrm>
              <a:off x="2630694" y="2516810"/>
              <a:ext cx="225465" cy="225465"/>
            </a:xfrm>
            <a:custGeom>
              <a:avLst/>
              <a:gdLst/>
              <a:ahLst/>
              <a:cxnLst/>
              <a:rect l="l" t="t" r="r" b="b"/>
              <a:pathLst>
                <a:path w="6931" h="6931" extrusionOk="0">
                  <a:moveTo>
                    <a:pt x="5740" y="1"/>
                  </a:moveTo>
                  <a:lnTo>
                    <a:pt x="1" y="5740"/>
                  </a:lnTo>
                  <a:cubicBezTo>
                    <a:pt x="739" y="6478"/>
                    <a:pt x="1739" y="6931"/>
                    <a:pt x="2858" y="6931"/>
                  </a:cubicBezTo>
                  <a:cubicBezTo>
                    <a:pt x="5121" y="6907"/>
                    <a:pt x="6931" y="5073"/>
                    <a:pt x="6931" y="2859"/>
                  </a:cubicBezTo>
                  <a:cubicBezTo>
                    <a:pt x="6931" y="1716"/>
                    <a:pt x="6478" y="715"/>
                    <a:pt x="5740" y="1"/>
                  </a:cubicBez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7" name="Google Shape;1067;p18"/>
            <p:cNvSpPr/>
            <p:nvPr/>
          </p:nvSpPr>
          <p:spPr>
            <a:xfrm>
              <a:off x="2632255" y="2518372"/>
              <a:ext cx="182070" cy="182070"/>
            </a:xfrm>
            <a:custGeom>
              <a:avLst/>
              <a:gdLst/>
              <a:ahLst/>
              <a:cxnLst/>
              <a:rect l="l" t="t" r="r" b="b"/>
              <a:pathLst>
                <a:path w="5597" h="5597" extrusionOk="0">
                  <a:moveTo>
                    <a:pt x="2810" y="1"/>
                  </a:moveTo>
                  <a:cubicBezTo>
                    <a:pt x="1262" y="1"/>
                    <a:pt x="0" y="1263"/>
                    <a:pt x="0" y="2811"/>
                  </a:cubicBezTo>
                  <a:cubicBezTo>
                    <a:pt x="0" y="4359"/>
                    <a:pt x="1262" y="5597"/>
                    <a:pt x="2810" y="5597"/>
                  </a:cubicBezTo>
                  <a:cubicBezTo>
                    <a:pt x="4358" y="5597"/>
                    <a:pt x="5597" y="4359"/>
                    <a:pt x="5597" y="2811"/>
                  </a:cubicBezTo>
                  <a:cubicBezTo>
                    <a:pt x="5597" y="1263"/>
                    <a:pt x="4358" y="1"/>
                    <a:pt x="2810" y="1"/>
                  </a:cubicBez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8" name="Google Shape;1068;p18"/>
            <p:cNvSpPr/>
            <p:nvPr/>
          </p:nvSpPr>
          <p:spPr>
            <a:xfrm>
              <a:off x="2659353" y="2544721"/>
              <a:ext cx="156534" cy="155721"/>
            </a:xfrm>
            <a:custGeom>
              <a:avLst/>
              <a:gdLst/>
              <a:ahLst/>
              <a:cxnLst/>
              <a:rect l="l" t="t" r="r" b="b"/>
              <a:pathLst>
                <a:path w="4812" h="4787" extrusionOk="0">
                  <a:moveTo>
                    <a:pt x="3978" y="0"/>
                  </a:moveTo>
                  <a:lnTo>
                    <a:pt x="1" y="3953"/>
                  </a:lnTo>
                  <a:cubicBezTo>
                    <a:pt x="501" y="4454"/>
                    <a:pt x="1239" y="4787"/>
                    <a:pt x="2001" y="4787"/>
                  </a:cubicBezTo>
                  <a:cubicBezTo>
                    <a:pt x="3549" y="4787"/>
                    <a:pt x="4811" y="3549"/>
                    <a:pt x="4811" y="2001"/>
                  </a:cubicBezTo>
                  <a:cubicBezTo>
                    <a:pt x="4811" y="1215"/>
                    <a:pt x="4478" y="500"/>
                    <a:pt x="3978" y="0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1069;p18"/>
          <p:cNvGrpSpPr/>
          <p:nvPr/>
        </p:nvGrpSpPr>
        <p:grpSpPr>
          <a:xfrm>
            <a:off x="3680350" y="1895520"/>
            <a:ext cx="347876" cy="337661"/>
            <a:chOff x="1756840" y="3045911"/>
            <a:chExt cx="347876" cy="337661"/>
          </a:xfrm>
        </p:grpSpPr>
        <p:sp>
          <p:nvSpPr>
            <p:cNvPr id="1048959" name="Google Shape;1070;p18"/>
            <p:cNvSpPr/>
            <p:nvPr/>
          </p:nvSpPr>
          <p:spPr>
            <a:xfrm>
              <a:off x="1774667" y="3196980"/>
              <a:ext cx="88351" cy="86823"/>
            </a:xfrm>
            <a:custGeom>
              <a:avLst/>
              <a:gdLst/>
              <a:ahLst/>
              <a:cxnLst/>
              <a:rect l="l" t="t" r="r" b="b"/>
              <a:pathLst>
                <a:path w="2716" h="2669" extrusionOk="0">
                  <a:moveTo>
                    <a:pt x="1811" y="1"/>
                  </a:moveTo>
                  <a:lnTo>
                    <a:pt x="1" y="1025"/>
                  </a:lnTo>
                  <a:lnTo>
                    <a:pt x="882" y="2668"/>
                  </a:lnTo>
                  <a:lnTo>
                    <a:pt x="2716" y="1644"/>
                  </a:lnTo>
                  <a:lnTo>
                    <a:pt x="1811" y="1"/>
                  </a:ln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0" name="Google Shape;1071;p18"/>
            <p:cNvSpPr/>
            <p:nvPr/>
          </p:nvSpPr>
          <p:spPr>
            <a:xfrm>
              <a:off x="1789403" y="3224110"/>
              <a:ext cx="73615" cy="59693"/>
            </a:xfrm>
            <a:custGeom>
              <a:avLst/>
              <a:gdLst/>
              <a:ahLst/>
              <a:cxnLst/>
              <a:rect l="l" t="t" r="r" b="b"/>
              <a:pathLst>
                <a:path w="2263" h="1835" extrusionOk="0">
                  <a:moveTo>
                    <a:pt x="1810" y="0"/>
                  </a:moveTo>
                  <a:cubicBezTo>
                    <a:pt x="1596" y="120"/>
                    <a:pt x="167" y="905"/>
                    <a:pt x="0" y="1025"/>
                  </a:cubicBezTo>
                  <a:lnTo>
                    <a:pt x="429" y="1834"/>
                  </a:lnTo>
                  <a:cubicBezTo>
                    <a:pt x="643" y="1715"/>
                    <a:pt x="2024" y="953"/>
                    <a:pt x="2263" y="810"/>
                  </a:cubicBezTo>
                  <a:lnTo>
                    <a:pt x="18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1" name="Google Shape;1072;p18"/>
            <p:cNvSpPr/>
            <p:nvPr/>
          </p:nvSpPr>
          <p:spPr>
            <a:xfrm>
              <a:off x="1856024" y="3247337"/>
              <a:ext cx="92971" cy="136236"/>
            </a:xfrm>
            <a:custGeom>
              <a:avLst/>
              <a:gdLst/>
              <a:ahLst/>
              <a:cxnLst/>
              <a:rect l="l" t="t" r="r" b="b"/>
              <a:pathLst>
                <a:path w="2858" h="4188" extrusionOk="0">
                  <a:moveTo>
                    <a:pt x="2310" y="1"/>
                  </a:moveTo>
                  <a:lnTo>
                    <a:pt x="95" y="3740"/>
                  </a:lnTo>
                  <a:cubicBezTo>
                    <a:pt x="0" y="3883"/>
                    <a:pt x="48" y="4049"/>
                    <a:pt x="215" y="4145"/>
                  </a:cubicBezTo>
                  <a:cubicBezTo>
                    <a:pt x="259" y="4175"/>
                    <a:pt x="307" y="4188"/>
                    <a:pt x="353" y="4188"/>
                  </a:cubicBezTo>
                  <a:cubicBezTo>
                    <a:pt x="455" y="4188"/>
                    <a:pt x="554" y="4124"/>
                    <a:pt x="619" y="4026"/>
                  </a:cubicBezTo>
                  <a:lnTo>
                    <a:pt x="2858" y="311"/>
                  </a:lnTo>
                  <a:cubicBezTo>
                    <a:pt x="2644" y="239"/>
                    <a:pt x="2477" y="120"/>
                    <a:pt x="2310" y="1"/>
                  </a:cubicBez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2" name="Google Shape;1073;p18"/>
            <p:cNvSpPr/>
            <p:nvPr/>
          </p:nvSpPr>
          <p:spPr>
            <a:xfrm>
              <a:off x="1968350" y="3246588"/>
              <a:ext cx="92223" cy="136984"/>
            </a:xfrm>
            <a:custGeom>
              <a:avLst/>
              <a:gdLst/>
              <a:ahLst/>
              <a:cxnLst/>
              <a:rect l="l" t="t" r="r" b="b"/>
              <a:pathLst>
                <a:path w="2835" h="4211" extrusionOk="0">
                  <a:moveTo>
                    <a:pt x="524" y="0"/>
                  </a:moveTo>
                  <a:cubicBezTo>
                    <a:pt x="381" y="143"/>
                    <a:pt x="191" y="262"/>
                    <a:pt x="0" y="334"/>
                  </a:cubicBezTo>
                  <a:lnTo>
                    <a:pt x="2191" y="4049"/>
                  </a:lnTo>
                  <a:cubicBezTo>
                    <a:pt x="2257" y="4147"/>
                    <a:pt x="2367" y="4211"/>
                    <a:pt x="2476" y="4211"/>
                  </a:cubicBezTo>
                  <a:cubicBezTo>
                    <a:pt x="2525" y="4211"/>
                    <a:pt x="2575" y="4198"/>
                    <a:pt x="2620" y="4168"/>
                  </a:cubicBezTo>
                  <a:cubicBezTo>
                    <a:pt x="2763" y="4072"/>
                    <a:pt x="2834" y="3882"/>
                    <a:pt x="2739" y="3715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3" name="Google Shape;1074;p18"/>
            <p:cNvSpPr/>
            <p:nvPr/>
          </p:nvSpPr>
          <p:spPr>
            <a:xfrm>
              <a:off x="1822713" y="3062208"/>
              <a:ext cx="262647" cy="203280"/>
            </a:xfrm>
            <a:custGeom>
              <a:avLst/>
              <a:gdLst/>
              <a:ahLst/>
              <a:cxnLst/>
              <a:rect l="l" t="t" r="r" b="b"/>
              <a:pathLst>
                <a:path w="8074" h="6249" extrusionOk="0">
                  <a:moveTo>
                    <a:pt x="6597" y="0"/>
                  </a:moveTo>
                  <a:lnTo>
                    <a:pt x="214" y="3501"/>
                  </a:lnTo>
                  <a:cubicBezTo>
                    <a:pt x="72" y="3596"/>
                    <a:pt x="0" y="3763"/>
                    <a:pt x="95" y="3906"/>
                  </a:cubicBezTo>
                  <a:lnTo>
                    <a:pt x="1286" y="6097"/>
                  </a:lnTo>
                  <a:cubicBezTo>
                    <a:pt x="1352" y="6195"/>
                    <a:pt x="1452" y="6249"/>
                    <a:pt x="1562" y="6249"/>
                  </a:cubicBezTo>
                  <a:cubicBezTo>
                    <a:pt x="1612" y="6249"/>
                    <a:pt x="1663" y="6238"/>
                    <a:pt x="1715" y="6216"/>
                  </a:cubicBezTo>
                  <a:lnTo>
                    <a:pt x="8073" y="2691"/>
                  </a:lnTo>
                  <a:lnTo>
                    <a:pt x="6597" y="0"/>
                  </a:ln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4" name="Google Shape;1075;p18"/>
            <p:cNvSpPr/>
            <p:nvPr/>
          </p:nvSpPr>
          <p:spPr>
            <a:xfrm>
              <a:off x="1845159" y="3107132"/>
              <a:ext cx="240202" cy="160243"/>
            </a:xfrm>
            <a:custGeom>
              <a:avLst/>
              <a:gdLst/>
              <a:ahLst/>
              <a:cxnLst/>
              <a:rect l="l" t="t" r="r" b="b"/>
              <a:pathLst>
                <a:path w="7384" h="4926" extrusionOk="0">
                  <a:moveTo>
                    <a:pt x="6645" y="1"/>
                  </a:moveTo>
                  <a:cubicBezTo>
                    <a:pt x="6502" y="96"/>
                    <a:pt x="120" y="3596"/>
                    <a:pt x="1" y="3668"/>
                  </a:cubicBezTo>
                  <a:cubicBezTo>
                    <a:pt x="549" y="4621"/>
                    <a:pt x="429" y="4406"/>
                    <a:pt x="596" y="4763"/>
                  </a:cubicBezTo>
                  <a:cubicBezTo>
                    <a:pt x="662" y="4861"/>
                    <a:pt x="760" y="4926"/>
                    <a:pt x="870" y="4926"/>
                  </a:cubicBezTo>
                  <a:cubicBezTo>
                    <a:pt x="920" y="4926"/>
                    <a:pt x="972" y="4912"/>
                    <a:pt x="1025" y="4882"/>
                  </a:cubicBezTo>
                  <a:cubicBezTo>
                    <a:pt x="1096" y="4835"/>
                    <a:pt x="7169" y="1501"/>
                    <a:pt x="7383" y="1382"/>
                  </a:cubicBezTo>
                  <a:lnTo>
                    <a:pt x="6645" y="1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5" name="Google Shape;1076;p18"/>
            <p:cNvSpPr/>
            <p:nvPr/>
          </p:nvSpPr>
          <p:spPr>
            <a:xfrm>
              <a:off x="1756840" y="3223037"/>
              <a:ext cx="52731" cy="73453"/>
            </a:xfrm>
            <a:custGeom>
              <a:avLst/>
              <a:gdLst/>
              <a:ahLst/>
              <a:cxnLst/>
              <a:rect l="l" t="t" r="r" b="b"/>
              <a:pathLst>
                <a:path w="1621" h="2258" extrusionOk="0">
                  <a:moveTo>
                    <a:pt x="357" y="1"/>
                  </a:moveTo>
                  <a:cubicBezTo>
                    <a:pt x="308" y="1"/>
                    <a:pt x="259" y="11"/>
                    <a:pt x="215" y="33"/>
                  </a:cubicBezTo>
                  <a:cubicBezTo>
                    <a:pt x="72" y="129"/>
                    <a:pt x="1" y="319"/>
                    <a:pt x="96" y="462"/>
                  </a:cubicBezTo>
                  <a:lnTo>
                    <a:pt x="1001" y="2105"/>
                  </a:lnTo>
                  <a:cubicBezTo>
                    <a:pt x="1050" y="2204"/>
                    <a:pt x="1157" y="2257"/>
                    <a:pt x="1265" y="2257"/>
                  </a:cubicBezTo>
                  <a:cubicBezTo>
                    <a:pt x="1313" y="2257"/>
                    <a:pt x="1362" y="2247"/>
                    <a:pt x="1406" y="2224"/>
                  </a:cubicBezTo>
                  <a:cubicBezTo>
                    <a:pt x="1549" y="2129"/>
                    <a:pt x="1620" y="1939"/>
                    <a:pt x="1525" y="1796"/>
                  </a:cubicBezTo>
                  <a:lnTo>
                    <a:pt x="644" y="153"/>
                  </a:lnTo>
                  <a:cubicBezTo>
                    <a:pt x="578" y="54"/>
                    <a:pt x="467" y="1"/>
                    <a:pt x="357" y="1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6" name="Google Shape;1077;p18"/>
            <p:cNvSpPr/>
            <p:nvPr/>
          </p:nvSpPr>
          <p:spPr>
            <a:xfrm>
              <a:off x="1774667" y="3255111"/>
              <a:ext cx="34905" cy="41378"/>
            </a:xfrm>
            <a:custGeom>
              <a:avLst/>
              <a:gdLst/>
              <a:ahLst/>
              <a:cxnLst/>
              <a:rect l="l" t="t" r="r" b="b"/>
              <a:pathLst>
                <a:path w="1073" h="1272" extrusionOk="0">
                  <a:moveTo>
                    <a:pt x="525" y="0"/>
                  </a:moveTo>
                  <a:cubicBezTo>
                    <a:pt x="406" y="72"/>
                    <a:pt x="525" y="0"/>
                    <a:pt x="1" y="310"/>
                  </a:cubicBezTo>
                  <a:lnTo>
                    <a:pt x="453" y="1119"/>
                  </a:lnTo>
                  <a:cubicBezTo>
                    <a:pt x="502" y="1218"/>
                    <a:pt x="609" y="1271"/>
                    <a:pt x="717" y="1271"/>
                  </a:cubicBezTo>
                  <a:cubicBezTo>
                    <a:pt x="765" y="1271"/>
                    <a:pt x="814" y="1261"/>
                    <a:pt x="858" y="1238"/>
                  </a:cubicBezTo>
                  <a:cubicBezTo>
                    <a:pt x="1001" y="1143"/>
                    <a:pt x="1072" y="953"/>
                    <a:pt x="977" y="810"/>
                  </a:cubicBezTo>
                  <a:lnTo>
                    <a:pt x="525" y="0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7" name="Google Shape;1078;p18"/>
            <p:cNvSpPr/>
            <p:nvPr/>
          </p:nvSpPr>
          <p:spPr>
            <a:xfrm>
              <a:off x="2029539" y="3045911"/>
              <a:ext cx="75177" cy="114994"/>
            </a:xfrm>
            <a:custGeom>
              <a:avLst/>
              <a:gdLst/>
              <a:ahLst/>
              <a:cxnLst/>
              <a:rect l="l" t="t" r="r" b="b"/>
              <a:pathLst>
                <a:path w="2311" h="3535" extrusionOk="0">
                  <a:moveTo>
                    <a:pt x="360" y="0"/>
                  </a:moveTo>
                  <a:cubicBezTo>
                    <a:pt x="306" y="0"/>
                    <a:pt x="248" y="16"/>
                    <a:pt x="191" y="49"/>
                  </a:cubicBezTo>
                  <a:cubicBezTo>
                    <a:pt x="48" y="120"/>
                    <a:pt x="1" y="311"/>
                    <a:pt x="72" y="454"/>
                  </a:cubicBezTo>
                  <a:lnTo>
                    <a:pt x="1691" y="3383"/>
                  </a:lnTo>
                  <a:cubicBezTo>
                    <a:pt x="1724" y="3481"/>
                    <a:pt x="1837" y="3535"/>
                    <a:pt x="1950" y="3535"/>
                  </a:cubicBezTo>
                  <a:cubicBezTo>
                    <a:pt x="2001" y="3535"/>
                    <a:pt x="2052" y="3524"/>
                    <a:pt x="2096" y="3502"/>
                  </a:cubicBezTo>
                  <a:cubicBezTo>
                    <a:pt x="2263" y="3407"/>
                    <a:pt x="2311" y="3216"/>
                    <a:pt x="2215" y="3073"/>
                  </a:cubicBezTo>
                  <a:lnTo>
                    <a:pt x="620" y="168"/>
                  </a:lnTo>
                  <a:cubicBezTo>
                    <a:pt x="557" y="58"/>
                    <a:pt x="464" y="0"/>
                    <a:pt x="360" y="0"/>
                  </a:cubicBez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8" name="Google Shape;1079;p18"/>
            <p:cNvSpPr/>
            <p:nvPr/>
          </p:nvSpPr>
          <p:spPr>
            <a:xfrm>
              <a:off x="2058198" y="3098609"/>
              <a:ext cx="46518" cy="62295"/>
            </a:xfrm>
            <a:custGeom>
              <a:avLst/>
              <a:gdLst/>
              <a:ahLst/>
              <a:cxnLst/>
              <a:rect l="l" t="t" r="r" b="b"/>
              <a:pathLst>
                <a:path w="1430" h="1915" extrusionOk="0">
                  <a:moveTo>
                    <a:pt x="548" y="1"/>
                  </a:moveTo>
                  <a:cubicBezTo>
                    <a:pt x="25" y="286"/>
                    <a:pt x="120" y="239"/>
                    <a:pt x="1" y="286"/>
                  </a:cubicBezTo>
                  <a:cubicBezTo>
                    <a:pt x="96" y="453"/>
                    <a:pt x="715" y="1596"/>
                    <a:pt x="810" y="1763"/>
                  </a:cubicBezTo>
                  <a:cubicBezTo>
                    <a:pt x="876" y="1861"/>
                    <a:pt x="976" y="1915"/>
                    <a:pt x="1079" y="1915"/>
                  </a:cubicBezTo>
                  <a:cubicBezTo>
                    <a:pt x="1125" y="1915"/>
                    <a:pt x="1171" y="1904"/>
                    <a:pt x="1215" y="1882"/>
                  </a:cubicBezTo>
                  <a:cubicBezTo>
                    <a:pt x="1382" y="1787"/>
                    <a:pt x="1430" y="1596"/>
                    <a:pt x="1334" y="1453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9" name="Google Shape;1080;p18"/>
            <p:cNvSpPr/>
            <p:nvPr/>
          </p:nvSpPr>
          <p:spPr>
            <a:xfrm>
              <a:off x="1917994" y="3180715"/>
              <a:ext cx="81358" cy="81390"/>
            </a:xfrm>
            <a:custGeom>
              <a:avLst/>
              <a:gdLst/>
              <a:ahLst/>
              <a:cxnLst/>
              <a:rect l="l" t="t" r="r" b="b"/>
              <a:pathLst>
                <a:path w="2501" h="2502" extrusionOk="0">
                  <a:moveTo>
                    <a:pt x="1239" y="1"/>
                  </a:moveTo>
                  <a:cubicBezTo>
                    <a:pt x="572" y="1"/>
                    <a:pt x="0" y="572"/>
                    <a:pt x="0" y="1263"/>
                  </a:cubicBezTo>
                  <a:cubicBezTo>
                    <a:pt x="0" y="1930"/>
                    <a:pt x="572" y="2501"/>
                    <a:pt x="1239" y="2501"/>
                  </a:cubicBezTo>
                  <a:cubicBezTo>
                    <a:pt x="1929" y="2501"/>
                    <a:pt x="2501" y="1930"/>
                    <a:pt x="2501" y="1263"/>
                  </a:cubicBezTo>
                  <a:cubicBezTo>
                    <a:pt x="2501" y="572"/>
                    <a:pt x="1929" y="1"/>
                    <a:pt x="12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0" name="Google Shape;1081;p18"/>
            <p:cNvSpPr/>
            <p:nvPr/>
          </p:nvSpPr>
          <p:spPr>
            <a:xfrm>
              <a:off x="1957485" y="3180715"/>
              <a:ext cx="41118" cy="81390"/>
            </a:xfrm>
            <a:custGeom>
              <a:avLst/>
              <a:gdLst/>
              <a:ahLst/>
              <a:cxnLst/>
              <a:rect l="l" t="t" r="r" b="b"/>
              <a:pathLst>
                <a:path w="1264" h="2502" extrusionOk="0">
                  <a:moveTo>
                    <a:pt x="1" y="1"/>
                  </a:moveTo>
                  <a:lnTo>
                    <a:pt x="1" y="2501"/>
                  </a:lnTo>
                  <a:cubicBezTo>
                    <a:pt x="692" y="2501"/>
                    <a:pt x="1239" y="1930"/>
                    <a:pt x="1239" y="1263"/>
                  </a:cubicBezTo>
                  <a:cubicBezTo>
                    <a:pt x="1263" y="572"/>
                    <a:pt x="715" y="1"/>
                    <a:pt x="1" y="1"/>
                  </a:cubicBez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1" name="Google Shape;1082;p18"/>
            <p:cNvSpPr/>
            <p:nvPr/>
          </p:nvSpPr>
          <p:spPr>
            <a:xfrm>
              <a:off x="1938130" y="3200884"/>
              <a:ext cx="41085" cy="41085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20" y="0"/>
                  </a:moveTo>
                  <a:cubicBezTo>
                    <a:pt x="262" y="0"/>
                    <a:pt x="1" y="262"/>
                    <a:pt x="1" y="619"/>
                  </a:cubicBezTo>
                  <a:cubicBezTo>
                    <a:pt x="1" y="1000"/>
                    <a:pt x="262" y="1262"/>
                    <a:pt x="620" y="1262"/>
                  </a:cubicBezTo>
                  <a:cubicBezTo>
                    <a:pt x="953" y="1262"/>
                    <a:pt x="1263" y="953"/>
                    <a:pt x="1263" y="619"/>
                  </a:cubicBezTo>
                  <a:cubicBezTo>
                    <a:pt x="1263" y="262"/>
                    <a:pt x="977" y="0"/>
                    <a:pt x="620" y="0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2" name="Google Shape;1083;p18"/>
            <p:cNvSpPr/>
            <p:nvPr/>
          </p:nvSpPr>
          <p:spPr>
            <a:xfrm>
              <a:off x="1957485" y="3200884"/>
              <a:ext cx="20201" cy="41085"/>
            </a:xfrm>
            <a:custGeom>
              <a:avLst/>
              <a:gdLst/>
              <a:ahLst/>
              <a:cxnLst/>
              <a:rect l="l" t="t" r="r" b="b"/>
              <a:pathLst>
                <a:path w="621" h="1263" extrusionOk="0">
                  <a:moveTo>
                    <a:pt x="1" y="0"/>
                  </a:moveTo>
                  <a:lnTo>
                    <a:pt x="1" y="1262"/>
                  </a:lnTo>
                  <a:cubicBezTo>
                    <a:pt x="358" y="1262"/>
                    <a:pt x="620" y="1000"/>
                    <a:pt x="620" y="643"/>
                  </a:cubicBezTo>
                  <a:cubicBezTo>
                    <a:pt x="620" y="286"/>
                    <a:pt x="358" y="0"/>
                    <a:pt x="1" y="0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1084;p18"/>
          <p:cNvGrpSpPr/>
          <p:nvPr/>
        </p:nvGrpSpPr>
        <p:grpSpPr>
          <a:xfrm>
            <a:off x="3672204" y="3246461"/>
            <a:ext cx="364166" cy="344005"/>
            <a:chOff x="6263163" y="1921869"/>
            <a:chExt cx="364166" cy="344005"/>
          </a:xfrm>
        </p:grpSpPr>
        <p:sp>
          <p:nvSpPr>
            <p:cNvPr id="1048973" name="Google Shape;1085;p18"/>
            <p:cNvSpPr/>
            <p:nvPr/>
          </p:nvSpPr>
          <p:spPr>
            <a:xfrm>
              <a:off x="6263969" y="1938134"/>
              <a:ext cx="282035" cy="327740"/>
            </a:xfrm>
            <a:custGeom>
              <a:avLst/>
              <a:gdLst/>
              <a:ahLst/>
              <a:cxnLst/>
              <a:rect l="l" t="t" r="r" b="b"/>
              <a:pathLst>
                <a:path w="8670" h="10075" extrusionOk="0">
                  <a:moveTo>
                    <a:pt x="2763" y="1"/>
                  </a:moveTo>
                  <a:lnTo>
                    <a:pt x="2763" y="4097"/>
                  </a:lnTo>
                  <a:lnTo>
                    <a:pt x="715" y="7383"/>
                  </a:lnTo>
                  <a:cubicBezTo>
                    <a:pt x="1" y="8550"/>
                    <a:pt x="834" y="10074"/>
                    <a:pt x="2192" y="10074"/>
                  </a:cubicBezTo>
                  <a:lnTo>
                    <a:pt x="6407" y="10074"/>
                  </a:lnTo>
                  <a:cubicBezTo>
                    <a:pt x="7788" y="10074"/>
                    <a:pt x="8669" y="8550"/>
                    <a:pt x="7907" y="7383"/>
                  </a:cubicBezTo>
                  <a:lnTo>
                    <a:pt x="5859" y="4097"/>
                  </a:lnTo>
                  <a:lnTo>
                    <a:pt x="58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4" name="Google Shape;1086;p18"/>
            <p:cNvSpPr/>
            <p:nvPr/>
          </p:nvSpPr>
          <p:spPr>
            <a:xfrm>
              <a:off x="6406516" y="1938134"/>
              <a:ext cx="137927" cy="327740"/>
            </a:xfrm>
            <a:custGeom>
              <a:avLst/>
              <a:gdLst/>
              <a:ahLst/>
              <a:cxnLst/>
              <a:rect l="l" t="t" r="r" b="b"/>
              <a:pathLst>
                <a:path w="4240" h="10075" extrusionOk="0">
                  <a:moveTo>
                    <a:pt x="0" y="1"/>
                  </a:moveTo>
                  <a:lnTo>
                    <a:pt x="0" y="10074"/>
                  </a:lnTo>
                  <a:lnTo>
                    <a:pt x="2072" y="10074"/>
                  </a:lnTo>
                  <a:cubicBezTo>
                    <a:pt x="3406" y="10074"/>
                    <a:pt x="4239" y="8550"/>
                    <a:pt x="3525" y="7383"/>
                  </a:cubicBezTo>
                  <a:lnTo>
                    <a:pt x="1501" y="4097"/>
                  </a:lnTo>
                  <a:lnTo>
                    <a:pt x="1501" y="1"/>
                  </a:ln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5" name="Google Shape;1087;p18"/>
            <p:cNvSpPr/>
            <p:nvPr/>
          </p:nvSpPr>
          <p:spPr>
            <a:xfrm>
              <a:off x="6341456" y="1921869"/>
              <a:ext cx="128624" cy="20169"/>
            </a:xfrm>
            <a:custGeom>
              <a:avLst/>
              <a:gdLst/>
              <a:ahLst/>
              <a:cxnLst/>
              <a:rect l="l" t="t" r="r" b="b"/>
              <a:pathLst>
                <a:path w="3954" h="620" extrusionOk="0">
                  <a:moveTo>
                    <a:pt x="333" y="1"/>
                  </a:moveTo>
                  <a:cubicBezTo>
                    <a:pt x="143" y="1"/>
                    <a:pt x="0" y="143"/>
                    <a:pt x="24" y="358"/>
                  </a:cubicBezTo>
                  <a:cubicBezTo>
                    <a:pt x="24" y="501"/>
                    <a:pt x="167" y="620"/>
                    <a:pt x="333" y="620"/>
                  </a:cubicBezTo>
                  <a:lnTo>
                    <a:pt x="3596" y="620"/>
                  </a:lnTo>
                  <a:cubicBezTo>
                    <a:pt x="3810" y="620"/>
                    <a:pt x="3953" y="453"/>
                    <a:pt x="3929" y="263"/>
                  </a:cubicBezTo>
                  <a:cubicBezTo>
                    <a:pt x="3906" y="120"/>
                    <a:pt x="3739" y="1"/>
                    <a:pt x="35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6" name="Google Shape;1088;p18"/>
            <p:cNvSpPr/>
            <p:nvPr/>
          </p:nvSpPr>
          <p:spPr>
            <a:xfrm>
              <a:off x="6404954" y="1921869"/>
              <a:ext cx="64344" cy="20169"/>
            </a:xfrm>
            <a:custGeom>
              <a:avLst/>
              <a:gdLst/>
              <a:ahLst/>
              <a:cxnLst/>
              <a:rect l="l" t="t" r="r" b="b"/>
              <a:pathLst>
                <a:path w="1978" h="620" extrusionOk="0">
                  <a:moveTo>
                    <a:pt x="1" y="1"/>
                  </a:moveTo>
                  <a:lnTo>
                    <a:pt x="1" y="620"/>
                  </a:lnTo>
                  <a:lnTo>
                    <a:pt x="1644" y="620"/>
                  </a:lnTo>
                  <a:cubicBezTo>
                    <a:pt x="1835" y="620"/>
                    <a:pt x="1977" y="477"/>
                    <a:pt x="1954" y="263"/>
                  </a:cubicBezTo>
                  <a:cubicBezTo>
                    <a:pt x="1954" y="120"/>
                    <a:pt x="1787" y="1"/>
                    <a:pt x="1644" y="1"/>
                  </a:cubicBezTo>
                  <a:close/>
                </a:path>
              </a:pathLst>
            </a:custGeom>
            <a:solidFill>
              <a:srgbClr val="E3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7" name="Google Shape;1089;p18"/>
            <p:cNvSpPr/>
            <p:nvPr/>
          </p:nvSpPr>
          <p:spPr>
            <a:xfrm>
              <a:off x="6263163" y="2134125"/>
              <a:ext cx="282032" cy="131747"/>
            </a:xfrm>
            <a:custGeom>
              <a:avLst/>
              <a:gdLst/>
              <a:ahLst/>
              <a:cxnLst/>
              <a:rect l="l" t="t" r="r" b="b"/>
              <a:pathLst>
                <a:path w="8575" h="4050" extrusionOk="0">
                  <a:moveTo>
                    <a:pt x="1549" y="1"/>
                  </a:moveTo>
                  <a:lnTo>
                    <a:pt x="715" y="1358"/>
                  </a:lnTo>
                  <a:cubicBezTo>
                    <a:pt x="1" y="2525"/>
                    <a:pt x="834" y="4049"/>
                    <a:pt x="2192" y="4049"/>
                  </a:cubicBezTo>
                  <a:lnTo>
                    <a:pt x="6383" y="4049"/>
                  </a:lnTo>
                  <a:cubicBezTo>
                    <a:pt x="7741" y="4049"/>
                    <a:pt x="8574" y="2525"/>
                    <a:pt x="7860" y="1358"/>
                  </a:cubicBezTo>
                  <a:lnTo>
                    <a:pt x="7026" y="1"/>
                  </a:ln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8" name="Google Shape;1090;p18"/>
            <p:cNvSpPr/>
            <p:nvPr/>
          </p:nvSpPr>
          <p:spPr>
            <a:xfrm>
              <a:off x="6402582" y="2134125"/>
              <a:ext cx="142611" cy="131747"/>
            </a:xfrm>
            <a:custGeom>
              <a:avLst/>
              <a:gdLst/>
              <a:ahLst/>
              <a:cxnLst/>
              <a:rect l="l" t="t" r="r" b="b"/>
              <a:pathLst>
                <a:path w="4336" h="4050" extrusionOk="0">
                  <a:moveTo>
                    <a:pt x="1" y="1"/>
                  </a:moveTo>
                  <a:lnTo>
                    <a:pt x="1" y="4049"/>
                  </a:lnTo>
                  <a:lnTo>
                    <a:pt x="2097" y="4049"/>
                  </a:lnTo>
                  <a:cubicBezTo>
                    <a:pt x="3502" y="4049"/>
                    <a:pt x="4335" y="2525"/>
                    <a:pt x="3573" y="1358"/>
                  </a:cubicBezTo>
                  <a:lnTo>
                    <a:pt x="2740" y="1"/>
                  </a:ln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9" name="Google Shape;1091;p18"/>
            <p:cNvSpPr/>
            <p:nvPr/>
          </p:nvSpPr>
          <p:spPr>
            <a:xfrm>
              <a:off x="6432084" y="2165031"/>
              <a:ext cx="19388" cy="19485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41" y="1"/>
                  </a:moveTo>
                  <a:cubicBezTo>
                    <a:pt x="331" y="1"/>
                    <a:pt x="320" y="2"/>
                    <a:pt x="310" y="3"/>
                  </a:cubicBezTo>
                  <a:cubicBezTo>
                    <a:pt x="167" y="3"/>
                    <a:pt x="0" y="122"/>
                    <a:pt x="0" y="289"/>
                  </a:cubicBezTo>
                  <a:cubicBezTo>
                    <a:pt x="0" y="456"/>
                    <a:pt x="119" y="599"/>
                    <a:pt x="310" y="599"/>
                  </a:cubicBezTo>
                  <a:cubicBezTo>
                    <a:pt x="453" y="599"/>
                    <a:pt x="596" y="480"/>
                    <a:pt x="596" y="289"/>
                  </a:cubicBezTo>
                  <a:cubicBezTo>
                    <a:pt x="596" y="135"/>
                    <a:pt x="473" y="1"/>
                    <a:pt x="341" y="1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0" name="Google Shape;1092;p18"/>
            <p:cNvSpPr/>
            <p:nvPr/>
          </p:nvSpPr>
          <p:spPr>
            <a:xfrm>
              <a:off x="6350727" y="2165129"/>
              <a:ext cx="60473" cy="59660"/>
            </a:xfrm>
            <a:custGeom>
              <a:avLst/>
              <a:gdLst/>
              <a:ahLst/>
              <a:cxnLst/>
              <a:rect l="l" t="t" r="r" b="b"/>
              <a:pathLst>
                <a:path w="1859" h="1834" extrusionOk="0">
                  <a:moveTo>
                    <a:pt x="930" y="0"/>
                  </a:moveTo>
                  <a:cubicBezTo>
                    <a:pt x="429" y="0"/>
                    <a:pt x="1" y="405"/>
                    <a:pt x="1" y="929"/>
                  </a:cubicBezTo>
                  <a:cubicBezTo>
                    <a:pt x="1" y="1429"/>
                    <a:pt x="429" y="1834"/>
                    <a:pt x="930" y="1834"/>
                  </a:cubicBezTo>
                  <a:cubicBezTo>
                    <a:pt x="1430" y="1834"/>
                    <a:pt x="1858" y="1429"/>
                    <a:pt x="1858" y="929"/>
                  </a:cubicBezTo>
                  <a:cubicBezTo>
                    <a:pt x="1858" y="405"/>
                    <a:pt x="1430" y="0"/>
                    <a:pt x="930" y="0"/>
                  </a:cubicBez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1" name="Google Shape;1093;p18"/>
            <p:cNvSpPr/>
            <p:nvPr/>
          </p:nvSpPr>
          <p:spPr>
            <a:xfrm>
              <a:off x="6404954" y="2176742"/>
              <a:ext cx="7775" cy="35653"/>
            </a:xfrm>
            <a:custGeom>
              <a:avLst/>
              <a:gdLst/>
              <a:ahLst/>
              <a:cxnLst/>
              <a:rect l="l" t="t" r="r" b="b"/>
              <a:pathLst>
                <a:path w="239" h="1096" extrusionOk="0">
                  <a:moveTo>
                    <a:pt x="1" y="0"/>
                  </a:moveTo>
                  <a:lnTo>
                    <a:pt x="1" y="1096"/>
                  </a:lnTo>
                  <a:cubicBezTo>
                    <a:pt x="239" y="763"/>
                    <a:pt x="239" y="334"/>
                    <a:pt x="1" y="0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2" name="Google Shape;1094;p18"/>
            <p:cNvSpPr/>
            <p:nvPr/>
          </p:nvSpPr>
          <p:spPr>
            <a:xfrm>
              <a:off x="6499487" y="2060545"/>
              <a:ext cx="127843" cy="124948"/>
            </a:xfrm>
            <a:custGeom>
              <a:avLst/>
              <a:gdLst/>
              <a:ahLst/>
              <a:cxnLst/>
              <a:rect l="l" t="t" r="r" b="b"/>
              <a:pathLst>
                <a:path w="3930" h="3841" extrusionOk="0">
                  <a:moveTo>
                    <a:pt x="1310" y="0"/>
                  </a:moveTo>
                  <a:cubicBezTo>
                    <a:pt x="1096" y="619"/>
                    <a:pt x="596" y="1096"/>
                    <a:pt x="0" y="1310"/>
                  </a:cubicBezTo>
                  <a:lnTo>
                    <a:pt x="2263" y="3572"/>
                  </a:lnTo>
                  <a:cubicBezTo>
                    <a:pt x="2441" y="3751"/>
                    <a:pt x="2679" y="3840"/>
                    <a:pt x="2917" y="3840"/>
                  </a:cubicBezTo>
                  <a:cubicBezTo>
                    <a:pt x="3156" y="3840"/>
                    <a:pt x="3394" y="3751"/>
                    <a:pt x="3572" y="3572"/>
                  </a:cubicBezTo>
                  <a:cubicBezTo>
                    <a:pt x="3930" y="3215"/>
                    <a:pt x="3930" y="2620"/>
                    <a:pt x="3572" y="2263"/>
                  </a:cubicBezTo>
                  <a:lnTo>
                    <a:pt x="1310" y="0"/>
                  </a:lnTo>
                  <a:close/>
                </a:path>
              </a:pathLst>
            </a:custGeom>
            <a:solidFill>
              <a:srgbClr val="2E3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3" name="Google Shape;1095;p18"/>
            <p:cNvSpPr/>
            <p:nvPr/>
          </p:nvSpPr>
          <p:spPr>
            <a:xfrm>
              <a:off x="6525055" y="2060545"/>
              <a:ext cx="102274" cy="116230"/>
            </a:xfrm>
            <a:custGeom>
              <a:avLst/>
              <a:gdLst/>
              <a:ahLst/>
              <a:cxnLst/>
              <a:rect l="l" t="t" r="r" b="b"/>
              <a:pathLst>
                <a:path w="3144" h="3573" extrusionOk="0">
                  <a:moveTo>
                    <a:pt x="524" y="0"/>
                  </a:moveTo>
                  <a:cubicBezTo>
                    <a:pt x="405" y="286"/>
                    <a:pt x="238" y="572"/>
                    <a:pt x="0" y="810"/>
                  </a:cubicBezTo>
                  <a:lnTo>
                    <a:pt x="2786" y="3572"/>
                  </a:lnTo>
                  <a:cubicBezTo>
                    <a:pt x="3144" y="3215"/>
                    <a:pt x="3144" y="2620"/>
                    <a:pt x="2786" y="2263"/>
                  </a:cubicBezTo>
                  <a:lnTo>
                    <a:pt x="524" y="0"/>
                  </a:ln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4" name="Google Shape;1096;p18"/>
            <p:cNvSpPr/>
            <p:nvPr/>
          </p:nvSpPr>
          <p:spPr>
            <a:xfrm>
              <a:off x="6419690" y="1982310"/>
              <a:ext cx="111578" cy="110016"/>
            </a:xfrm>
            <a:custGeom>
              <a:avLst/>
              <a:gdLst/>
              <a:ahLst/>
              <a:cxnLst/>
              <a:rect l="l" t="t" r="r" b="b"/>
              <a:pathLst>
                <a:path w="3430" h="3382" extrusionOk="0">
                  <a:moveTo>
                    <a:pt x="1691" y="0"/>
                  </a:moveTo>
                  <a:cubicBezTo>
                    <a:pt x="786" y="0"/>
                    <a:pt x="0" y="738"/>
                    <a:pt x="0" y="1691"/>
                  </a:cubicBezTo>
                  <a:cubicBezTo>
                    <a:pt x="0" y="2620"/>
                    <a:pt x="739" y="3382"/>
                    <a:pt x="1691" y="3382"/>
                  </a:cubicBezTo>
                  <a:cubicBezTo>
                    <a:pt x="2644" y="3382"/>
                    <a:pt x="3430" y="2620"/>
                    <a:pt x="3406" y="1691"/>
                  </a:cubicBezTo>
                  <a:cubicBezTo>
                    <a:pt x="3406" y="762"/>
                    <a:pt x="2644" y="0"/>
                    <a:pt x="1691" y="0"/>
                  </a:cubicBezTo>
                  <a:close/>
                </a:path>
              </a:pathLst>
            </a:custGeom>
            <a:solidFill>
              <a:srgbClr val="C0D6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5" name="Google Shape;1097;p18"/>
            <p:cNvSpPr/>
            <p:nvPr/>
          </p:nvSpPr>
          <p:spPr>
            <a:xfrm>
              <a:off x="6435955" y="1981497"/>
              <a:ext cx="95313" cy="94565"/>
            </a:xfrm>
            <a:custGeom>
              <a:avLst/>
              <a:gdLst/>
              <a:ahLst/>
              <a:cxnLst/>
              <a:rect l="l" t="t" r="r" b="b"/>
              <a:pathLst>
                <a:path w="2930" h="2907" extrusionOk="0">
                  <a:moveTo>
                    <a:pt x="1194" y="1"/>
                  </a:moveTo>
                  <a:cubicBezTo>
                    <a:pt x="774" y="1"/>
                    <a:pt x="346" y="156"/>
                    <a:pt x="0" y="501"/>
                  </a:cubicBezTo>
                  <a:lnTo>
                    <a:pt x="2429" y="2907"/>
                  </a:lnTo>
                  <a:cubicBezTo>
                    <a:pt x="2715" y="2597"/>
                    <a:pt x="2930" y="2168"/>
                    <a:pt x="2930" y="1716"/>
                  </a:cubicBezTo>
                  <a:cubicBezTo>
                    <a:pt x="2930" y="683"/>
                    <a:pt x="2077" y="1"/>
                    <a:pt x="1194" y="1"/>
                  </a:cubicBezTo>
                  <a:close/>
                </a:path>
              </a:pathLst>
            </a:custGeom>
            <a:solidFill>
              <a:srgbClr val="AAB1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6" name="Google Shape;1098;p18"/>
            <p:cNvSpPr/>
            <p:nvPr/>
          </p:nvSpPr>
          <p:spPr>
            <a:xfrm>
              <a:off x="6401083" y="1962922"/>
              <a:ext cx="148792" cy="147231"/>
            </a:xfrm>
            <a:custGeom>
              <a:avLst/>
              <a:gdLst/>
              <a:ahLst/>
              <a:cxnLst/>
              <a:rect l="l" t="t" r="r" b="b"/>
              <a:pathLst>
                <a:path w="4574" h="4526" extrusionOk="0">
                  <a:moveTo>
                    <a:pt x="2263" y="644"/>
                  </a:moveTo>
                  <a:cubicBezTo>
                    <a:pt x="3168" y="644"/>
                    <a:pt x="3906" y="1382"/>
                    <a:pt x="3906" y="2287"/>
                  </a:cubicBezTo>
                  <a:cubicBezTo>
                    <a:pt x="3906" y="3168"/>
                    <a:pt x="3192" y="3930"/>
                    <a:pt x="2263" y="3930"/>
                  </a:cubicBezTo>
                  <a:cubicBezTo>
                    <a:pt x="1358" y="3930"/>
                    <a:pt x="644" y="3168"/>
                    <a:pt x="644" y="2287"/>
                  </a:cubicBezTo>
                  <a:cubicBezTo>
                    <a:pt x="644" y="1382"/>
                    <a:pt x="1382" y="644"/>
                    <a:pt x="2263" y="644"/>
                  </a:cubicBezTo>
                  <a:close/>
                  <a:moveTo>
                    <a:pt x="2263" y="1"/>
                  </a:moveTo>
                  <a:cubicBezTo>
                    <a:pt x="1025" y="1"/>
                    <a:pt x="1" y="1001"/>
                    <a:pt x="1" y="2263"/>
                  </a:cubicBezTo>
                  <a:cubicBezTo>
                    <a:pt x="1" y="3501"/>
                    <a:pt x="1025" y="4525"/>
                    <a:pt x="2263" y="4525"/>
                  </a:cubicBezTo>
                  <a:cubicBezTo>
                    <a:pt x="3525" y="4525"/>
                    <a:pt x="4526" y="3501"/>
                    <a:pt x="4526" y="2263"/>
                  </a:cubicBezTo>
                  <a:cubicBezTo>
                    <a:pt x="4573" y="1001"/>
                    <a:pt x="3525" y="1"/>
                    <a:pt x="2263" y="1"/>
                  </a:cubicBezTo>
                  <a:close/>
                </a:path>
              </a:pathLst>
            </a:custGeom>
            <a:solidFill>
              <a:srgbClr val="4655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7" name="Google Shape;1099;p18"/>
            <p:cNvSpPr/>
            <p:nvPr/>
          </p:nvSpPr>
          <p:spPr>
            <a:xfrm>
              <a:off x="6422781" y="1962922"/>
              <a:ext cx="127095" cy="125533"/>
            </a:xfrm>
            <a:custGeom>
              <a:avLst/>
              <a:gdLst/>
              <a:ahLst/>
              <a:cxnLst/>
              <a:rect l="l" t="t" r="r" b="b"/>
              <a:pathLst>
                <a:path w="3907" h="3859" extrusionOk="0">
                  <a:moveTo>
                    <a:pt x="1596" y="1"/>
                  </a:moveTo>
                  <a:cubicBezTo>
                    <a:pt x="977" y="1"/>
                    <a:pt x="405" y="239"/>
                    <a:pt x="1" y="644"/>
                  </a:cubicBezTo>
                  <a:lnTo>
                    <a:pt x="453" y="1096"/>
                  </a:lnTo>
                  <a:cubicBezTo>
                    <a:pt x="785" y="764"/>
                    <a:pt x="1194" y="615"/>
                    <a:pt x="1596" y="615"/>
                  </a:cubicBezTo>
                  <a:cubicBezTo>
                    <a:pt x="2434" y="615"/>
                    <a:pt x="3239" y="1265"/>
                    <a:pt x="3239" y="2263"/>
                  </a:cubicBezTo>
                  <a:cubicBezTo>
                    <a:pt x="3239" y="2692"/>
                    <a:pt x="3073" y="3120"/>
                    <a:pt x="2763" y="3406"/>
                  </a:cubicBezTo>
                  <a:lnTo>
                    <a:pt x="3216" y="3859"/>
                  </a:lnTo>
                  <a:cubicBezTo>
                    <a:pt x="3620" y="3454"/>
                    <a:pt x="3859" y="2882"/>
                    <a:pt x="3859" y="2263"/>
                  </a:cubicBezTo>
                  <a:cubicBezTo>
                    <a:pt x="3906" y="1001"/>
                    <a:pt x="2858" y="1"/>
                    <a:pt x="1596" y="1"/>
                  </a:cubicBezTo>
                  <a:close/>
                </a:path>
              </a:pathLst>
            </a:custGeom>
            <a:solidFill>
              <a:srgbClr val="0606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1100;p18"/>
          <p:cNvGrpSpPr/>
          <p:nvPr/>
        </p:nvGrpSpPr>
        <p:grpSpPr>
          <a:xfrm>
            <a:off x="5129473" y="3237408"/>
            <a:ext cx="320478" cy="362110"/>
            <a:chOff x="6203465" y="2891206"/>
            <a:chExt cx="320478" cy="362110"/>
          </a:xfrm>
        </p:grpSpPr>
        <p:sp>
          <p:nvSpPr>
            <p:cNvPr id="1048988" name="Google Shape;1101;p18"/>
            <p:cNvSpPr/>
            <p:nvPr/>
          </p:nvSpPr>
          <p:spPr>
            <a:xfrm>
              <a:off x="6203465" y="2902158"/>
              <a:ext cx="320478" cy="351159"/>
            </a:xfrm>
            <a:custGeom>
              <a:avLst/>
              <a:gdLst/>
              <a:ahLst/>
              <a:cxnLst/>
              <a:rect l="l" t="t" r="r" b="b"/>
              <a:pathLst>
                <a:path w="12232" h="13403" extrusionOk="0">
                  <a:moveTo>
                    <a:pt x="6261" y="1"/>
                  </a:moveTo>
                  <a:cubicBezTo>
                    <a:pt x="4487" y="1"/>
                    <a:pt x="2747" y="875"/>
                    <a:pt x="1716" y="2484"/>
                  </a:cubicBezTo>
                  <a:lnTo>
                    <a:pt x="1400" y="3050"/>
                  </a:lnTo>
                  <a:cubicBezTo>
                    <a:pt x="1054" y="3778"/>
                    <a:pt x="872" y="4574"/>
                    <a:pt x="872" y="5389"/>
                  </a:cubicBezTo>
                  <a:cubicBezTo>
                    <a:pt x="882" y="5734"/>
                    <a:pt x="920" y="6079"/>
                    <a:pt x="968" y="6424"/>
                  </a:cubicBezTo>
                  <a:lnTo>
                    <a:pt x="173" y="7833"/>
                  </a:lnTo>
                  <a:cubicBezTo>
                    <a:pt x="0" y="8140"/>
                    <a:pt x="134" y="8542"/>
                    <a:pt x="470" y="8686"/>
                  </a:cubicBezTo>
                  <a:lnTo>
                    <a:pt x="1428" y="9079"/>
                  </a:lnTo>
                  <a:lnTo>
                    <a:pt x="1428" y="10680"/>
                  </a:lnTo>
                  <a:cubicBezTo>
                    <a:pt x="1428" y="11245"/>
                    <a:pt x="1879" y="11696"/>
                    <a:pt x="2444" y="11696"/>
                  </a:cubicBezTo>
                  <a:lnTo>
                    <a:pt x="3767" y="11696"/>
                  </a:lnTo>
                  <a:lnTo>
                    <a:pt x="3767" y="12894"/>
                  </a:lnTo>
                  <a:cubicBezTo>
                    <a:pt x="3758" y="13172"/>
                    <a:pt x="3997" y="13402"/>
                    <a:pt x="4275" y="13402"/>
                  </a:cubicBezTo>
                  <a:lnTo>
                    <a:pt x="8531" y="13402"/>
                  </a:lnTo>
                  <a:cubicBezTo>
                    <a:pt x="8537" y="13402"/>
                    <a:pt x="8543" y="13402"/>
                    <a:pt x="8548" y="13402"/>
                  </a:cubicBezTo>
                  <a:cubicBezTo>
                    <a:pt x="8837" y="13402"/>
                    <a:pt x="9068" y="13167"/>
                    <a:pt x="9068" y="12885"/>
                  </a:cubicBezTo>
                  <a:lnTo>
                    <a:pt x="9068" y="10862"/>
                  </a:lnTo>
                  <a:cubicBezTo>
                    <a:pt x="9068" y="10344"/>
                    <a:pt x="9298" y="9865"/>
                    <a:pt x="9691" y="9539"/>
                  </a:cubicBezTo>
                  <a:cubicBezTo>
                    <a:pt x="11704" y="7871"/>
                    <a:pt x="12231" y="4996"/>
                    <a:pt x="10947" y="2724"/>
                  </a:cubicBezTo>
                  <a:lnTo>
                    <a:pt x="10947" y="2724"/>
                  </a:lnTo>
                  <a:lnTo>
                    <a:pt x="8589" y="3510"/>
                  </a:lnTo>
                  <a:cubicBezTo>
                    <a:pt x="8584" y="3511"/>
                    <a:pt x="8580" y="3511"/>
                    <a:pt x="8576" y="3511"/>
                  </a:cubicBezTo>
                  <a:cubicBezTo>
                    <a:pt x="8507" y="3511"/>
                    <a:pt x="8467" y="3440"/>
                    <a:pt x="8512" y="3385"/>
                  </a:cubicBezTo>
                  <a:lnTo>
                    <a:pt x="10228" y="1890"/>
                  </a:lnTo>
                  <a:lnTo>
                    <a:pt x="8982" y="1095"/>
                  </a:lnTo>
                  <a:lnTo>
                    <a:pt x="9298" y="941"/>
                  </a:lnTo>
                  <a:cubicBezTo>
                    <a:pt x="8366" y="305"/>
                    <a:pt x="7308" y="1"/>
                    <a:pt x="6261" y="1"/>
                  </a:cubicBezTo>
                  <a:close/>
                </a:path>
              </a:pathLst>
            </a:custGeom>
            <a:solidFill>
              <a:srgbClr val="CDA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89" name="Google Shape;1102;p18"/>
            <p:cNvSpPr/>
            <p:nvPr/>
          </p:nvSpPr>
          <p:spPr>
            <a:xfrm>
              <a:off x="6286833" y="2902132"/>
              <a:ext cx="184867" cy="71159"/>
            </a:xfrm>
            <a:custGeom>
              <a:avLst/>
              <a:gdLst/>
              <a:ahLst/>
              <a:cxnLst/>
              <a:rect l="l" t="t" r="r" b="b"/>
              <a:pathLst>
                <a:path w="7056" h="2716" extrusionOk="0">
                  <a:moveTo>
                    <a:pt x="3083" y="0"/>
                  </a:moveTo>
                  <a:cubicBezTo>
                    <a:pt x="2005" y="0"/>
                    <a:pt x="928" y="324"/>
                    <a:pt x="0" y="971"/>
                  </a:cubicBezTo>
                  <a:cubicBezTo>
                    <a:pt x="467" y="854"/>
                    <a:pt x="951" y="788"/>
                    <a:pt x="1436" y="788"/>
                  </a:cubicBezTo>
                  <a:cubicBezTo>
                    <a:pt x="1469" y="788"/>
                    <a:pt x="1501" y="788"/>
                    <a:pt x="1534" y="789"/>
                  </a:cubicBezTo>
                  <a:cubicBezTo>
                    <a:pt x="1546" y="789"/>
                    <a:pt x="1557" y="789"/>
                    <a:pt x="1569" y="789"/>
                  </a:cubicBezTo>
                  <a:cubicBezTo>
                    <a:pt x="3282" y="789"/>
                    <a:pt x="4916" y="1487"/>
                    <a:pt x="6116" y="2715"/>
                  </a:cubicBezTo>
                  <a:lnTo>
                    <a:pt x="7055" y="1891"/>
                  </a:lnTo>
                  <a:lnTo>
                    <a:pt x="5819" y="1096"/>
                  </a:lnTo>
                  <a:lnTo>
                    <a:pt x="6125" y="942"/>
                  </a:lnTo>
                  <a:cubicBezTo>
                    <a:pt x="5207" y="314"/>
                    <a:pt x="4145" y="0"/>
                    <a:pt x="3083" y="0"/>
                  </a:cubicBezTo>
                  <a:close/>
                </a:path>
              </a:pathLst>
            </a:custGeom>
            <a:solidFill>
              <a:srgbClr val="BB8A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90" name="Google Shape;1103;p18"/>
            <p:cNvSpPr/>
            <p:nvPr/>
          </p:nvSpPr>
          <p:spPr>
            <a:xfrm>
              <a:off x="6457107" y="2973265"/>
              <a:ext cx="57771" cy="131865"/>
            </a:xfrm>
            <a:custGeom>
              <a:avLst/>
              <a:gdLst/>
              <a:ahLst/>
              <a:cxnLst/>
              <a:rect l="l" t="t" r="r" b="b"/>
              <a:pathLst>
                <a:path w="2205" h="5033" extrusionOk="0">
                  <a:moveTo>
                    <a:pt x="1266" y="0"/>
                  </a:moveTo>
                  <a:lnTo>
                    <a:pt x="0" y="422"/>
                  </a:lnTo>
                  <a:cubicBezTo>
                    <a:pt x="940" y="1572"/>
                    <a:pt x="1448" y="3001"/>
                    <a:pt x="1448" y="4486"/>
                  </a:cubicBezTo>
                  <a:cubicBezTo>
                    <a:pt x="1448" y="4669"/>
                    <a:pt x="1438" y="4851"/>
                    <a:pt x="1419" y="5033"/>
                  </a:cubicBezTo>
                  <a:cubicBezTo>
                    <a:pt x="2205" y="3432"/>
                    <a:pt x="2147" y="1553"/>
                    <a:pt x="1266" y="0"/>
                  </a:cubicBezTo>
                  <a:close/>
                </a:path>
              </a:pathLst>
            </a:custGeom>
            <a:solidFill>
              <a:srgbClr val="BB8A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91" name="Google Shape;1104;p18"/>
            <p:cNvSpPr/>
            <p:nvPr/>
          </p:nvSpPr>
          <p:spPr>
            <a:xfrm>
              <a:off x="6423807" y="2891206"/>
              <a:ext cx="97988" cy="103752"/>
            </a:xfrm>
            <a:custGeom>
              <a:avLst/>
              <a:gdLst/>
              <a:ahLst/>
              <a:cxnLst/>
              <a:rect l="l" t="t" r="r" b="b"/>
              <a:pathLst>
                <a:path w="3740" h="3960" extrusionOk="0">
                  <a:moveTo>
                    <a:pt x="3672" y="1"/>
                  </a:moveTo>
                  <a:cubicBezTo>
                    <a:pt x="3665" y="1"/>
                    <a:pt x="3657" y="3"/>
                    <a:pt x="3648" y="8"/>
                  </a:cubicBezTo>
                  <a:lnTo>
                    <a:pt x="648" y="1388"/>
                  </a:lnTo>
                  <a:cubicBezTo>
                    <a:pt x="485" y="1474"/>
                    <a:pt x="466" y="1695"/>
                    <a:pt x="619" y="1800"/>
                  </a:cubicBezTo>
                  <a:lnTo>
                    <a:pt x="1482" y="2366"/>
                  </a:lnTo>
                  <a:cubicBezTo>
                    <a:pt x="1559" y="2414"/>
                    <a:pt x="1568" y="2529"/>
                    <a:pt x="1501" y="2586"/>
                  </a:cubicBezTo>
                  <a:lnTo>
                    <a:pt x="35" y="3861"/>
                  </a:lnTo>
                  <a:cubicBezTo>
                    <a:pt x="1" y="3895"/>
                    <a:pt x="27" y="3960"/>
                    <a:pt x="74" y="3960"/>
                  </a:cubicBezTo>
                  <a:cubicBezTo>
                    <a:pt x="80" y="3960"/>
                    <a:pt x="86" y="3959"/>
                    <a:pt x="92" y="3957"/>
                  </a:cubicBezTo>
                  <a:lnTo>
                    <a:pt x="3505" y="2816"/>
                  </a:lnTo>
                  <a:cubicBezTo>
                    <a:pt x="3687" y="2749"/>
                    <a:pt x="3716" y="2519"/>
                    <a:pt x="3572" y="2404"/>
                  </a:cubicBezTo>
                  <a:lnTo>
                    <a:pt x="2652" y="1733"/>
                  </a:lnTo>
                  <a:cubicBezTo>
                    <a:pt x="2594" y="1685"/>
                    <a:pt x="2575" y="1599"/>
                    <a:pt x="2623" y="1541"/>
                  </a:cubicBezTo>
                  <a:lnTo>
                    <a:pt x="3716" y="84"/>
                  </a:lnTo>
                  <a:cubicBezTo>
                    <a:pt x="3739" y="52"/>
                    <a:pt x="3710" y="1"/>
                    <a:pt x="36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92" name="Google Shape;1105;p18"/>
            <p:cNvSpPr/>
            <p:nvPr/>
          </p:nvSpPr>
          <p:spPr>
            <a:xfrm>
              <a:off x="6396087" y="2978085"/>
              <a:ext cx="33405" cy="38907"/>
            </a:xfrm>
            <a:custGeom>
              <a:avLst/>
              <a:gdLst/>
              <a:ahLst/>
              <a:cxnLst/>
              <a:rect l="l" t="t" r="r" b="b"/>
              <a:pathLst>
                <a:path w="1275" h="1485" extrusionOk="0">
                  <a:moveTo>
                    <a:pt x="230" y="1"/>
                  </a:moveTo>
                  <a:cubicBezTo>
                    <a:pt x="129" y="1"/>
                    <a:pt x="28" y="66"/>
                    <a:pt x="19" y="200"/>
                  </a:cubicBezTo>
                  <a:cubicBezTo>
                    <a:pt x="0" y="967"/>
                    <a:pt x="355" y="1417"/>
                    <a:pt x="1035" y="1484"/>
                  </a:cubicBezTo>
                  <a:lnTo>
                    <a:pt x="1054" y="1484"/>
                  </a:lnTo>
                  <a:cubicBezTo>
                    <a:pt x="1160" y="1484"/>
                    <a:pt x="1246" y="1398"/>
                    <a:pt x="1256" y="1293"/>
                  </a:cubicBezTo>
                  <a:cubicBezTo>
                    <a:pt x="1275" y="1178"/>
                    <a:pt x="1189" y="1072"/>
                    <a:pt x="1074" y="1063"/>
                  </a:cubicBezTo>
                  <a:cubicBezTo>
                    <a:pt x="767" y="1043"/>
                    <a:pt x="422" y="919"/>
                    <a:pt x="441" y="219"/>
                  </a:cubicBezTo>
                  <a:cubicBezTo>
                    <a:pt x="446" y="75"/>
                    <a:pt x="338" y="1"/>
                    <a:pt x="2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145728" name="Google Shape;1106;p18"/>
          <p:cNvCxnSpPr>
            <a:cxnSpLocks/>
            <a:stCxn id="1048943" idx="3"/>
            <a:endCxn id="1048947" idx="1"/>
          </p:cNvCxnSpPr>
          <p:nvPr/>
        </p:nvCxnSpPr>
        <p:spPr>
          <a:xfrm>
            <a:off x="2501300" y="1488281"/>
            <a:ext cx="1022100" cy="576000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29" name="Google Shape;1107;p18"/>
          <p:cNvCxnSpPr>
            <a:cxnSpLocks/>
            <a:stCxn id="1048948" idx="3"/>
            <a:endCxn id="1048945" idx="1"/>
          </p:cNvCxnSpPr>
          <p:nvPr/>
        </p:nvCxnSpPr>
        <p:spPr>
          <a:xfrm rot="10800000" flipH="1">
            <a:off x="5620450" y="1488363"/>
            <a:ext cx="952800" cy="576000"/>
          </a:xfrm>
          <a:prstGeom prst="bentConnector3">
            <a:avLst>
              <a:gd name="adj1" fmla="val 50005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0" name="Google Shape;1108;p18"/>
          <p:cNvCxnSpPr>
            <a:cxnSpLocks/>
            <a:stCxn id="1048949" idx="1"/>
            <a:endCxn id="1048944" idx="3"/>
          </p:cNvCxnSpPr>
          <p:nvPr/>
        </p:nvCxnSpPr>
        <p:spPr>
          <a:xfrm rot="10800000">
            <a:off x="2501292" y="3093307"/>
            <a:ext cx="1022246" cy="32515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1" name="Google Shape;1109;p18"/>
          <p:cNvCxnSpPr>
            <a:cxnSpLocks/>
            <a:stCxn id="1048950" idx="3"/>
            <a:endCxn id="1048942" idx="1"/>
          </p:cNvCxnSpPr>
          <p:nvPr/>
        </p:nvCxnSpPr>
        <p:spPr>
          <a:xfrm rot="10800000" flipH="1">
            <a:off x="5620463" y="3086963"/>
            <a:ext cx="952800" cy="331500"/>
          </a:xfrm>
          <a:prstGeom prst="bentConnector3">
            <a:avLst>
              <a:gd name="adj1" fmla="val 50005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993" name="Rectangle 1"/>
          <p:cNvSpPr/>
          <p:nvPr/>
        </p:nvSpPr>
        <p:spPr>
          <a:xfrm>
            <a:off x="5756759" y="4583258"/>
            <a:ext cx="3181482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D" sz="1600" b="1" dirty="0" err="1"/>
              <a:t>Menurut</a:t>
            </a:r>
            <a:r>
              <a:rPr lang="en-ID" sz="1600" b="1" dirty="0"/>
              <a:t> George R. Terry</a:t>
            </a:r>
            <a:endParaRPr lang="en-US" sz="1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96" name="Google Shape;1114;p19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B. P</a:t>
            </a:r>
            <a:r>
              <a:rPr lang="en" dirty="0" smtClean="0"/>
              <a:t>engertian dan Tujuan Monitoring </a:t>
            </a:r>
            <a:endParaRPr dirty="0"/>
          </a:p>
        </p:txBody>
      </p:sp>
      <p:sp>
        <p:nvSpPr>
          <p:cNvPr id="1048997" name="Google Shape;1125;p19"/>
          <p:cNvSpPr/>
          <p:nvPr/>
        </p:nvSpPr>
        <p:spPr>
          <a:xfrm>
            <a:off x="857224" y="1059583"/>
            <a:ext cx="7464892" cy="869225"/>
          </a:xfrm>
          <a:prstGeom prst="roundRect">
            <a:avLst>
              <a:gd name="adj" fmla="val 10290"/>
            </a:avLst>
          </a:prstGeom>
          <a:solidFill>
            <a:srgbClr val="C0D6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endParaRPr lang="en-ID" dirty="0" smtClean="0"/>
          </a:p>
          <a:p>
            <a:pPr algn="just"/>
            <a:r>
              <a:rPr lang="en-ID" dirty="0" err="1" smtClean="0"/>
              <a:t>Menurut</a:t>
            </a:r>
            <a:r>
              <a:rPr lang="en-ID" dirty="0" smtClean="0"/>
              <a:t> </a:t>
            </a:r>
            <a:r>
              <a:rPr lang="en-ID" dirty="0" err="1"/>
              <a:t>Suherman</a:t>
            </a:r>
            <a:r>
              <a:rPr lang="en-ID" dirty="0"/>
              <a:t> </a:t>
            </a:r>
            <a:r>
              <a:rPr lang="en-ID" dirty="0" err="1"/>
              <a:t>dkk</a:t>
            </a:r>
            <a:r>
              <a:rPr lang="en-ID" dirty="0"/>
              <a:t> (1988),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monitoring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mengikuti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program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mantap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teratur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menerus</a:t>
            </a:r>
            <a:r>
              <a:rPr lang="en-ID" dirty="0"/>
              <a:t>.</a:t>
            </a:r>
            <a:endParaRPr lang="en-US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6060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8998" name="Google Shape;1133;p19"/>
          <p:cNvSpPr/>
          <p:nvPr/>
        </p:nvSpPr>
        <p:spPr>
          <a:xfrm>
            <a:off x="857224" y="3143254"/>
            <a:ext cx="7461472" cy="1285883"/>
          </a:xfrm>
          <a:prstGeom prst="roundRect">
            <a:avLst>
              <a:gd name="adj" fmla="val 10290"/>
            </a:avLst>
          </a:prstGeom>
          <a:solidFill>
            <a:srgbClr val="CDAE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endParaRPr lang="en-ID" dirty="0" smtClean="0"/>
          </a:p>
          <a:p>
            <a:pPr algn="just"/>
            <a:r>
              <a:rPr lang="en-ID" dirty="0" err="1" smtClean="0"/>
              <a:t>Tujuan</a:t>
            </a:r>
            <a:r>
              <a:rPr lang="en-ID" dirty="0" smtClean="0"/>
              <a:t> </a:t>
            </a:r>
            <a:r>
              <a:rPr lang="en-ID" dirty="0" err="1"/>
              <a:t>utama</a:t>
            </a:r>
            <a:r>
              <a:rPr lang="en-ID" dirty="0"/>
              <a:t> monitoring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menyajikan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pelaksanaan</a:t>
            </a:r>
            <a:r>
              <a:rPr lang="en-ID" dirty="0"/>
              <a:t> program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umpan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para</a:t>
            </a:r>
            <a:r>
              <a:rPr lang="en-ID" dirty="0"/>
              <a:t> </a:t>
            </a:r>
            <a:r>
              <a:rPr lang="en-ID" dirty="0" err="1"/>
              <a:t>pengelola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pelaksana</a:t>
            </a:r>
            <a:r>
              <a:rPr lang="en-ID" dirty="0"/>
              <a:t> program.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hendaknya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masukan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yang </a:t>
            </a:r>
            <a:r>
              <a:rPr lang="en-ID" dirty="0" err="1" smtClean="0"/>
              <a:t>berwenang</a:t>
            </a:r>
            <a:r>
              <a:rPr lang="en-ID" dirty="0" smtClean="0"/>
              <a:t>,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/</a:t>
            </a:r>
            <a:r>
              <a:rPr lang="en-ID" dirty="0" err="1"/>
              <a:t>laporan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perubahan-perubahan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ditindak</a:t>
            </a:r>
            <a:r>
              <a:rPr lang="en-ID" dirty="0"/>
              <a:t> </a:t>
            </a:r>
            <a:r>
              <a:rPr lang="en-ID" dirty="0" err="1"/>
              <a:t>lanjuti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penyesuaian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.</a:t>
            </a:r>
            <a:endParaRPr lang="en-US" dirty="0"/>
          </a:p>
          <a:p>
            <a:pPr lvl="0" algn="just"/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8999" name="Google Shape;1137;p19"/>
          <p:cNvSpPr/>
          <p:nvPr/>
        </p:nvSpPr>
        <p:spPr>
          <a:xfrm>
            <a:off x="857224" y="2071684"/>
            <a:ext cx="7429552" cy="928694"/>
          </a:xfrm>
          <a:prstGeom prst="roundRect">
            <a:avLst>
              <a:gd name="adj" fmla="val 10290"/>
            </a:avLst>
          </a:prstGeom>
          <a:solidFill>
            <a:srgbClr val="AAB1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just"/>
            <a:endParaRPr lang="en-ID" dirty="0" smtClean="0"/>
          </a:p>
          <a:p>
            <a:pPr algn="just"/>
            <a:r>
              <a:rPr lang="en-ID" dirty="0" err="1" smtClean="0"/>
              <a:t>Menurut</a:t>
            </a:r>
            <a:r>
              <a:rPr lang="en-ID" dirty="0" smtClean="0"/>
              <a:t> </a:t>
            </a:r>
            <a:r>
              <a:rPr lang="en-ID" dirty="0"/>
              <a:t>kami monitoring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program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akhir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kemajuan</a:t>
            </a:r>
            <a:r>
              <a:rPr lang="en-ID" dirty="0"/>
              <a:t> program </a:t>
            </a:r>
            <a:r>
              <a:rPr lang="en-ID" dirty="0" err="1"/>
              <a:t>tersebut</a:t>
            </a:r>
            <a:r>
              <a:rPr lang="en-ID" dirty="0"/>
              <a:t> yang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bukti</a:t>
            </a:r>
            <a:r>
              <a:rPr lang="en-ID" dirty="0"/>
              <a:t> </a:t>
            </a:r>
            <a:r>
              <a:rPr lang="en-ID" dirty="0" err="1"/>
              <a:t>pertimbangan</a:t>
            </a:r>
            <a:r>
              <a:rPr lang="en-ID" dirty="0"/>
              <a:t> yang </a:t>
            </a:r>
            <a:r>
              <a:rPr lang="en-ID" dirty="0" err="1"/>
              <a:t>kuat</a:t>
            </a:r>
            <a:r>
              <a:rPr lang="en-ID" dirty="0"/>
              <a:t>.</a:t>
            </a:r>
            <a:endParaRPr lang="en-US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02" name="Google Shape;1234;p22"/>
          <p:cNvSpPr txBox="1">
            <a:spLocks noGrp="1"/>
          </p:cNvSpPr>
          <p:nvPr>
            <p:ph type="title"/>
          </p:nvPr>
        </p:nvSpPr>
        <p:spPr>
          <a:xfrm>
            <a:off x="251520" y="526625"/>
            <a:ext cx="817248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800" dirty="0" smtClean="0"/>
              <a:t>D</a:t>
            </a:r>
            <a:r>
              <a:rPr lang="en" sz="1800" dirty="0" smtClean="0"/>
              <a:t>alam kaitanya monitoring </a:t>
            </a:r>
            <a:r>
              <a:rPr lang="en-ID" sz="1800" dirty="0" err="1"/>
              <a:t>Moh</a:t>
            </a:r>
            <a:r>
              <a:rPr lang="en-ID" sz="1800" dirty="0"/>
              <a:t>. </a:t>
            </a:r>
            <a:r>
              <a:rPr lang="en-ID" sz="1800" dirty="0" err="1"/>
              <a:t>Rifai</a:t>
            </a:r>
            <a:r>
              <a:rPr lang="en-ID" sz="1800" dirty="0"/>
              <a:t> (1986) </a:t>
            </a:r>
            <a:r>
              <a:rPr lang="en-ID" sz="1800" dirty="0" err="1"/>
              <a:t>menjelaskan</a:t>
            </a:r>
            <a:r>
              <a:rPr lang="en-ID" sz="1800" dirty="0"/>
              <a:t> </a:t>
            </a:r>
            <a:r>
              <a:rPr lang="en-ID" sz="1800" dirty="0" err="1" smtClean="0"/>
              <a:t>fungsinya</a:t>
            </a:r>
            <a:endParaRPr sz="1800" dirty="0"/>
          </a:p>
        </p:txBody>
      </p:sp>
      <p:sp>
        <p:nvSpPr>
          <p:cNvPr id="1049003" name="Google Shape;1235;p22"/>
          <p:cNvSpPr/>
          <p:nvPr/>
        </p:nvSpPr>
        <p:spPr>
          <a:xfrm>
            <a:off x="713227" y="2670842"/>
            <a:ext cx="2173800" cy="430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F</a:t>
            </a:r>
            <a:r>
              <a:rPr lang="en" sz="1800" b="1" dirty="0" smtClean="0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ungsinya </a:t>
            </a: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cxnSp>
        <p:nvCxnSpPr>
          <p:cNvPr id="3145732" name="Google Shape;1236;p22"/>
          <p:cNvCxnSpPr>
            <a:cxnSpLocks/>
            <a:stCxn id="1049003" idx="3"/>
            <a:endCxn id="1049006" idx="1"/>
          </p:cNvCxnSpPr>
          <p:nvPr/>
        </p:nvCxnSpPr>
        <p:spPr>
          <a:xfrm rot="10800000" flipH="1">
            <a:off x="2887027" y="1745192"/>
            <a:ext cx="593100" cy="1140900"/>
          </a:xfrm>
          <a:prstGeom prst="bentConnector3">
            <a:avLst>
              <a:gd name="adj1" fmla="val 49988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3" name="Google Shape;1238;p22"/>
          <p:cNvCxnSpPr>
            <a:cxnSpLocks/>
            <a:stCxn id="1049003" idx="3"/>
            <a:endCxn id="1049005" idx="1"/>
          </p:cNvCxnSpPr>
          <p:nvPr/>
        </p:nvCxnSpPr>
        <p:spPr>
          <a:xfrm>
            <a:off x="2887027" y="2886092"/>
            <a:ext cx="592963" cy="15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4" name="Google Shape;1240;p22"/>
          <p:cNvCxnSpPr>
            <a:cxnSpLocks/>
            <a:stCxn id="1049003" idx="3"/>
            <a:endCxn id="1049004" idx="1"/>
          </p:cNvCxnSpPr>
          <p:nvPr/>
        </p:nvCxnSpPr>
        <p:spPr>
          <a:xfrm>
            <a:off x="2887027" y="2886092"/>
            <a:ext cx="598063" cy="107869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9004" name="Google Shape;1241;p22"/>
          <p:cNvSpPr/>
          <p:nvPr/>
        </p:nvSpPr>
        <p:spPr>
          <a:xfrm>
            <a:off x="3485090" y="3500444"/>
            <a:ext cx="2173800" cy="928694"/>
          </a:xfrm>
          <a:prstGeom prst="roundRect">
            <a:avLst>
              <a:gd name="adj" fmla="val 824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5" name="Google Shape;1239;p22"/>
          <p:cNvSpPr/>
          <p:nvPr/>
        </p:nvSpPr>
        <p:spPr>
          <a:xfrm>
            <a:off x="3479990" y="2366042"/>
            <a:ext cx="2173800" cy="1043100"/>
          </a:xfrm>
          <a:prstGeom prst="roundRect">
            <a:avLst>
              <a:gd name="adj" fmla="val 824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06" name="Google Shape;1237;p22"/>
          <p:cNvSpPr/>
          <p:nvPr/>
        </p:nvSpPr>
        <p:spPr>
          <a:xfrm>
            <a:off x="3479990" y="1223725"/>
            <a:ext cx="2173800" cy="1043100"/>
          </a:xfrm>
          <a:prstGeom prst="roundRect">
            <a:avLst>
              <a:gd name="adj" fmla="val 824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/>
            <a:r>
              <a:rPr lang="en-ID" sz="1600" dirty="0" err="1"/>
              <a:t>Evaluasi</a:t>
            </a:r>
            <a:r>
              <a:rPr lang="en-ID" sz="1600" dirty="0"/>
              <a:t> </a:t>
            </a:r>
            <a:r>
              <a:rPr lang="en-ID" sz="1600" dirty="0" err="1"/>
              <a:t>sebagai</a:t>
            </a:r>
            <a:r>
              <a:rPr lang="en-ID" sz="1600" dirty="0"/>
              <a:t> </a:t>
            </a:r>
            <a:r>
              <a:rPr lang="en-ID" sz="1600" dirty="0" err="1"/>
              <a:t>pengukur</a:t>
            </a:r>
            <a:r>
              <a:rPr lang="en-ID" sz="1600" dirty="0"/>
              <a:t> </a:t>
            </a:r>
            <a:r>
              <a:rPr lang="en-ID" sz="1600" dirty="0" err="1" smtClean="0"/>
              <a:t>kemajuan</a:t>
            </a:r>
            <a:endParaRPr lang="en-US" sz="1600" dirty="0"/>
          </a:p>
        </p:txBody>
      </p:sp>
      <p:sp>
        <p:nvSpPr>
          <p:cNvPr id="1049007" name="Google Shape;1245;p22"/>
          <p:cNvSpPr/>
          <p:nvPr/>
        </p:nvSpPr>
        <p:spPr>
          <a:xfrm>
            <a:off x="3485102" y="3555734"/>
            <a:ext cx="2173800" cy="81621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en-ID" sz="1800" dirty="0" smtClean="0"/>
          </a:p>
          <a:p>
            <a:pPr algn="ctr"/>
            <a:r>
              <a:rPr lang="en-ID" sz="1800" dirty="0" err="1" smtClean="0"/>
              <a:t>Evaluasi</a:t>
            </a:r>
            <a:r>
              <a:rPr lang="en-ID" sz="1800" dirty="0" smtClean="0"/>
              <a:t> </a:t>
            </a:r>
            <a:r>
              <a:rPr lang="en-ID" sz="1800" dirty="0" err="1"/>
              <a:t>sebagai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perbaikan</a:t>
            </a:r>
            <a:r>
              <a:rPr lang="en-ID" sz="1800" dirty="0"/>
              <a:t>.</a:t>
            </a:r>
            <a:endParaRPr lang="en-US" sz="1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FFFFFF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9008" name="Google Shape;1248;p22"/>
          <p:cNvSpPr/>
          <p:nvPr/>
        </p:nvSpPr>
        <p:spPr>
          <a:xfrm>
            <a:off x="3485227" y="2624172"/>
            <a:ext cx="2173800" cy="430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sz="1800" dirty="0" err="1"/>
              <a:t>Evaluasi</a:t>
            </a:r>
            <a:r>
              <a:rPr lang="en-ID" sz="1800" dirty="0"/>
              <a:t> </a:t>
            </a:r>
            <a:r>
              <a:rPr lang="en-ID" sz="1800" dirty="0" err="1"/>
              <a:t>sebagai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perencanaan</a:t>
            </a:r>
            <a:endParaRPr sz="1800" b="1" dirty="0">
              <a:solidFill>
                <a:schemeClr val="dk2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9009" name="Google Shape;1252;p22"/>
          <p:cNvSpPr/>
          <p:nvPr/>
        </p:nvSpPr>
        <p:spPr>
          <a:xfrm>
            <a:off x="3485100" y="1666392"/>
            <a:ext cx="2173800" cy="56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6060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64" y="500048"/>
            <a:ext cx="2714644" cy="626821"/>
          </a:xfrm>
        </p:spPr>
        <p:txBody>
          <a:bodyPr/>
          <a:lstStyle/>
          <a:p>
            <a:r>
              <a:rPr lang="en-ID" sz="3600" dirty="0" smtClean="0">
                <a:solidFill>
                  <a:schemeClr val="bg2">
                    <a:lumMod val="50000"/>
                  </a:schemeClr>
                </a:solidFill>
              </a:rPr>
              <a:t>C. </a:t>
            </a:r>
            <a:r>
              <a:rPr lang="en-ID" sz="3600" dirty="0" err="1" smtClean="0">
                <a:solidFill>
                  <a:schemeClr val="bg2">
                    <a:lumMod val="50000"/>
                  </a:schemeClr>
                </a:solidFill>
              </a:rPr>
              <a:t>Evaluasi</a:t>
            </a:r>
            <a:endParaRPr lang="en-US" sz="3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Google Shape;1237;p22"/>
          <p:cNvSpPr/>
          <p:nvPr/>
        </p:nvSpPr>
        <p:spPr>
          <a:xfrm>
            <a:off x="1714480" y="1223724"/>
            <a:ext cx="5786478" cy="3133976"/>
          </a:xfrm>
          <a:prstGeom prst="roundRect">
            <a:avLst>
              <a:gd name="adj" fmla="val 824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1" algn="just"/>
            <a:r>
              <a:rPr lang="en-ID" sz="1600" dirty="0" err="1" smtClean="0"/>
              <a:t>Menurut</a:t>
            </a:r>
            <a:r>
              <a:rPr lang="en-ID" sz="1600" dirty="0" smtClean="0"/>
              <a:t> Rogers </a:t>
            </a:r>
            <a:r>
              <a:rPr lang="en-ID" sz="1600" dirty="0" err="1" smtClean="0"/>
              <a:t>dan</a:t>
            </a:r>
            <a:r>
              <a:rPr lang="en-ID" sz="1600" dirty="0" smtClean="0"/>
              <a:t> </a:t>
            </a:r>
            <a:r>
              <a:rPr lang="en-ID" sz="1600" dirty="0" err="1" smtClean="0"/>
              <a:t>Badham</a:t>
            </a:r>
            <a:r>
              <a:rPr lang="en-ID" sz="1600" dirty="0" smtClean="0"/>
              <a:t> (1992: 2), </a:t>
            </a:r>
            <a:r>
              <a:rPr lang="en-ID" sz="1600" dirty="0" err="1" smtClean="0"/>
              <a:t>evaluasi</a:t>
            </a:r>
            <a:r>
              <a:rPr lang="en-ID" sz="1600" dirty="0" smtClean="0"/>
              <a:t> </a:t>
            </a:r>
            <a:r>
              <a:rPr lang="en-ID" sz="1600" dirty="0" err="1" smtClean="0"/>
              <a:t>adalah</a:t>
            </a:r>
            <a:r>
              <a:rPr lang="en-ID" sz="1600" dirty="0" smtClean="0"/>
              <a:t> </a:t>
            </a:r>
            <a:r>
              <a:rPr lang="en-ID" sz="1600" dirty="0" err="1" smtClean="0"/>
              <a:t>proses</a:t>
            </a:r>
            <a:r>
              <a:rPr lang="en-ID" sz="1600" dirty="0" smtClean="0"/>
              <a:t> </a:t>
            </a:r>
            <a:r>
              <a:rPr lang="en-ID" sz="1600" dirty="0" err="1" smtClean="0"/>
              <a:t>pengumpulan</a:t>
            </a:r>
            <a:r>
              <a:rPr lang="en-ID" sz="1600" dirty="0" smtClean="0"/>
              <a:t> </a:t>
            </a:r>
            <a:r>
              <a:rPr lang="en-ID" sz="1600" dirty="0" err="1" smtClean="0"/>
              <a:t>dan</a:t>
            </a:r>
            <a:r>
              <a:rPr lang="en-ID" sz="1600" dirty="0" smtClean="0"/>
              <a:t> </a:t>
            </a:r>
            <a:r>
              <a:rPr lang="en-ID" sz="1600" dirty="0" err="1" smtClean="0"/>
              <a:t>analisis</a:t>
            </a:r>
            <a:r>
              <a:rPr lang="en-ID" sz="1600" dirty="0" smtClean="0"/>
              <a:t> </a:t>
            </a:r>
            <a:r>
              <a:rPr lang="en-ID" sz="1600" dirty="0" err="1" smtClean="0"/>
              <a:t>informasi</a:t>
            </a:r>
            <a:r>
              <a:rPr lang="en-ID" sz="1600" dirty="0" smtClean="0"/>
              <a:t> </a:t>
            </a:r>
            <a:r>
              <a:rPr lang="en-ID" sz="1600" dirty="0" err="1" smtClean="0"/>
              <a:t>secara</a:t>
            </a:r>
            <a:r>
              <a:rPr lang="en-ID" sz="1600" dirty="0" smtClean="0"/>
              <a:t> </a:t>
            </a:r>
            <a:r>
              <a:rPr lang="en-ID" sz="1600" dirty="0" err="1" smtClean="0"/>
              <a:t>sistematis</a:t>
            </a:r>
            <a:r>
              <a:rPr lang="en-ID" sz="1600" dirty="0" smtClean="0"/>
              <a:t> </a:t>
            </a:r>
            <a:r>
              <a:rPr lang="en-ID" sz="1600" dirty="0" err="1" smtClean="0"/>
              <a:t>guna</a:t>
            </a:r>
            <a:r>
              <a:rPr lang="en-ID" sz="1600" dirty="0" smtClean="0"/>
              <a:t> </a:t>
            </a:r>
            <a:r>
              <a:rPr lang="en-ID" sz="1600" dirty="0" err="1" smtClean="0"/>
              <a:t>memberikan</a:t>
            </a:r>
            <a:r>
              <a:rPr lang="en-ID" sz="1600" dirty="0" smtClean="0"/>
              <a:t> </a:t>
            </a:r>
            <a:r>
              <a:rPr lang="en-ID" sz="1600" dirty="0" err="1" smtClean="0"/>
              <a:t>pertimbangan</a:t>
            </a:r>
            <a:r>
              <a:rPr lang="en-ID" sz="1600" dirty="0" smtClean="0"/>
              <a:t> </a:t>
            </a:r>
            <a:r>
              <a:rPr lang="en-ID" sz="1600" dirty="0" err="1" smtClean="0"/>
              <a:t>berdasarkan</a:t>
            </a:r>
            <a:r>
              <a:rPr lang="en-ID" sz="1600" dirty="0" smtClean="0"/>
              <a:t> </a:t>
            </a:r>
            <a:r>
              <a:rPr lang="en-ID" sz="1600" dirty="0" err="1" smtClean="0"/>
              <a:t>bukti-bukti</a:t>
            </a:r>
            <a:r>
              <a:rPr lang="en-ID" sz="1600" dirty="0" smtClean="0"/>
              <a:t> yang </a:t>
            </a:r>
            <a:r>
              <a:rPr lang="en-ID" sz="1600" dirty="0" err="1" smtClean="0"/>
              <a:t>kuat</a:t>
            </a:r>
            <a:r>
              <a:rPr lang="en-ID" sz="1600" dirty="0" smtClean="0"/>
              <a:t>. </a:t>
            </a:r>
            <a:endParaRPr lang="en-US" sz="1600" dirty="0" smtClean="0"/>
          </a:p>
          <a:p>
            <a:pPr lvl="1" algn="just"/>
            <a:endParaRPr lang="en-ID" sz="1600" dirty="0" smtClean="0"/>
          </a:p>
          <a:p>
            <a:pPr lvl="1" algn="just"/>
            <a:r>
              <a:rPr lang="en-ID" sz="1600" dirty="0" err="1" smtClean="0"/>
              <a:t>Evaluasi</a:t>
            </a:r>
            <a:r>
              <a:rPr lang="en-ID" sz="1600" dirty="0" smtClean="0"/>
              <a:t> program </a:t>
            </a:r>
            <a:r>
              <a:rPr lang="en-ID" sz="1600" dirty="0" err="1" smtClean="0"/>
              <a:t>adalah</a:t>
            </a:r>
            <a:r>
              <a:rPr lang="en-ID" sz="1600" dirty="0" smtClean="0"/>
              <a:t> </a:t>
            </a:r>
            <a:r>
              <a:rPr lang="en-ID" sz="1600" dirty="0" err="1" smtClean="0"/>
              <a:t>proses</a:t>
            </a:r>
            <a:r>
              <a:rPr lang="en-ID" sz="1600" dirty="0" smtClean="0"/>
              <a:t> </a:t>
            </a:r>
            <a:r>
              <a:rPr lang="en-ID" sz="1600" dirty="0" err="1" smtClean="0"/>
              <a:t>mendeskripsikan</a:t>
            </a:r>
            <a:r>
              <a:rPr lang="en-ID" sz="1600" dirty="0" smtClean="0"/>
              <a:t>, </a:t>
            </a:r>
            <a:r>
              <a:rPr lang="en-ID" sz="1600" dirty="0" err="1" smtClean="0"/>
              <a:t>menghimpun</a:t>
            </a:r>
            <a:r>
              <a:rPr lang="en-ID" sz="1600" dirty="0" smtClean="0"/>
              <a:t> </a:t>
            </a:r>
            <a:r>
              <a:rPr lang="en-ID" sz="1600" dirty="0" err="1" smtClean="0"/>
              <a:t>informasi</a:t>
            </a:r>
            <a:r>
              <a:rPr lang="en-ID" sz="1600" dirty="0" smtClean="0"/>
              <a:t>/data </a:t>
            </a:r>
            <a:r>
              <a:rPr lang="en-ID" sz="1600" dirty="0" err="1" smtClean="0"/>
              <a:t>serta</a:t>
            </a:r>
            <a:r>
              <a:rPr lang="en-ID" sz="1600" dirty="0" smtClean="0"/>
              <a:t> </a:t>
            </a:r>
            <a:r>
              <a:rPr lang="en-ID" sz="1600" dirty="0" err="1" smtClean="0"/>
              <a:t>penyajian</a:t>
            </a:r>
            <a:r>
              <a:rPr lang="en-ID" sz="1600" dirty="0" smtClean="0"/>
              <a:t> </a:t>
            </a:r>
            <a:r>
              <a:rPr lang="en-ID" sz="1600" dirty="0" err="1" smtClean="0"/>
              <a:t>informasi</a:t>
            </a:r>
            <a:r>
              <a:rPr lang="en-ID" sz="1600" dirty="0" smtClean="0"/>
              <a:t>/</a:t>
            </a:r>
            <a:r>
              <a:rPr lang="en-ID" sz="1600" dirty="0" err="1" smtClean="0"/>
              <a:t>keterangan</a:t>
            </a:r>
            <a:r>
              <a:rPr lang="en-ID" sz="1600" dirty="0" smtClean="0"/>
              <a:t> </a:t>
            </a:r>
            <a:r>
              <a:rPr lang="en-ID" sz="1600" dirty="0" err="1" smtClean="0"/>
              <a:t>kepada</a:t>
            </a:r>
            <a:r>
              <a:rPr lang="en-ID" sz="1600" dirty="0" smtClean="0"/>
              <a:t> </a:t>
            </a:r>
            <a:r>
              <a:rPr lang="en-ID" sz="1600" dirty="0" err="1" smtClean="0"/>
              <a:t>pengambil</a:t>
            </a:r>
            <a:r>
              <a:rPr lang="en-ID" sz="1600" dirty="0" smtClean="0"/>
              <a:t> </a:t>
            </a:r>
            <a:r>
              <a:rPr lang="en-ID" sz="1600" dirty="0" err="1" smtClean="0"/>
              <a:t>kesimpulan</a:t>
            </a:r>
            <a:r>
              <a:rPr lang="en-ID" sz="1600" dirty="0" smtClean="0"/>
              <a:t> yang </a:t>
            </a:r>
            <a:r>
              <a:rPr lang="en-ID" sz="1600" dirty="0" err="1" smtClean="0"/>
              <a:t>selanjutnya</a:t>
            </a:r>
            <a:r>
              <a:rPr lang="en-ID" sz="1600" dirty="0" smtClean="0"/>
              <a:t> </a:t>
            </a:r>
            <a:r>
              <a:rPr lang="en-ID" sz="1600" dirty="0" err="1" smtClean="0"/>
              <a:t>akan</a:t>
            </a:r>
            <a:r>
              <a:rPr lang="en-ID" sz="1600" dirty="0" smtClean="0"/>
              <a:t> </a:t>
            </a:r>
            <a:r>
              <a:rPr lang="en-ID" sz="1600" dirty="0" err="1" smtClean="0"/>
              <a:t>digunakan</a:t>
            </a:r>
            <a:r>
              <a:rPr lang="en-ID" sz="1600" dirty="0" smtClean="0"/>
              <a:t> </a:t>
            </a:r>
            <a:r>
              <a:rPr lang="en-ID" sz="1600" dirty="0" err="1" smtClean="0"/>
              <a:t>sebagai</a:t>
            </a:r>
            <a:r>
              <a:rPr lang="en-ID" sz="1600" dirty="0" smtClean="0"/>
              <a:t> </a:t>
            </a:r>
            <a:r>
              <a:rPr lang="en-ID" sz="1600" dirty="0" err="1" smtClean="0"/>
              <a:t>bahan</a:t>
            </a:r>
            <a:r>
              <a:rPr lang="en-ID" sz="1600" dirty="0" smtClean="0"/>
              <a:t> </a:t>
            </a:r>
            <a:r>
              <a:rPr lang="en-ID" sz="1600" dirty="0" err="1" smtClean="0"/>
              <a:t>pertimbangan</a:t>
            </a:r>
            <a:r>
              <a:rPr lang="en-ID" sz="1600" dirty="0" smtClean="0"/>
              <a:t> </a:t>
            </a:r>
            <a:r>
              <a:rPr lang="en-ID" sz="1600" dirty="0" err="1" smtClean="0"/>
              <a:t>terhadap</a:t>
            </a:r>
            <a:r>
              <a:rPr lang="en-ID" sz="1600" dirty="0" smtClean="0"/>
              <a:t> program </a:t>
            </a:r>
            <a:r>
              <a:rPr lang="en-ID" sz="1600" dirty="0" err="1" smtClean="0"/>
              <a:t>tersebut</a:t>
            </a:r>
            <a:r>
              <a:rPr lang="en-ID" sz="1600" dirty="0" smtClean="0"/>
              <a:t>, </a:t>
            </a:r>
            <a:r>
              <a:rPr lang="en-ID" sz="1600" dirty="0" err="1" smtClean="0"/>
              <a:t>perlukah</a:t>
            </a:r>
            <a:r>
              <a:rPr lang="en-ID" sz="1600" dirty="0" smtClean="0"/>
              <a:t> </a:t>
            </a:r>
            <a:r>
              <a:rPr lang="en-ID" sz="1600" dirty="0" err="1" smtClean="0"/>
              <a:t>dibenahi</a:t>
            </a:r>
            <a:r>
              <a:rPr lang="en-ID" sz="1600" dirty="0" smtClean="0"/>
              <a:t>, </a:t>
            </a:r>
            <a:r>
              <a:rPr lang="en-ID" sz="1600" dirty="0" err="1" smtClean="0"/>
              <a:t>disudahi</a:t>
            </a:r>
            <a:r>
              <a:rPr lang="en-ID" sz="1600" dirty="0" smtClean="0"/>
              <a:t> </a:t>
            </a:r>
            <a:r>
              <a:rPr lang="en-ID" sz="1600" dirty="0" err="1" smtClean="0"/>
              <a:t>ataupun</a:t>
            </a:r>
            <a:r>
              <a:rPr lang="en-ID" sz="1600" dirty="0" smtClean="0"/>
              <a:t> </a:t>
            </a:r>
            <a:r>
              <a:rPr lang="en-ID" sz="1600" dirty="0" err="1" smtClean="0"/>
              <a:t>diteruskan</a:t>
            </a:r>
            <a:r>
              <a:rPr lang="en-ID" sz="1600" dirty="0" smtClean="0"/>
              <a:t> (</a:t>
            </a:r>
            <a:r>
              <a:rPr lang="en-ID" sz="1600" dirty="0" err="1" smtClean="0"/>
              <a:t>Arikunto</a:t>
            </a:r>
            <a:r>
              <a:rPr lang="en-ID" sz="1600" dirty="0" smtClean="0"/>
              <a:t> </a:t>
            </a:r>
            <a:r>
              <a:rPr lang="en-ID" sz="1600" dirty="0" err="1" smtClean="0"/>
              <a:t>dan</a:t>
            </a:r>
            <a:r>
              <a:rPr lang="en-ID" sz="1600" dirty="0" smtClean="0"/>
              <a:t> Jabar,2009). </a:t>
            </a:r>
            <a:endParaRPr lang="en-US" sz="1600" dirty="0" smtClean="0"/>
          </a:p>
          <a:p>
            <a:pPr lvl="1" algn="just"/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012" name="Google Shape;1190;p21"/>
          <p:cNvSpPr/>
          <p:nvPr/>
        </p:nvSpPr>
        <p:spPr>
          <a:xfrm>
            <a:off x="3362550" y="1577475"/>
            <a:ext cx="2418900" cy="2418900"/>
          </a:xfrm>
          <a:prstGeom prst="ellipse">
            <a:avLst/>
          </a:prstGeom>
          <a:solidFill>
            <a:srgbClr val="FFFFFF">
              <a:alpha val="511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3" name="Google Shape;1191;p21"/>
          <p:cNvSpPr/>
          <p:nvPr/>
        </p:nvSpPr>
        <p:spPr>
          <a:xfrm>
            <a:off x="3933300" y="3428541"/>
            <a:ext cx="1277400" cy="46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4" name="Google Shape;1192;p21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Jenis</a:t>
            </a:r>
            <a:r>
              <a:rPr lang="en-US" dirty="0" smtClean="0"/>
              <a:t> –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endParaRPr dirty="0"/>
          </a:p>
        </p:txBody>
      </p:sp>
      <p:sp>
        <p:nvSpPr>
          <p:cNvPr id="1049015" name="Google Shape;1193;p21"/>
          <p:cNvSpPr/>
          <p:nvPr/>
        </p:nvSpPr>
        <p:spPr>
          <a:xfrm>
            <a:off x="3603000" y="3078287"/>
            <a:ext cx="1938000" cy="468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6" name="Google Shape;1194;p21"/>
          <p:cNvSpPr/>
          <p:nvPr/>
        </p:nvSpPr>
        <p:spPr>
          <a:xfrm>
            <a:off x="3473850" y="2728032"/>
            <a:ext cx="2196300" cy="46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7" name="Google Shape;1195;p21"/>
          <p:cNvSpPr/>
          <p:nvPr/>
        </p:nvSpPr>
        <p:spPr>
          <a:xfrm>
            <a:off x="3473850" y="2377777"/>
            <a:ext cx="2196300" cy="468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8" name="Google Shape;1196;p21"/>
          <p:cNvSpPr/>
          <p:nvPr/>
        </p:nvSpPr>
        <p:spPr>
          <a:xfrm>
            <a:off x="3603000" y="2027523"/>
            <a:ext cx="1938000" cy="46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19" name="Google Shape;1197;p21"/>
          <p:cNvSpPr/>
          <p:nvPr/>
        </p:nvSpPr>
        <p:spPr>
          <a:xfrm>
            <a:off x="3933300" y="1677268"/>
            <a:ext cx="1277400" cy="46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020" name="Google Shape;1199;p21"/>
          <p:cNvSpPr/>
          <p:nvPr/>
        </p:nvSpPr>
        <p:spPr>
          <a:xfrm>
            <a:off x="6156176" y="1166516"/>
            <a:ext cx="2272700" cy="74475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sz="1800" b="1" dirty="0" err="1">
                <a:solidFill>
                  <a:schemeClr val="bg1"/>
                </a:solidFill>
              </a:rPr>
              <a:t>Evaluasi</a:t>
            </a:r>
            <a:r>
              <a:rPr lang="en-ID" sz="1800" b="1" dirty="0">
                <a:solidFill>
                  <a:schemeClr val="bg1"/>
                </a:solidFill>
              </a:rPr>
              <a:t> </a:t>
            </a:r>
            <a:r>
              <a:rPr lang="en-ID" sz="1800" b="1" dirty="0" err="1">
                <a:solidFill>
                  <a:schemeClr val="bg1"/>
                </a:solidFill>
              </a:rPr>
              <a:t>pelaksanaan</a:t>
            </a:r>
            <a:endParaRPr sz="1800" b="1" dirty="0">
              <a:solidFill>
                <a:schemeClr val="bg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9021" name="Google Shape;1205;p21"/>
          <p:cNvSpPr/>
          <p:nvPr/>
        </p:nvSpPr>
        <p:spPr>
          <a:xfrm>
            <a:off x="6255076" y="3565592"/>
            <a:ext cx="2493388" cy="1022382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sz="1800" dirty="0" err="1" smtClean="0">
                <a:solidFill>
                  <a:schemeClr val="bg1"/>
                </a:solidFill>
              </a:rPr>
              <a:t>Evaluasi</a:t>
            </a:r>
            <a:r>
              <a:rPr lang="en-ID" sz="1800" dirty="0" smtClean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kemajuan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belajar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dan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evaluasi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hasil</a:t>
            </a:r>
            <a:r>
              <a:rPr lang="en-ID" sz="1800" dirty="0">
                <a:solidFill>
                  <a:schemeClr val="bg1"/>
                </a:solidFill>
              </a:rPr>
              <a:t> </a:t>
            </a:r>
            <a:r>
              <a:rPr lang="en-ID" sz="1800" dirty="0" err="1">
                <a:solidFill>
                  <a:schemeClr val="bg1"/>
                </a:solidFill>
              </a:rPr>
              <a:t>akhir</a:t>
            </a:r>
            <a:r>
              <a:rPr lang="en-ID" sz="1800" dirty="0">
                <a:solidFill>
                  <a:schemeClr val="bg1"/>
                </a:solidFill>
              </a:rPr>
              <a:t> program</a:t>
            </a:r>
            <a:endParaRPr sz="1800" b="1" dirty="0">
              <a:solidFill>
                <a:schemeClr val="bg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9022" name="Google Shape;1208;p21"/>
          <p:cNvSpPr/>
          <p:nvPr/>
        </p:nvSpPr>
        <p:spPr>
          <a:xfrm>
            <a:off x="715124" y="3565592"/>
            <a:ext cx="2140330" cy="662342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sz="1800" b="1" dirty="0" err="1">
                <a:solidFill>
                  <a:schemeClr val="bg1"/>
                </a:solidFill>
              </a:rPr>
              <a:t>Evaluasi</a:t>
            </a:r>
            <a:r>
              <a:rPr lang="en-ID" sz="1800" b="1" dirty="0">
                <a:solidFill>
                  <a:schemeClr val="bg1"/>
                </a:solidFill>
              </a:rPr>
              <a:t> </a:t>
            </a:r>
            <a:r>
              <a:rPr lang="en-ID" sz="1800" b="1" dirty="0" err="1">
                <a:solidFill>
                  <a:schemeClr val="bg1"/>
                </a:solidFill>
              </a:rPr>
              <a:t>rencana</a:t>
            </a:r>
            <a:endParaRPr sz="1800" b="1" dirty="0">
              <a:solidFill>
                <a:schemeClr val="bg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1049023" name="Google Shape;1211;p21"/>
          <p:cNvSpPr/>
          <p:nvPr/>
        </p:nvSpPr>
        <p:spPr>
          <a:xfrm>
            <a:off x="681654" y="987573"/>
            <a:ext cx="2173800" cy="912633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en-ID" sz="1800" b="1" dirty="0" smtClean="0">
              <a:solidFill>
                <a:schemeClr val="bg1"/>
              </a:solidFill>
            </a:endParaRPr>
          </a:p>
          <a:p>
            <a:pPr algn="ctr"/>
            <a:r>
              <a:rPr lang="en-ID" sz="1800" b="1" dirty="0" err="1" smtClean="0">
                <a:solidFill>
                  <a:schemeClr val="bg1"/>
                </a:solidFill>
              </a:rPr>
              <a:t>Evaluasi</a:t>
            </a:r>
            <a:r>
              <a:rPr lang="en-ID" sz="1800" b="1" dirty="0" smtClean="0">
                <a:solidFill>
                  <a:schemeClr val="bg1"/>
                </a:solidFill>
              </a:rPr>
              <a:t> </a:t>
            </a:r>
            <a:r>
              <a:rPr lang="en-ID" sz="1800" b="1" dirty="0" err="1">
                <a:solidFill>
                  <a:schemeClr val="bg1"/>
                </a:solidFill>
              </a:rPr>
              <a:t>sebagai</a:t>
            </a:r>
            <a:r>
              <a:rPr lang="en-ID" sz="1800" b="1" dirty="0">
                <a:solidFill>
                  <a:schemeClr val="bg1"/>
                </a:solidFill>
              </a:rPr>
              <a:t> </a:t>
            </a:r>
            <a:r>
              <a:rPr lang="en-ID" sz="1800" b="1" dirty="0" err="1">
                <a:solidFill>
                  <a:schemeClr val="bg1"/>
                </a:solidFill>
              </a:rPr>
              <a:t>alat</a:t>
            </a:r>
            <a:r>
              <a:rPr lang="en-ID" sz="1800" b="1" dirty="0">
                <a:solidFill>
                  <a:schemeClr val="bg1"/>
                </a:solidFill>
              </a:rPr>
              <a:t> </a:t>
            </a:r>
            <a:r>
              <a:rPr lang="en-ID" sz="1800" b="1" dirty="0" err="1">
                <a:solidFill>
                  <a:schemeClr val="bg1"/>
                </a:solidFill>
              </a:rPr>
              <a:t>perbaikan</a:t>
            </a:r>
            <a:r>
              <a:rPr lang="en-ID" sz="1800" b="1" dirty="0">
                <a:solidFill>
                  <a:schemeClr val="bg1"/>
                </a:solidFill>
              </a:rPr>
              <a:t>.</a:t>
            </a:r>
            <a:endParaRPr lang="en-US" sz="1800" b="1" dirty="0">
              <a:solidFill>
                <a:schemeClr val="bg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bg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cxnSp>
        <p:nvCxnSpPr>
          <p:cNvPr id="3145735" name="Google Shape;1216;p21"/>
          <p:cNvCxnSpPr>
            <a:cxnSpLocks/>
            <a:stCxn id="1049023" idx="3"/>
            <a:endCxn id="1049019" idx="2"/>
          </p:cNvCxnSpPr>
          <p:nvPr/>
        </p:nvCxnSpPr>
        <p:spPr>
          <a:xfrm>
            <a:off x="2855454" y="1443890"/>
            <a:ext cx="1077846" cy="46737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6" name="Google Shape;1218;p21"/>
          <p:cNvCxnSpPr>
            <a:cxnSpLocks/>
            <a:stCxn id="1049022" idx="3"/>
            <a:endCxn id="1049015" idx="2"/>
          </p:cNvCxnSpPr>
          <p:nvPr/>
        </p:nvCxnSpPr>
        <p:spPr>
          <a:xfrm flipV="1">
            <a:off x="2855454" y="3312287"/>
            <a:ext cx="747546" cy="584476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7" name="Google Shape;1219;p21"/>
          <p:cNvCxnSpPr>
            <a:cxnSpLocks/>
            <a:stCxn id="1049018" idx="6"/>
            <a:endCxn id="1049020" idx="1"/>
          </p:cNvCxnSpPr>
          <p:nvPr/>
        </p:nvCxnSpPr>
        <p:spPr>
          <a:xfrm flipV="1">
            <a:off x="5541000" y="1538892"/>
            <a:ext cx="615176" cy="72263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45738" name="Google Shape;1221;p21"/>
          <p:cNvCxnSpPr>
            <a:cxnSpLocks/>
            <a:stCxn id="1049013" idx="6"/>
            <a:endCxn id="1049021" idx="1"/>
          </p:cNvCxnSpPr>
          <p:nvPr/>
        </p:nvCxnSpPr>
        <p:spPr>
          <a:xfrm>
            <a:off x="5210700" y="3662541"/>
            <a:ext cx="1044376" cy="41424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9024" name="Google Shape;1208;p21"/>
          <p:cNvSpPr/>
          <p:nvPr/>
        </p:nvSpPr>
        <p:spPr>
          <a:xfrm rot="10800000" flipV="1">
            <a:off x="323528" y="4700178"/>
            <a:ext cx="3888432" cy="319844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ID" sz="1800" b="1" dirty="0" err="1">
                <a:solidFill>
                  <a:schemeClr val="tx1"/>
                </a:solidFill>
              </a:rPr>
              <a:t>Margono</a:t>
            </a:r>
            <a:r>
              <a:rPr lang="en-ID" sz="1800" b="1" dirty="0">
                <a:solidFill>
                  <a:schemeClr val="tx1"/>
                </a:solidFill>
              </a:rPr>
              <a:t> </a:t>
            </a:r>
            <a:r>
              <a:rPr lang="en-ID" sz="1800" b="1" dirty="0" err="1">
                <a:solidFill>
                  <a:schemeClr val="tx1"/>
                </a:solidFill>
              </a:rPr>
              <a:t>Slamet</a:t>
            </a:r>
            <a:r>
              <a:rPr lang="en-ID" sz="1800" b="1" dirty="0">
                <a:solidFill>
                  <a:schemeClr val="tx1"/>
                </a:solidFill>
              </a:rPr>
              <a:t> (1978:408-414) </a:t>
            </a:r>
            <a:endParaRPr sz="1800" b="1" dirty="0">
              <a:solidFill>
                <a:schemeClr val="tx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EM Education Workshop for Teachers Infographics by Slidesgo">
  <a:themeElements>
    <a:clrScheme name="Simple Light">
      <a:dk1>
        <a:srgbClr val="060607"/>
      </a:dk1>
      <a:lt1>
        <a:srgbClr val="FFFFFF"/>
      </a:lt1>
      <a:dk2>
        <a:srgbClr val="2E3B46"/>
      </a:dk2>
      <a:lt2>
        <a:srgbClr val="465557"/>
      </a:lt2>
      <a:accent1>
        <a:srgbClr val="AAB18E"/>
      </a:accent1>
      <a:accent2>
        <a:srgbClr val="C0D6C2"/>
      </a:accent2>
      <a:accent3>
        <a:srgbClr val="E3E5D2"/>
      </a:accent3>
      <a:accent4>
        <a:srgbClr val="CDAE46"/>
      </a:accent4>
      <a:accent5>
        <a:srgbClr val="BB8A59"/>
      </a:accent5>
      <a:accent6>
        <a:srgbClr val="9E663A"/>
      </a:accent6>
      <a:hlink>
        <a:srgbClr val="06060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654</Words>
  <Application>Microsoft Office PowerPoint</Application>
  <PresentationFormat>On-screen Show (16:9)</PresentationFormat>
  <Paragraphs>104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STEM Education Workshop for Teachers Infographics by Slidesgo</vt:lpstr>
      <vt:lpstr>PENGELOLAAN DAN MONITORING EVALUASI PROGRAM </vt:lpstr>
      <vt:lpstr>A. Pengertian Pengelolaan </vt:lpstr>
      <vt:lpstr>Tujuan Pengelolaan </vt:lpstr>
      <vt:lpstr>Tujuan pengelolaan akan tercapai secara tepat apabila melakukan langkah-langkah berikut ini :  </vt:lpstr>
      <vt:lpstr>Pengelolaan Yang Baik </vt:lpstr>
      <vt:lpstr>B. Pengertian dan Tujuan Monitoring </vt:lpstr>
      <vt:lpstr>Dalam kaitanya monitoring Moh. Rifai (1986) menjelaskan fungsinya</vt:lpstr>
      <vt:lpstr>C. Evaluasi</vt:lpstr>
      <vt:lpstr>Jenis – Jenis Evaluasi </vt:lpstr>
      <vt:lpstr> Langkah-langkah dalam Evaluasi  </vt:lpstr>
      <vt:lpstr>Kesimpulan </vt:lpstr>
      <vt:lpstr>Daftar Pustaka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PENGELOLAAN DAN MONITORING EVALUASI PROGRAM</dc:title>
  <dc:creator>ACER</dc:creator>
  <cp:lastModifiedBy>Windows User</cp:lastModifiedBy>
  <cp:revision>5</cp:revision>
  <dcterms:created xsi:type="dcterms:W3CDTF">2022-09-18T14:55:21Z</dcterms:created>
  <dcterms:modified xsi:type="dcterms:W3CDTF">2022-10-19T20:52:32Z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d45e3ac0e8684bdfbb989b04506a1c23</vt:lpwstr>
  </property>
</Properties>
</file>