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315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417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58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5325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792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19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493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99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026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14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080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958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787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747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799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899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F1DF-1396-422F-B0F0-90EEF3429B40}" type="datetimeFigureOut">
              <a:rPr lang="en-ID" smtClean="0"/>
              <a:t>07/09/2022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20004F-EE6F-4690-84BD-15E3C855E2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84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/>
              <a:t>Kertas</a:t>
            </a:r>
            <a:r>
              <a:rPr lang="en-ID" dirty="0" smtClean="0"/>
              <a:t> </a:t>
            </a:r>
            <a:r>
              <a:rPr lang="en-ID" dirty="0" err="1" smtClean="0"/>
              <a:t>daur</a:t>
            </a:r>
            <a:r>
              <a:rPr lang="en-ID" dirty="0" smtClean="0"/>
              <a:t> </a:t>
            </a:r>
            <a:r>
              <a:rPr lang="en-ID" dirty="0" err="1" smtClean="0"/>
              <a:t>ulang</a:t>
            </a:r>
            <a:r>
              <a:rPr lang="en-ID" dirty="0" smtClean="0"/>
              <a:t>, </a:t>
            </a:r>
            <a:r>
              <a:rPr lang="en-ID" dirty="0" err="1" smtClean="0"/>
              <a:t>selulosa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pemanfaatan</a:t>
            </a:r>
            <a:r>
              <a:rPr lang="en-ID" dirty="0" smtClean="0"/>
              <a:t> </a:t>
            </a:r>
            <a:r>
              <a:rPr lang="en-ID" dirty="0" err="1" smtClean="0"/>
              <a:t>selulosa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987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97" y="4114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smtClean="0"/>
              <a:t>3. </a:t>
            </a:r>
            <a:r>
              <a:rPr lang="en-ID" dirty="0" err="1" smtClean="0"/>
              <a:t>Gula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sumber</a:t>
            </a:r>
            <a:r>
              <a:rPr lang="en-ID" dirty="0" smtClean="0"/>
              <a:t> carbon</a:t>
            </a:r>
          </a:p>
          <a:p>
            <a:pPr marL="0" indent="0">
              <a:buNone/>
            </a:pPr>
            <a:r>
              <a:rPr lang="en-ID" dirty="0" smtClean="0"/>
              <a:t>Nata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dasarnya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dihasilkan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cairan</a:t>
            </a:r>
            <a:r>
              <a:rPr lang="en-ID" dirty="0" smtClean="0"/>
              <a:t> </a:t>
            </a:r>
            <a:r>
              <a:rPr lang="en-ID" dirty="0" err="1" smtClean="0"/>
              <a:t>fermentasi</a:t>
            </a:r>
            <a:r>
              <a:rPr lang="en-ID" dirty="0" smtClean="0"/>
              <a:t> yang </a:t>
            </a:r>
            <a:r>
              <a:rPr lang="en-ID" dirty="0" err="1" smtClean="0"/>
              <a:t>mengandung</a:t>
            </a:r>
            <a:r>
              <a:rPr lang="en-ID" dirty="0" smtClean="0"/>
              <a:t> </a:t>
            </a:r>
            <a:r>
              <a:rPr lang="en-ID" dirty="0" err="1" smtClean="0"/>
              <a:t>dekstrosa</a:t>
            </a:r>
            <a:r>
              <a:rPr lang="en-ID" dirty="0" smtClean="0"/>
              <a:t>, </a:t>
            </a:r>
            <a:r>
              <a:rPr lang="en-ID" dirty="0" err="1" smtClean="0"/>
              <a:t>galaktosa</a:t>
            </a:r>
            <a:r>
              <a:rPr lang="en-ID" dirty="0" smtClean="0"/>
              <a:t>, </a:t>
            </a:r>
            <a:r>
              <a:rPr lang="en-ID" dirty="0" err="1" smtClean="0"/>
              <a:t>sukrosa</a:t>
            </a:r>
            <a:r>
              <a:rPr lang="en-ID" dirty="0" smtClean="0"/>
              <a:t>, </a:t>
            </a:r>
            <a:r>
              <a:rPr lang="en-ID" dirty="0" err="1" smtClean="0"/>
              <a:t>laktosa</a:t>
            </a:r>
            <a:r>
              <a:rPr lang="en-ID" dirty="0" smtClean="0"/>
              <a:t> </a:t>
            </a:r>
            <a:r>
              <a:rPr lang="en-ID" dirty="0" err="1" smtClean="0"/>
              <a:t>maupun</a:t>
            </a:r>
            <a:r>
              <a:rPr lang="en-ID" dirty="0" smtClean="0"/>
              <a:t> </a:t>
            </a:r>
            <a:r>
              <a:rPr lang="en-ID" dirty="0" err="1" smtClean="0"/>
              <a:t>maltosa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sumber</a:t>
            </a:r>
            <a:r>
              <a:rPr lang="en-ID" dirty="0" smtClean="0"/>
              <a:t> carbon. </a:t>
            </a:r>
            <a:endParaRPr lang="en-ID" dirty="0" smtClean="0"/>
          </a:p>
          <a:p>
            <a:pPr marL="0" indent="0">
              <a:buNone/>
            </a:pPr>
            <a:r>
              <a:rPr lang="en-ID" dirty="0" err="1" smtClean="0"/>
              <a:t>Sumber</a:t>
            </a:r>
            <a:r>
              <a:rPr lang="en-ID" dirty="0" smtClean="0"/>
              <a:t> </a:t>
            </a:r>
            <a:r>
              <a:rPr lang="en-ID" dirty="0" smtClean="0"/>
              <a:t>carbon </a:t>
            </a:r>
            <a:r>
              <a:rPr lang="en-ID" dirty="0" err="1" smtClean="0"/>
              <a:t>terbaik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glukosa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sukrosa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konsentrasi</a:t>
            </a:r>
            <a:r>
              <a:rPr lang="en-ID" dirty="0" smtClean="0"/>
              <a:t> </a:t>
            </a:r>
            <a:r>
              <a:rPr lang="en-ID" dirty="0" err="1" smtClean="0"/>
              <a:t>optimumnya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5-10%</a:t>
            </a:r>
          </a:p>
          <a:p>
            <a:pPr marL="0" indent="0">
              <a:buNone/>
            </a:pPr>
            <a:r>
              <a:rPr lang="en-ID" dirty="0" smtClean="0"/>
              <a:t>4. </a:t>
            </a:r>
            <a:r>
              <a:rPr lang="en-ID" dirty="0" err="1" smtClean="0"/>
              <a:t>Sumber</a:t>
            </a:r>
            <a:r>
              <a:rPr lang="en-ID" dirty="0" smtClean="0"/>
              <a:t> Nitrogen,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kalium</a:t>
            </a:r>
            <a:r>
              <a:rPr lang="en-ID" dirty="0" smtClean="0"/>
              <a:t> </a:t>
            </a:r>
            <a:r>
              <a:rPr lang="en-ID" dirty="0" err="1" smtClean="0"/>
              <a:t>nitrat</a:t>
            </a:r>
            <a:r>
              <a:rPr lang="en-ID" dirty="0" smtClean="0"/>
              <a:t>, ammonium </a:t>
            </a:r>
            <a:r>
              <a:rPr lang="en-ID" dirty="0" err="1" smtClean="0"/>
              <a:t>nitrat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ammonium </a:t>
            </a:r>
            <a:r>
              <a:rPr lang="en-ID" dirty="0" err="1" smtClean="0"/>
              <a:t>fosfat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kombinasinya</a:t>
            </a:r>
            <a:r>
              <a:rPr lang="en-ID" dirty="0" smtClean="0"/>
              <a:t>. 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Nata </a:t>
            </a:r>
            <a:r>
              <a:rPr lang="en-ID" dirty="0" smtClean="0"/>
              <a:t>yang </a:t>
            </a:r>
            <a:r>
              <a:rPr lang="en-ID" dirty="0" err="1" smtClean="0"/>
              <a:t>tebal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kukuh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juga</a:t>
            </a:r>
            <a:r>
              <a:rPr lang="en-ID" dirty="0" smtClean="0"/>
              <a:t> </a:t>
            </a:r>
            <a:r>
              <a:rPr lang="en-ID" dirty="0" err="1" smtClean="0"/>
              <a:t>dihasilkan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fermentasi</a:t>
            </a:r>
            <a:r>
              <a:rPr lang="en-ID" dirty="0" smtClean="0"/>
              <a:t> yang </a:t>
            </a:r>
            <a:r>
              <a:rPr lang="en-ID" dirty="0" err="1" smtClean="0"/>
              <a:t>menggunakan</a:t>
            </a:r>
            <a:r>
              <a:rPr lang="en-ID" dirty="0" smtClean="0"/>
              <a:t> yeast </a:t>
            </a:r>
            <a:r>
              <a:rPr lang="en-ID" dirty="0" err="1" smtClean="0"/>
              <a:t>ekstrak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sumber</a:t>
            </a:r>
            <a:r>
              <a:rPr lang="en-ID" dirty="0" smtClean="0"/>
              <a:t> nitrogen.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kofaktor</a:t>
            </a:r>
            <a:r>
              <a:rPr lang="en-ID" dirty="0" smtClean="0"/>
              <a:t> </a:t>
            </a:r>
            <a:r>
              <a:rPr lang="en-ID" dirty="0" err="1" smtClean="0"/>
              <a:t>enzim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terdapat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dinding</a:t>
            </a:r>
            <a:r>
              <a:rPr lang="en-ID" dirty="0" smtClean="0"/>
              <a:t> </a:t>
            </a:r>
            <a:r>
              <a:rPr lang="en-ID" dirty="0" err="1" smtClean="0"/>
              <a:t>sel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membrane.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439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Cara </a:t>
            </a:r>
            <a:r>
              <a:rPr lang="en-ID" dirty="0" err="1" smtClean="0"/>
              <a:t>pembuatan</a:t>
            </a:r>
            <a:r>
              <a:rPr lang="en-ID" dirty="0" smtClean="0"/>
              <a:t> </a:t>
            </a:r>
            <a:r>
              <a:rPr lang="en-ID" dirty="0" err="1" smtClean="0"/>
              <a:t>nata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D" dirty="0" smtClean="0"/>
              <a:t>Air </a:t>
            </a:r>
            <a:r>
              <a:rPr lang="en-ID" dirty="0" err="1" smtClean="0"/>
              <a:t>limbah</a:t>
            </a:r>
            <a:r>
              <a:rPr lang="en-ID" dirty="0" smtClean="0"/>
              <a:t> </a:t>
            </a:r>
            <a:r>
              <a:rPr lang="en-ID" dirty="0" err="1" smtClean="0"/>
              <a:t>cair</a:t>
            </a:r>
            <a:r>
              <a:rPr lang="en-ID" dirty="0" smtClean="0"/>
              <a:t> </a:t>
            </a:r>
            <a:r>
              <a:rPr lang="en-ID" dirty="0" err="1" smtClean="0"/>
              <a:t>tapioka</a:t>
            </a:r>
            <a:r>
              <a:rPr lang="en-ID" dirty="0" smtClean="0"/>
              <a:t> </a:t>
            </a:r>
            <a:r>
              <a:rPr lang="en-ID" dirty="0" err="1" smtClean="0"/>
              <a:t>sebanyak</a:t>
            </a:r>
            <a:r>
              <a:rPr lang="en-ID" dirty="0" smtClean="0"/>
              <a:t> 750 ml </a:t>
            </a:r>
            <a:r>
              <a:rPr lang="en-ID" dirty="0" err="1" smtClean="0"/>
              <a:t>direbus</a:t>
            </a:r>
            <a:r>
              <a:rPr lang="en-ID" dirty="0" smtClean="0"/>
              <a:t> </a:t>
            </a:r>
            <a:r>
              <a:rPr lang="en-ID" dirty="0" err="1" smtClean="0"/>
              <a:t>hingga</a:t>
            </a:r>
            <a:r>
              <a:rPr lang="en-ID" dirty="0" smtClean="0"/>
              <a:t> </a:t>
            </a:r>
            <a:r>
              <a:rPr lang="en-ID" dirty="0" err="1" smtClean="0"/>
              <a:t>mendidih</a:t>
            </a:r>
            <a:r>
              <a:rPr lang="en-ID" dirty="0" smtClean="0"/>
              <a:t> </a:t>
            </a:r>
            <a:r>
              <a:rPr lang="en-ID" dirty="0" err="1" smtClean="0"/>
              <a:t>selama</a:t>
            </a:r>
            <a:r>
              <a:rPr lang="en-ID" dirty="0" smtClean="0"/>
              <a:t> 10 </a:t>
            </a:r>
            <a:r>
              <a:rPr lang="en-ID" dirty="0" err="1" smtClean="0"/>
              <a:t>menit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/>
              <a:t> </a:t>
            </a:r>
            <a:r>
              <a:rPr lang="en-ID" dirty="0" err="1" smtClean="0"/>
              <a:t>Tambahkan</a:t>
            </a:r>
            <a:r>
              <a:rPr lang="en-ID" dirty="0" smtClean="0"/>
              <a:t> </a:t>
            </a:r>
            <a:r>
              <a:rPr lang="en-ID" dirty="0" err="1" smtClean="0"/>
              <a:t>gula</a:t>
            </a:r>
            <a:r>
              <a:rPr lang="en-ID" dirty="0" smtClean="0"/>
              <a:t> 2,5% ZA 0,25%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asam</a:t>
            </a:r>
            <a:r>
              <a:rPr lang="en-ID" dirty="0" smtClean="0"/>
              <a:t> </a:t>
            </a:r>
            <a:r>
              <a:rPr lang="en-ID" dirty="0" err="1" smtClean="0"/>
              <a:t>asetat</a:t>
            </a:r>
            <a:r>
              <a:rPr lang="en-ID" dirty="0" smtClean="0"/>
              <a:t> 1,125 ml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diaduk</a:t>
            </a:r>
            <a:r>
              <a:rPr lang="en-ID" dirty="0" smtClean="0"/>
              <a:t> </a:t>
            </a:r>
            <a:r>
              <a:rPr lang="en-ID" dirty="0" err="1" smtClean="0"/>
              <a:t>hingga</a:t>
            </a:r>
            <a:r>
              <a:rPr lang="en-ID" dirty="0" smtClean="0"/>
              <a:t> </a:t>
            </a:r>
            <a:r>
              <a:rPr lang="en-ID" dirty="0" err="1" smtClean="0"/>
              <a:t>homogin</a:t>
            </a:r>
            <a:r>
              <a:rPr lang="en-ID" dirty="0" smtClean="0"/>
              <a:t> </a:t>
            </a:r>
            <a:r>
              <a:rPr lang="en-ID" dirty="0" err="1" smtClean="0"/>
              <a:t>sambil</a:t>
            </a:r>
            <a:r>
              <a:rPr lang="en-ID" dirty="0" smtClean="0"/>
              <a:t> </a:t>
            </a:r>
            <a:r>
              <a:rPr lang="en-ID" dirty="0" err="1" smtClean="0"/>
              <a:t>dipanaskan</a:t>
            </a:r>
            <a:r>
              <a:rPr lang="en-ID" dirty="0" smtClean="0"/>
              <a:t> </a:t>
            </a:r>
            <a:r>
              <a:rPr lang="en-ID" dirty="0" err="1" smtClean="0"/>
              <a:t>selama</a:t>
            </a:r>
            <a:r>
              <a:rPr lang="en-ID" dirty="0" smtClean="0"/>
              <a:t> 10 </a:t>
            </a:r>
            <a:r>
              <a:rPr lang="en-ID" dirty="0" err="1" smtClean="0"/>
              <a:t>menit</a:t>
            </a:r>
            <a:r>
              <a:rPr lang="en-ID" dirty="0" smtClean="0"/>
              <a:t>.</a:t>
            </a:r>
          </a:p>
          <a:p>
            <a:pPr marL="514350" indent="-514350">
              <a:buAutoNum type="arabicPeriod"/>
            </a:pPr>
            <a:r>
              <a:rPr lang="en-ID" dirty="0"/>
              <a:t> </a:t>
            </a:r>
            <a:r>
              <a:rPr lang="en-ID" dirty="0" err="1" smtClean="0"/>
              <a:t>Tuangkan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nampan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dinginkan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/>
              <a:t> </a:t>
            </a:r>
            <a:r>
              <a:rPr lang="en-ID" dirty="0" err="1" smtClean="0"/>
              <a:t>Masukkan</a:t>
            </a:r>
            <a:r>
              <a:rPr lang="en-ID" dirty="0" smtClean="0"/>
              <a:t> </a:t>
            </a:r>
            <a:r>
              <a:rPr lang="en-ID" dirty="0" err="1" smtClean="0"/>
              <a:t>staarter</a:t>
            </a:r>
            <a:r>
              <a:rPr lang="en-ID" dirty="0" smtClean="0"/>
              <a:t> </a:t>
            </a:r>
            <a:r>
              <a:rPr lang="en-ID" dirty="0" err="1" smtClean="0"/>
              <a:t>Acetobancter</a:t>
            </a:r>
            <a:r>
              <a:rPr lang="en-ID" dirty="0" smtClean="0"/>
              <a:t> </a:t>
            </a:r>
            <a:r>
              <a:rPr lang="en-ID" dirty="0" err="1" smtClean="0"/>
              <a:t>xylinum</a:t>
            </a:r>
            <a:r>
              <a:rPr lang="en-ID" dirty="0" smtClean="0"/>
              <a:t> 10%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tutup</a:t>
            </a:r>
            <a:r>
              <a:rPr lang="en-ID" dirty="0" smtClean="0"/>
              <a:t> </a:t>
            </a:r>
            <a:r>
              <a:rPr lang="en-ID" dirty="0" err="1" smtClean="0"/>
              <a:t>kembali</a:t>
            </a:r>
            <a:r>
              <a:rPr lang="en-ID" dirty="0" smtClean="0"/>
              <a:t> </a:t>
            </a:r>
            <a:r>
              <a:rPr lang="en-ID" dirty="0" err="1" smtClean="0"/>
              <a:t>nampan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kertas</a:t>
            </a:r>
            <a:r>
              <a:rPr lang="en-ID" dirty="0" smtClean="0"/>
              <a:t>. </a:t>
            </a:r>
            <a:r>
              <a:rPr lang="en-ID" dirty="0" err="1" smtClean="0"/>
              <a:t>Inkubasi</a:t>
            </a:r>
            <a:r>
              <a:rPr lang="en-ID" dirty="0" smtClean="0"/>
              <a:t>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selama</a:t>
            </a:r>
            <a:r>
              <a:rPr lang="en-ID" dirty="0" smtClean="0"/>
              <a:t> 6 </a:t>
            </a:r>
            <a:r>
              <a:rPr lang="en-ID" dirty="0" err="1" smtClean="0"/>
              <a:t>hari</a:t>
            </a:r>
            <a:r>
              <a:rPr lang="en-ID" dirty="0" smtClean="0"/>
              <a:t>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2990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28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smtClean="0"/>
              <a:t>5. </a:t>
            </a:r>
            <a:r>
              <a:rPr lang="en-ID" dirty="0" err="1" smtClean="0"/>
              <a:t>Lakukan</a:t>
            </a:r>
            <a:r>
              <a:rPr lang="en-ID" dirty="0" smtClean="0"/>
              <a:t> </a:t>
            </a:r>
            <a:r>
              <a:rPr lang="en-ID" dirty="0" err="1" smtClean="0"/>
              <a:t>pencucian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perebusa</a:t>
            </a:r>
            <a:r>
              <a:rPr lang="en-ID" dirty="0" smtClean="0"/>
              <a:t> </a:t>
            </a:r>
            <a:r>
              <a:rPr lang="en-ID" dirty="0" err="1" smtClean="0"/>
              <a:t>menggunakan</a:t>
            </a:r>
            <a:r>
              <a:rPr lang="en-ID" dirty="0" smtClean="0"/>
              <a:t> </a:t>
            </a:r>
            <a:r>
              <a:rPr lang="en-ID" dirty="0" err="1" smtClean="0"/>
              <a:t>NaOH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6. </a:t>
            </a:r>
            <a:r>
              <a:rPr lang="en-ID" dirty="0" err="1" smtClean="0"/>
              <a:t>Perebusan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air </a:t>
            </a:r>
            <a:r>
              <a:rPr lang="en-ID" dirty="0" err="1" smtClean="0"/>
              <a:t>selama</a:t>
            </a:r>
            <a:r>
              <a:rPr lang="en-ID" dirty="0" smtClean="0"/>
              <a:t> 1 jam</a:t>
            </a:r>
          </a:p>
          <a:p>
            <a:pPr marL="0" indent="0">
              <a:buNone/>
            </a:pPr>
            <a:r>
              <a:rPr lang="en-ID" dirty="0" smtClean="0"/>
              <a:t>7. </a:t>
            </a:r>
            <a:r>
              <a:rPr lang="en-ID" dirty="0" err="1" smtClean="0"/>
              <a:t>Dinginkan</a:t>
            </a:r>
            <a:r>
              <a:rPr lang="en-ID" dirty="0" smtClean="0"/>
              <a:t> </a:t>
            </a:r>
            <a:r>
              <a:rPr lang="en-ID" dirty="0" err="1" smtClean="0"/>
              <a:t>semalam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8. </a:t>
            </a:r>
            <a:r>
              <a:rPr lang="en-ID" dirty="0" err="1" smtClean="0"/>
              <a:t>Tiriskan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diblender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9. </a:t>
            </a:r>
            <a:r>
              <a:rPr lang="en-ID" dirty="0" err="1" smtClean="0"/>
              <a:t>Tambahkan</a:t>
            </a:r>
            <a:r>
              <a:rPr lang="en-ID" dirty="0" smtClean="0"/>
              <a:t> </a:t>
            </a:r>
            <a:r>
              <a:rPr lang="en-ID" dirty="0" err="1" smtClean="0"/>
              <a:t>gliserol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sorbitol (2, 4 </a:t>
            </a:r>
            <a:r>
              <a:rPr lang="en-ID" dirty="0" err="1" smtClean="0"/>
              <a:t>dan</a:t>
            </a:r>
            <a:r>
              <a:rPr lang="en-ID" dirty="0" smtClean="0"/>
              <a:t> 6%)</a:t>
            </a:r>
          </a:p>
          <a:p>
            <a:pPr marL="0" indent="0">
              <a:buNone/>
            </a:pPr>
            <a:r>
              <a:rPr lang="en-ID" dirty="0" smtClean="0"/>
              <a:t>10. </a:t>
            </a:r>
            <a:r>
              <a:rPr lang="en-ID" dirty="0" err="1" smtClean="0"/>
              <a:t>Pemanasan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suhu</a:t>
            </a:r>
            <a:r>
              <a:rPr lang="en-ID" dirty="0" smtClean="0"/>
              <a:t> 80 o C </a:t>
            </a:r>
            <a:r>
              <a:rPr lang="en-ID" dirty="0" err="1" smtClean="0"/>
              <a:t>selama</a:t>
            </a:r>
            <a:r>
              <a:rPr lang="en-ID" dirty="0" smtClean="0"/>
              <a:t> 10 </a:t>
            </a:r>
            <a:r>
              <a:rPr lang="en-ID" dirty="0" err="1" smtClean="0"/>
              <a:t>menit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11. </a:t>
            </a:r>
            <a:r>
              <a:rPr lang="en-ID" dirty="0" err="1" smtClean="0"/>
              <a:t>Lakukan</a:t>
            </a:r>
            <a:r>
              <a:rPr lang="en-ID" dirty="0" smtClean="0"/>
              <a:t> </a:t>
            </a:r>
            <a:r>
              <a:rPr lang="en-ID" dirty="0" err="1" smtClean="0"/>
              <a:t>pencetakan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pengeringan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suhu</a:t>
            </a:r>
            <a:r>
              <a:rPr lang="en-ID" dirty="0" smtClean="0"/>
              <a:t> </a:t>
            </a:r>
            <a:r>
              <a:rPr lang="en-ID" dirty="0" err="1" smtClean="0"/>
              <a:t>ruang</a:t>
            </a:r>
            <a:endParaRPr lang="en-ID" dirty="0"/>
          </a:p>
        </p:txBody>
      </p:sp>
      <p:pic>
        <p:nvPicPr>
          <p:cNvPr id="5" name="Picture 4" descr="D:\SKRIPSI\NATA eva\g5.jpg"/>
          <p:cNvPicPr/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625452" y="3848985"/>
            <a:ext cx="3137933" cy="275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SKRIPSI\NATA eva\20130827_115904.jpg"/>
          <p:cNvPicPr/>
          <p:nvPr/>
        </p:nvPicPr>
        <p:blipFill>
          <a:blip r:embed="rId3">
            <a:lum contrast="-20000"/>
          </a:blip>
          <a:srcRect l="49534" t="3774" r="1972" b="33648"/>
          <a:stretch>
            <a:fillRect/>
          </a:stretch>
        </p:blipFill>
        <p:spPr bwMode="auto">
          <a:xfrm>
            <a:off x="6390434" y="3854301"/>
            <a:ext cx="2796096" cy="28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22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046"/>
            <a:ext cx="10515600" cy="772559"/>
          </a:xfrm>
        </p:spPr>
        <p:txBody>
          <a:bodyPr/>
          <a:lstStyle/>
          <a:p>
            <a:r>
              <a:rPr lang="en-ID" dirty="0" err="1" smtClean="0"/>
              <a:t>Pengujian</a:t>
            </a:r>
            <a:r>
              <a:rPr lang="en-ID" dirty="0" smtClean="0"/>
              <a:t> biodegradable film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387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lphaLcPeriod"/>
                </a:pPr>
                <a:r>
                  <a:rPr lang="en-US" dirty="0" err="1" smtClean="0"/>
                  <a:t>Uji</a:t>
                </a:r>
                <a:r>
                  <a:rPr lang="en-US" dirty="0" smtClean="0"/>
                  <a:t> </a:t>
                </a:r>
                <a:r>
                  <a:rPr lang="en-US" dirty="0" err="1"/>
                  <a:t>kekuatan</a:t>
                </a:r>
                <a:r>
                  <a:rPr lang="en-US" dirty="0"/>
                  <a:t> </a:t>
                </a:r>
                <a:r>
                  <a:rPr lang="en-US" dirty="0" err="1"/>
                  <a:t>tarik</a:t>
                </a:r>
                <a:r>
                  <a:rPr lang="en-US" dirty="0"/>
                  <a:t> 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Uji</a:t>
                </a:r>
                <a:r>
                  <a:rPr lang="en-US" dirty="0" smtClean="0"/>
                  <a:t> </a:t>
                </a:r>
                <a:r>
                  <a:rPr lang="en-US" dirty="0" err="1"/>
                  <a:t>kuat</a:t>
                </a:r>
                <a:r>
                  <a:rPr lang="en-US" dirty="0"/>
                  <a:t> </a:t>
                </a:r>
                <a:r>
                  <a:rPr lang="en-US" dirty="0" err="1"/>
                  <a:t>tarik</a:t>
                </a:r>
                <a:r>
                  <a:rPr lang="en-US" dirty="0"/>
                  <a:t> </a:t>
                </a:r>
                <a:r>
                  <a:rPr lang="en-US" dirty="0" err="1"/>
                  <a:t>diukur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metode</a:t>
                </a:r>
                <a:r>
                  <a:rPr lang="en-US" dirty="0"/>
                  <a:t> ASTM (1983) </a:t>
                </a:r>
                <a:r>
                  <a:rPr lang="en-US" dirty="0" err="1"/>
                  <a:t>menggunakan</a:t>
                </a:r>
                <a:r>
                  <a:rPr lang="en-US" dirty="0"/>
                  <a:t>  Testing Machine MPY (Type: PA-104-30, Ltd Tokyo,  Japan).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Sebelum</a:t>
                </a:r>
                <a:r>
                  <a:rPr lang="en-US" dirty="0" smtClean="0"/>
                  <a:t> </a:t>
                </a:r>
                <a:r>
                  <a:rPr lang="en-US" dirty="0" err="1"/>
                  <a:t>dilakukan</a:t>
                </a:r>
                <a:r>
                  <a:rPr lang="en-US" dirty="0"/>
                  <a:t> </a:t>
                </a:r>
                <a:r>
                  <a:rPr lang="en-US" dirty="0" err="1"/>
                  <a:t>pengukuran</a:t>
                </a:r>
                <a:r>
                  <a:rPr lang="en-US" dirty="0"/>
                  <a:t> </a:t>
                </a:r>
                <a:r>
                  <a:rPr lang="en-US" dirty="0" err="1"/>
                  <a:t>disiapkan</a:t>
                </a:r>
                <a:r>
                  <a:rPr lang="en-US" dirty="0"/>
                  <a:t> </a:t>
                </a:r>
                <a:r>
                  <a:rPr lang="en-US" i="1" dirty="0"/>
                  <a:t>film</a:t>
                </a:r>
                <a:r>
                  <a:rPr lang="en-US" dirty="0"/>
                  <a:t> </a:t>
                </a:r>
                <a:r>
                  <a:rPr lang="en-US" dirty="0" err="1"/>
                  <a:t>ukuran</a:t>
                </a:r>
                <a:r>
                  <a:rPr lang="en-US" dirty="0"/>
                  <a:t> 2,5 x 15 cm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dikondisikan</a:t>
                </a:r>
                <a:r>
                  <a:rPr lang="en-US" dirty="0"/>
                  <a:t> di </a:t>
                </a:r>
                <a:r>
                  <a:rPr lang="en-US" dirty="0" err="1"/>
                  <a:t>laboratorium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kelembaban</a:t>
                </a:r>
                <a:r>
                  <a:rPr lang="en-US" dirty="0"/>
                  <a:t> (RH) 50% </a:t>
                </a:r>
                <a:r>
                  <a:rPr lang="en-US" dirty="0" err="1"/>
                  <a:t>selama</a:t>
                </a:r>
                <a:r>
                  <a:rPr lang="en-US" dirty="0"/>
                  <a:t> 48 jam.  </a:t>
                </a:r>
                <a:r>
                  <a:rPr lang="en-US" dirty="0" err="1"/>
                  <a:t>Instron</a:t>
                </a:r>
                <a:r>
                  <a:rPr lang="en-US" dirty="0"/>
                  <a:t> </a:t>
                </a:r>
                <a:r>
                  <a:rPr lang="en-US" dirty="0" err="1"/>
                  <a:t>diset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initial grip separation 50 mm, </a:t>
                </a:r>
                <a:r>
                  <a:rPr lang="en-US" i="1" dirty="0"/>
                  <a:t>crosshead speed</a:t>
                </a:r>
                <a:r>
                  <a:rPr lang="en-US" dirty="0"/>
                  <a:t> 50 mm/ </a:t>
                </a:r>
                <a:r>
                  <a:rPr lang="en-US" dirty="0" err="1"/>
                  <a:t>menit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i="1" dirty="0" err="1"/>
                  <a:t>loadcell</a:t>
                </a:r>
                <a:r>
                  <a:rPr lang="en-US" dirty="0"/>
                  <a:t> 50 kg.  </a:t>
                </a:r>
                <a:r>
                  <a:rPr lang="en-US" dirty="0" err="1"/>
                  <a:t>Kuat</a:t>
                </a:r>
                <a:r>
                  <a:rPr lang="en-US" dirty="0"/>
                  <a:t> </a:t>
                </a:r>
                <a:r>
                  <a:rPr lang="en-US" dirty="0" err="1"/>
                  <a:t>tarik</a:t>
                </a:r>
                <a:r>
                  <a:rPr lang="en-US" dirty="0"/>
                  <a:t> </a:t>
                </a:r>
                <a:r>
                  <a:rPr lang="en-US" dirty="0" err="1"/>
                  <a:t>ditentukan</a:t>
                </a:r>
                <a:r>
                  <a:rPr lang="en-US" dirty="0"/>
                  <a:t> </a:t>
                </a:r>
                <a:r>
                  <a:rPr lang="en-US" dirty="0" err="1"/>
                  <a:t>berdasarkan</a:t>
                </a:r>
                <a:r>
                  <a:rPr lang="en-US" dirty="0"/>
                  <a:t> </a:t>
                </a:r>
                <a:r>
                  <a:rPr lang="en-US" dirty="0" err="1"/>
                  <a:t>beban</a:t>
                </a:r>
                <a:r>
                  <a:rPr lang="en-US" dirty="0"/>
                  <a:t> </a:t>
                </a:r>
                <a:r>
                  <a:rPr lang="en-US" dirty="0" err="1"/>
                  <a:t>maksimum</a:t>
                </a:r>
                <a:r>
                  <a:rPr lang="en-US" dirty="0"/>
                  <a:t>.  </a:t>
                </a:r>
                <a:r>
                  <a:rPr lang="en-US" dirty="0" err="1"/>
                  <a:t>Kuat</a:t>
                </a:r>
                <a:r>
                  <a:rPr lang="en-US" dirty="0"/>
                  <a:t> </a:t>
                </a:r>
                <a:r>
                  <a:rPr lang="en-US" dirty="0" err="1"/>
                  <a:t>tarik</a:t>
                </a:r>
                <a:r>
                  <a:rPr lang="en-US" dirty="0"/>
                  <a:t> </a:t>
                </a:r>
                <a:r>
                  <a:rPr lang="en-US" dirty="0" err="1"/>
                  <a:t>diukur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 :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𝒎𝒂𝒌𝒔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 err="1"/>
                  <a:t>Keterangan</a:t>
                </a:r>
                <a:r>
                  <a:rPr lang="en-US" dirty="0"/>
                  <a:t>	: 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dirty="0"/>
                  <a:t> 	= </a:t>
                </a:r>
                <a:r>
                  <a:rPr lang="en-US" dirty="0" err="1"/>
                  <a:t>Kekuatan</a:t>
                </a:r>
                <a:r>
                  <a:rPr lang="en-US" dirty="0"/>
                  <a:t> </a:t>
                </a:r>
                <a:r>
                  <a:rPr lang="en-US" dirty="0" err="1"/>
                  <a:t>tarik</a:t>
                </a:r>
                <a:r>
                  <a:rPr lang="en-US" dirty="0"/>
                  <a:t> (</a:t>
                </a:r>
                <a:r>
                  <a:rPr lang="en-US" dirty="0" err="1"/>
                  <a:t>Mpa</a:t>
                </a:r>
                <a:r>
                  <a:rPr lang="en-US" dirty="0"/>
                  <a:t>)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𝒎𝒂𝒌𝒔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	= Gaya </a:t>
                </a:r>
                <a:r>
                  <a:rPr lang="en-US" dirty="0" err="1"/>
                  <a:t>kuat</a:t>
                </a:r>
                <a:r>
                  <a:rPr lang="en-US" dirty="0"/>
                  <a:t> </a:t>
                </a:r>
                <a:r>
                  <a:rPr lang="en-US" dirty="0" err="1"/>
                  <a:t>tarik</a:t>
                </a:r>
                <a:r>
                  <a:rPr lang="en-US" dirty="0"/>
                  <a:t> (N)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A</a:t>
                </a:r>
                <a:r>
                  <a:rPr lang="en-US" dirty="0"/>
                  <a:t>	 = Luas </a:t>
                </a:r>
                <a:r>
                  <a:rPr lang="en-US" dirty="0" err="1"/>
                  <a:t>Penampang</a:t>
                </a:r>
                <a:r>
                  <a:rPr lang="en-US" dirty="0"/>
                  <a:t> (mm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3876"/>
                <a:ext cx="10515600" cy="4351338"/>
              </a:xfrm>
              <a:blipFill>
                <a:blip r:embed="rId2"/>
                <a:stretch>
                  <a:fillRect l="-522" t="-84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43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3530" y="326434"/>
                <a:ext cx="11240386" cy="580855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Uji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persen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pemanjangan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Uji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kuat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tarik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diukur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metode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ASTM (1983)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menggunakan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 Testing Machine MPY (Type: PA-104-30, Ltd Tokyo,  Japan). 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Sebelum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dilakukan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pengukuran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disiapkan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lembaran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sampel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film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ukuran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2,5 x 15 cm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dikondisikan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laboratorium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kelembaban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(RH) 50%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selama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48 jam. 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Instron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diset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pada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initial grip separation 50 mm,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crosshead speed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50 mm/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menit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loadcell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50 kg.  </a:t>
                </a:r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ersen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pemanjangan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dihitung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pada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saat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film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pecah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robek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Sebelum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dilakukan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penarikan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film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diukur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sampai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batas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pegangan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disebut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awal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3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sedangkan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film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setelah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penarikan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disebut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setelah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putus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3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dihitung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persen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perpanjangan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rumus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yaitu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Persen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pemanjangan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x 100%</a:t>
                </a:r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Keterangan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38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awal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38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setelah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putus</a:t>
                </a:r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(ASTM, 1983).</a:t>
                </a:r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530" y="326434"/>
                <a:ext cx="11240386" cy="5808552"/>
              </a:xfrm>
              <a:blipFill>
                <a:blip r:embed="rId2"/>
                <a:stretch>
                  <a:fillRect l="-813" t="-1996" b="-84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03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15802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d.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Uji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kelarutan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Uji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kelarutan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plastik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biodegradable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air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dilakukan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Gontard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Guilbert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(1992). 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Uji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kelarutan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plastik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biodegradable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air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dilakukan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cara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lembaran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film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plastik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digunting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ukuran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2x10 cm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ditimbang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Plastik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tesebut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kemudian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dimasukkan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gelas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plastik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berisi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air 500 ml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sambil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diaduk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secara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manual.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Kelarutan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air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dinyatakan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persentase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bagian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film yang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larut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air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setelah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perendaman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selama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minggu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Setelah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minggu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sampel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disaring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kertas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Kemudian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dilakukan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pengeringan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suhu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105 °C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hingga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beratnya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konstan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𝐏𝐞𝐫𝐬𝐞𝐧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𝐊𝐞𝐥𝐚𝐫𝐮𝐭𝐚𝐧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Keterangan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:	a :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sampel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awal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(g)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b :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kertas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(g)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c :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kertas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sampel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(g)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15802"/>
                <a:ext cx="10515600" cy="4351338"/>
              </a:xfrm>
              <a:blipFill>
                <a:blip r:embed="rId2"/>
                <a:stretch>
                  <a:fillRect l="-928" t="-980" r="-174" b="-649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23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61" y="3476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e. 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biodegradabilitas</a:t>
            </a:r>
            <a:r>
              <a:rPr lang="en-US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Biodegradable</a:t>
            </a:r>
            <a:r>
              <a:rPr lang="en-US" dirty="0"/>
              <a:t> film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i="1" dirty="0" err="1"/>
              <a:t>biodegradabilitas-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film </a:t>
            </a:r>
            <a:r>
              <a:rPr lang="en-US" dirty="0" err="1"/>
              <a:t>digunting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dikubur</a:t>
            </a:r>
            <a:r>
              <a:rPr lang="en-US" dirty="0"/>
              <a:t> 10 x 10 </a:t>
            </a:r>
            <a:r>
              <a:rPr lang="en-US" dirty="0" smtClean="0"/>
              <a:t>cm.</a:t>
            </a:r>
          </a:p>
          <a:p>
            <a:pPr marL="0" indent="0">
              <a:buNone/>
            </a:pPr>
            <a:r>
              <a:rPr lang="en-US" dirty="0" smtClean="0"/>
              <a:t>Film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gelas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ditimbun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gelas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(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12 cm.  Proses </a:t>
            </a:r>
            <a:r>
              <a:rPr lang="en-US" dirty="0" err="1"/>
              <a:t>penimbunan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3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1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(</a:t>
            </a:r>
            <a:r>
              <a:rPr lang="en-US" dirty="0" err="1"/>
              <a:t>Gontard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Guilbert</a:t>
            </a:r>
            <a:r>
              <a:rPr lang="en-US" dirty="0"/>
              <a:t>, 1992).</a:t>
            </a:r>
            <a:endParaRPr lang="en-US" b="1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1132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9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Keuntungan</a:t>
            </a:r>
            <a:r>
              <a:rPr lang="en-ID" dirty="0" smtClean="0"/>
              <a:t> </a:t>
            </a:r>
            <a:r>
              <a:rPr lang="en-ID" dirty="0" err="1" smtClean="0"/>
              <a:t>mengolah</a:t>
            </a:r>
            <a:r>
              <a:rPr lang="en-ID" dirty="0" smtClean="0"/>
              <a:t> </a:t>
            </a:r>
            <a:r>
              <a:rPr lang="en-ID" dirty="0" err="1" smtClean="0"/>
              <a:t>kertas</a:t>
            </a:r>
            <a:r>
              <a:rPr lang="en-ID" dirty="0" smtClean="0"/>
              <a:t> </a:t>
            </a:r>
            <a:r>
              <a:rPr lang="en-ID" dirty="0" err="1" smtClean="0"/>
              <a:t>daur</a:t>
            </a:r>
            <a:r>
              <a:rPr lang="en-ID" dirty="0" smtClean="0"/>
              <a:t> </a:t>
            </a:r>
            <a:r>
              <a:rPr lang="en-ID" dirty="0" err="1" smtClean="0"/>
              <a:t>ulang</a:t>
            </a:r>
            <a:endParaRPr lang="en-ID" dirty="0"/>
          </a:p>
        </p:txBody>
      </p:sp>
      <p:sp>
        <p:nvSpPr>
          <p:cNvPr id="3" name="Rectangle 2"/>
          <p:cNvSpPr/>
          <p:nvPr/>
        </p:nvSpPr>
        <p:spPr>
          <a:xfrm>
            <a:off x="838199" y="1690688"/>
            <a:ext cx="97411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Pengolahan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daur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kertas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diantaranya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>
              <a:buAutoNum type="alphaLcPeriod"/>
            </a:pP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menambah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14350" indent="-514350">
              <a:buAutoNum type="alphaLcPeriod"/>
            </a:pP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limbah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14350" indent="-514350">
              <a:buAutoNum type="alphaLcPeriod"/>
            </a:pP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menghemat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AutoNum type="alphaLcPeriod"/>
            </a:pP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global warming</a:t>
            </a:r>
            <a:r>
              <a:rPr lang="en-ID" dirty="0" smtClean="0"/>
              <a:t>.</a:t>
            </a:r>
          </a:p>
          <a:p>
            <a:endParaRPr lang="en-ID" dirty="0" smtClean="0"/>
          </a:p>
          <a:p>
            <a:r>
              <a:rPr lang="en-ID" sz="2400" dirty="0" err="1" smtClean="0"/>
              <a:t>Mengolah</a:t>
            </a:r>
            <a:r>
              <a:rPr lang="en-ID" sz="2400" dirty="0" smtClean="0"/>
              <a:t> </a:t>
            </a:r>
            <a:r>
              <a:rPr lang="en-ID" sz="2400" dirty="0" err="1"/>
              <a:t>kembali</a:t>
            </a:r>
            <a:r>
              <a:rPr lang="en-ID" sz="2400" dirty="0"/>
              <a:t> </a:t>
            </a:r>
            <a:r>
              <a:rPr lang="en-ID" sz="2400" dirty="0" err="1"/>
              <a:t>kertas</a:t>
            </a:r>
            <a:r>
              <a:rPr lang="en-ID" sz="2400" dirty="0"/>
              <a:t> </a:t>
            </a:r>
            <a:r>
              <a:rPr lang="en-ID" sz="2400" dirty="0" err="1"/>
              <a:t>bekas</a:t>
            </a:r>
            <a:r>
              <a:rPr lang="en-ID" sz="2400" dirty="0"/>
              <a:t> </a:t>
            </a:r>
            <a:r>
              <a:rPr lang="en-ID" sz="2400" dirty="0" err="1"/>
              <a:t>berarti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menghemat</a:t>
            </a:r>
            <a:r>
              <a:rPr lang="en-ID" sz="2400" dirty="0"/>
              <a:t> </a:t>
            </a:r>
            <a:r>
              <a:rPr lang="en-ID" sz="2400" dirty="0" err="1"/>
              <a:t>pohon</a:t>
            </a:r>
            <a:r>
              <a:rPr lang="en-ID" sz="2400" dirty="0"/>
              <a:t>, </a:t>
            </a:r>
            <a:r>
              <a:rPr lang="en-ID" sz="2400" dirty="0" err="1"/>
              <a:t>minyak</a:t>
            </a:r>
            <a:r>
              <a:rPr lang="en-ID" sz="2400" dirty="0"/>
              <a:t>, </a:t>
            </a:r>
            <a:r>
              <a:rPr lang="en-ID" sz="2400" dirty="0" err="1"/>
              <a:t>energi</a:t>
            </a:r>
            <a:r>
              <a:rPr lang="en-ID" sz="2400" dirty="0"/>
              <a:t>, </a:t>
            </a:r>
            <a:r>
              <a:rPr lang="en-ID" sz="2400" dirty="0" err="1"/>
              <a:t>listrik</a:t>
            </a:r>
            <a:r>
              <a:rPr lang="en-ID" sz="2400" dirty="0"/>
              <a:t>, </a:t>
            </a:r>
            <a:r>
              <a:rPr lang="en-ID" sz="2400" dirty="0" err="1"/>
              <a:t>dan</a:t>
            </a:r>
            <a:r>
              <a:rPr lang="en-ID" sz="2400" dirty="0"/>
              <a:t> air. </a:t>
            </a:r>
          </a:p>
          <a:p>
            <a:r>
              <a:rPr lang="en-ID" sz="2400" dirty="0" err="1"/>
              <a:t>Faktanya</a:t>
            </a:r>
            <a:r>
              <a:rPr lang="en-ID" sz="2400" dirty="0"/>
              <a:t> </a:t>
            </a:r>
            <a:r>
              <a:rPr lang="en-ID" sz="2400" dirty="0" err="1"/>
              <a:t>bila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menghemat</a:t>
            </a:r>
            <a:r>
              <a:rPr lang="en-ID" sz="2400" dirty="0"/>
              <a:t> 1 ton </a:t>
            </a:r>
            <a:r>
              <a:rPr lang="en-ID" sz="2400" dirty="0" err="1"/>
              <a:t>kertas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mengolah</a:t>
            </a:r>
            <a:r>
              <a:rPr lang="en-ID" sz="2400" dirty="0"/>
              <a:t> </a:t>
            </a:r>
            <a:r>
              <a:rPr lang="en-ID" sz="2400" dirty="0" err="1"/>
              <a:t>limbah</a:t>
            </a:r>
            <a:r>
              <a:rPr lang="en-ID" sz="2400" dirty="0"/>
              <a:t> </a:t>
            </a:r>
            <a:r>
              <a:rPr lang="en-ID" sz="2400" dirty="0" err="1"/>
              <a:t>kertas</a:t>
            </a:r>
            <a:r>
              <a:rPr lang="en-ID" sz="2400" dirty="0"/>
              <a:t> </a:t>
            </a:r>
            <a:r>
              <a:rPr lang="en-ID" sz="2400" dirty="0" err="1"/>
              <a:t>sebanyak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yang </a:t>
            </a:r>
            <a:r>
              <a:rPr lang="en-ID" sz="2400" dirty="0" err="1"/>
              <a:t>sama</a:t>
            </a:r>
            <a:r>
              <a:rPr lang="en-ID" sz="2400" dirty="0"/>
              <a:t>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menghemat</a:t>
            </a:r>
            <a:r>
              <a:rPr lang="en-ID" sz="2400" dirty="0"/>
              <a:t> 13 </a:t>
            </a:r>
            <a:r>
              <a:rPr lang="en-ID" sz="2400" dirty="0" err="1"/>
              <a:t>batang</a:t>
            </a:r>
            <a:r>
              <a:rPr lang="en-ID" sz="2400" dirty="0"/>
              <a:t> </a:t>
            </a:r>
            <a:r>
              <a:rPr lang="en-ID" sz="2400" dirty="0" err="1"/>
              <a:t>pohon</a:t>
            </a:r>
            <a:r>
              <a:rPr lang="en-ID" sz="2400" dirty="0"/>
              <a:t>, 400 </a:t>
            </a:r>
            <a:r>
              <a:rPr lang="en-ID" sz="2400" dirty="0" err="1"/>
              <a:t>liter</a:t>
            </a:r>
            <a:r>
              <a:rPr lang="en-ID" sz="2400" dirty="0"/>
              <a:t> </a:t>
            </a:r>
            <a:r>
              <a:rPr lang="en-ID" sz="2400" dirty="0" err="1"/>
              <a:t>minyak</a:t>
            </a:r>
            <a:r>
              <a:rPr lang="en-ID" sz="2400" dirty="0"/>
              <a:t>, 4100Kwh </a:t>
            </a:r>
            <a:r>
              <a:rPr lang="en-ID" sz="2400" dirty="0" err="1"/>
              <a:t>listrik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31.780 </a:t>
            </a:r>
            <a:r>
              <a:rPr lang="en-ID" sz="2400" dirty="0" err="1"/>
              <a:t>liter</a:t>
            </a:r>
            <a:r>
              <a:rPr lang="en-ID" sz="2400" dirty="0"/>
              <a:t> air</a:t>
            </a:r>
          </a:p>
          <a:p>
            <a:pPr marL="514350" indent="-514350">
              <a:buAutoNum type="alphaLcPeriod"/>
            </a:pPr>
            <a:endParaRPr lang="en-ID" dirty="0"/>
          </a:p>
        </p:txBody>
      </p:sp>
      <p:sp>
        <p:nvSpPr>
          <p:cNvPr id="4" name="AutoShape 2" descr="GADIS - Lifesty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" name="AutoShape 6" descr="GADIS - Lifesty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2058" name="Picture 10" descr="https://cdn.gadis.co.id/bucket-gadis-production/wysywig-contents/1626930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08" y="1068325"/>
            <a:ext cx="1853978" cy="24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3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740" y="275641"/>
            <a:ext cx="11327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dirty="0" smtClean="0"/>
              <a:t>Cara </a:t>
            </a:r>
            <a:r>
              <a:rPr lang="en-ID" sz="2400" dirty="0" err="1" smtClean="0"/>
              <a:t>mendaur</a:t>
            </a:r>
            <a:r>
              <a:rPr lang="en-ID" sz="2400" dirty="0" smtClean="0"/>
              <a:t> </a:t>
            </a:r>
            <a:r>
              <a:rPr lang="en-ID" sz="2400" dirty="0" err="1" smtClean="0"/>
              <a:t>ulang</a:t>
            </a:r>
            <a:r>
              <a:rPr lang="en-ID" sz="2400" dirty="0" smtClean="0"/>
              <a:t> </a:t>
            </a:r>
            <a:r>
              <a:rPr lang="en-ID" sz="2400" dirty="0" err="1" smtClean="0"/>
              <a:t>kertas</a:t>
            </a:r>
            <a:r>
              <a:rPr lang="en-ID" sz="2400" dirty="0" smtClean="0"/>
              <a:t>: </a:t>
            </a:r>
          </a:p>
          <a:p>
            <a:pPr marL="342900" indent="-342900">
              <a:buAutoNum type="arabicPeriod"/>
            </a:pPr>
            <a:r>
              <a:rPr lang="en-ID" sz="2400" dirty="0" err="1" smtClean="0"/>
              <a:t>satu</a:t>
            </a:r>
            <a:r>
              <a:rPr lang="en-ID" sz="2400" dirty="0" smtClean="0"/>
              <a:t> kilogram </a:t>
            </a:r>
            <a:r>
              <a:rPr lang="en-ID" sz="2400" dirty="0" err="1" smtClean="0"/>
              <a:t>kertas</a:t>
            </a:r>
            <a:r>
              <a:rPr lang="en-ID" sz="2400" dirty="0" smtClean="0"/>
              <a:t> </a:t>
            </a:r>
            <a:r>
              <a:rPr lang="en-ID" sz="2400" dirty="0" err="1" smtClean="0"/>
              <a:t>bekas</a:t>
            </a:r>
            <a:r>
              <a:rPr lang="en-ID" sz="2400" dirty="0" smtClean="0"/>
              <a:t> (</a:t>
            </a:r>
            <a:r>
              <a:rPr lang="en-ID" sz="2400" dirty="0" err="1" smtClean="0"/>
              <a:t>kertas</a:t>
            </a:r>
            <a:r>
              <a:rPr lang="en-ID" sz="2400" dirty="0" smtClean="0"/>
              <a:t> </a:t>
            </a:r>
            <a:r>
              <a:rPr lang="en-ID" sz="2400" dirty="0" err="1" smtClean="0"/>
              <a:t>putih</a:t>
            </a:r>
            <a:r>
              <a:rPr lang="en-ID" sz="2400" dirty="0" smtClean="0"/>
              <a:t>/ HVS </a:t>
            </a:r>
            <a:r>
              <a:rPr lang="en-ID" sz="2400" dirty="0" err="1" smtClean="0"/>
              <a:t>bekas</a:t>
            </a:r>
            <a:r>
              <a:rPr lang="en-ID" sz="2400" dirty="0" smtClean="0"/>
              <a:t>) </a:t>
            </a:r>
            <a:r>
              <a:rPr lang="en-ID" sz="2400" dirty="0" err="1" smtClean="0"/>
              <a:t>kedalam</a:t>
            </a:r>
            <a:r>
              <a:rPr lang="en-ID" sz="2400" dirty="0" smtClean="0"/>
              <a:t> ember, </a:t>
            </a:r>
            <a:r>
              <a:rPr lang="en-ID" sz="2400" dirty="0" err="1" smtClean="0"/>
              <a:t>tambahkan</a:t>
            </a:r>
            <a:r>
              <a:rPr lang="en-ID" sz="2400" dirty="0" smtClean="0"/>
              <a:t> air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rendam</a:t>
            </a:r>
            <a:r>
              <a:rPr lang="en-ID" sz="2400" dirty="0" smtClean="0"/>
              <a:t> </a:t>
            </a:r>
            <a:r>
              <a:rPr lang="en-ID" sz="2400" dirty="0" err="1" smtClean="0"/>
              <a:t>selama</a:t>
            </a:r>
            <a:r>
              <a:rPr lang="en-ID" sz="2400" dirty="0" smtClean="0"/>
              <a:t> 12-24jam. </a:t>
            </a:r>
          </a:p>
          <a:p>
            <a:pPr marL="342900" indent="-342900">
              <a:buAutoNum type="arabicPeriod"/>
            </a:pPr>
            <a:r>
              <a:rPr lang="en-ID" sz="2400" dirty="0" err="1" smtClean="0"/>
              <a:t>rendam</a:t>
            </a:r>
            <a:r>
              <a:rPr lang="en-ID" sz="2400" dirty="0" smtClean="0"/>
              <a:t> </a:t>
            </a:r>
            <a:r>
              <a:rPr lang="en-ID" sz="2400" dirty="0" err="1" smtClean="0"/>
              <a:t>sampai</a:t>
            </a:r>
            <a:r>
              <a:rPr lang="en-ID" sz="2400" dirty="0" smtClean="0"/>
              <a:t> </a:t>
            </a:r>
            <a:r>
              <a:rPr lang="en-ID" sz="2400" dirty="0" err="1" smtClean="0"/>
              <a:t>hauncr</a:t>
            </a:r>
            <a:r>
              <a:rPr lang="en-ID" sz="2400" dirty="0" smtClean="0"/>
              <a:t>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blender </a:t>
            </a:r>
          </a:p>
          <a:p>
            <a:pPr marL="342900" indent="-342900">
              <a:buAutoNum type="arabicPeriod"/>
            </a:pPr>
            <a:r>
              <a:rPr lang="en-ID" sz="2400" dirty="0" err="1" smtClean="0"/>
              <a:t>Tambah</a:t>
            </a:r>
            <a:r>
              <a:rPr lang="en-ID" sz="2400" dirty="0" smtClean="0"/>
              <a:t> 150 gr kanji </a:t>
            </a:r>
            <a:r>
              <a:rPr lang="en-ID" sz="2400" dirty="0" err="1" smtClean="0"/>
              <a:t>ke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300 ml air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juga</a:t>
            </a:r>
            <a:r>
              <a:rPr lang="en-ID" sz="2400" dirty="0" smtClean="0"/>
              <a:t> </a:t>
            </a:r>
            <a:r>
              <a:rPr lang="en-ID" sz="2400" dirty="0" err="1" smtClean="0"/>
              <a:t>panaskan</a:t>
            </a:r>
            <a:r>
              <a:rPr lang="en-ID" sz="2400" dirty="0" smtClean="0"/>
              <a:t> 2 </a:t>
            </a:r>
            <a:r>
              <a:rPr lang="en-ID" sz="2400" dirty="0" err="1" smtClean="0"/>
              <a:t>lt</a:t>
            </a:r>
            <a:r>
              <a:rPr lang="en-ID" sz="2400" dirty="0" smtClean="0"/>
              <a:t> air (</a:t>
            </a:r>
            <a:r>
              <a:rPr lang="en-ID" sz="2400" dirty="0" err="1" smtClean="0"/>
              <a:t>hangatkan</a:t>
            </a:r>
            <a:r>
              <a:rPr lang="en-ID" sz="2400" dirty="0" smtClean="0"/>
              <a:t>). </a:t>
            </a:r>
            <a:r>
              <a:rPr lang="en-ID" sz="2400" dirty="0" err="1" smtClean="0"/>
              <a:t>Campurkan</a:t>
            </a:r>
            <a:r>
              <a:rPr lang="en-ID" sz="2400" dirty="0" smtClean="0"/>
              <a:t> air kanji </a:t>
            </a:r>
            <a:r>
              <a:rPr lang="en-ID" sz="2400" dirty="0" err="1" smtClean="0"/>
              <a:t>degan</a:t>
            </a:r>
            <a:r>
              <a:rPr lang="en-ID" sz="2400" dirty="0" smtClean="0"/>
              <a:t> air </a:t>
            </a:r>
            <a:r>
              <a:rPr lang="en-ID" sz="2400" dirty="0" err="1" smtClean="0"/>
              <a:t>hangat</a:t>
            </a:r>
            <a:r>
              <a:rPr lang="en-ID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ID" sz="2400" dirty="0" err="1" smtClean="0"/>
              <a:t>Tuangkan</a:t>
            </a:r>
            <a:r>
              <a:rPr lang="en-ID" sz="2400" dirty="0" smtClean="0"/>
              <a:t> 30 </a:t>
            </a:r>
            <a:r>
              <a:rPr lang="en-ID" sz="2400" dirty="0" err="1" smtClean="0"/>
              <a:t>lt</a:t>
            </a:r>
            <a:r>
              <a:rPr lang="en-ID" sz="2400" dirty="0" smtClean="0"/>
              <a:t> air </a:t>
            </a:r>
            <a:r>
              <a:rPr lang="en-ID" sz="2400" dirty="0" err="1" smtClean="0"/>
              <a:t>ke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ember </a:t>
            </a:r>
            <a:r>
              <a:rPr lang="en-ID" sz="2400" dirty="0" err="1" smtClean="0"/>
              <a:t>kotak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tambahkan</a:t>
            </a:r>
            <a:r>
              <a:rPr lang="en-ID" sz="2400" dirty="0" smtClean="0"/>
              <a:t> 500 ml air kanji yang </a:t>
            </a:r>
            <a:r>
              <a:rPr lang="en-ID" sz="2400" dirty="0" err="1" smtClean="0"/>
              <a:t>dicampur</a:t>
            </a:r>
            <a:r>
              <a:rPr lang="en-ID" sz="2400" dirty="0" smtClean="0"/>
              <a:t>. </a:t>
            </a:r>
            <a:r>
              <a:rPr lang="en-ID" sz="2400" dirty="0" err="1" smtClean="0"/>
              <a:t>Sisa</a:t>
            </a:r>
            <a:r>
              <a:rPr lang="en-ID" sz="2400" dirty="0" smtClean="0"/>
              <a:t> kanji </a:t>
            </a:r>
            <a:r>
              <a:rPr lang="en-ID" sz="2400" dirty="0" err="1" smtClean="0"/>
              <a:t>tersebut</a:t>
            </a:r>
            <a:r>
              <a:rPr lang="en-ID" sz="2400" dirty="0" smtClean="0"/>
              <a:t> (950 ml) </a:t>
            </a:r>
            <a:r>
              <a:rPr lang="en-ID" sz="2400" dirty="0" err="1" smtClean="0"/>
              <a:t>tuangkan</a:t>
            </a:r>
            <a:r>
              <a:rPr lang="en-ID" sz="2400" dirty="0" smtClean="0"/>
              <a:t> </a:t>
            </a:r>
            <a:r>
              <a:rPr lang="en-ID" sz="2400" dirty="0" err="1" smtClean="0"/>
              <a:t>ke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</a:t>
            </a:r>
            <a:r>
              <a:rPr lang="en-ID" sz="2400" dirty="0" err="1" smtClean="0"/>
              <a:t>bubur</a:t>
            </a:r>
            <a:r>
              <a:rPr lang="en-ID" sz="2400" dirty="0" smtClean="0"/>
              <a:t> </a:t>
            </a:r>
            <a:r>
              <a:rPr lang="en-ID" sz="2400" dirty="0" err="1" smtClean="0"/>
              <a:t>kertas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diaduk</a:t>
            </a:r>
            <a:r>
              <a:rPr lang="en-ID" sz="2400" dirty="0" smtClean="0"/>
              <a:t>. </a:t>
            </a:r>
          </a:p>
          <a:p>
            <a:pPr marL="342900" indent="-342900">
              <a:buAutoNum type="arabicPeriod"/>
            </a:pPr>
            <a:r>
              <a:rPr lang="en-ID" sz="2400" dirty="0" err="1" smtClean="0"/>
              <a:t>Tuangkan</a:t>
            </a:r>
            <a:r>
              <a:rPr lang="en-ID" sz="2400" dirty="0" smtClean="0"/>
              <a:t> 2ltr </a:t>
            </a:r>
            <a:r>
              <a:rPr lang="en-ID" sz="2400" dirty="0" err="1" smtClean="0"/>
              <a:t>bubur</a:t>
            </a:r>
            <a:r>
              <a:rPr lang="en-ID" sz="2400" dirty="0" smtClean="0"/>
              <a:t> </a:t>
            </a:r>
            <a:r>
              <a:rPr lang="en-ID" sz="2400" dirty="0" err="1" smtClean="0"/>
              <a:t>kertas</a:t>
            </a:r>
            <a:r>
              <a:rPr lang="en-ID" sz="2400" dirty="0" smtClean="0"/>
              <a:t> </a:t>
            </a:r>
            <a:r>
              <a:rPr lang="en-ID" sz="2400" dirty="0" err="1" smtClean="0"/>
              <a:t>ke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ember </a:t>
            </a:r>
            <a:r>
              <a:rPr lang="en-ID" sz="2400" dirty="0" err="1" smtClean="0"/>
              <a:t>kotak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diaduk</a:t>
            </a:r>
            <a:r>
              <a:rPr lang="en-ID" sz="2400" dirty="0" smtClean="0"/>
              <a:t>. </a:t>
            </a:r>
            <a:r>
              <a:rPr lang="en-ID" sz="2400" dirty="0" err="1" smtClean="0"/>
              <a:t>Taruh</a:t>
            </a:r>
            <a:r>
              <a:rPr lang="en-ID" sz="2400" dirty="0" smtClean="0"/>
              <a:t> </a:t>
            </a:r>
            <a:r>
              <a:rPr lang="en-ID" sz="2400" dirty="0" err="1" smtClean="0"/>
              <a:t>selembar</a:t>
            </a:r>
            <a:r>
              <a:rPr lang="en-ID" sz="2400" dirty="0" smtClean="0"/>
              <a:t> </a:t>
            </a:r>
            <a:r>
              <a:rPr lang="en-ID" sz="2400" dirty="0" err="1" smtClean="0"/>
              <a:t>kain</a:t>
            </a:r>
            <a:r>
              <a:rPr lang="en-ID" sz="2400" dirty="0" smtClean="0"/>
              <a:t> </a:t>
            </a:r>
            <a:r>
              <a:rPr lang="en-ID" sz="2400" dirty="0" err="1" smtClean="0"/>
              <a:t>keras</a:t>
            </a:r>
            <a:r>
              <a:rPr lang="en-ID" sz="2400" dirty="0" smtClean="0"/>
              <a:t> di </a:t>
            </a:r>
            <a:r>
              <a:rPr lang="en-ID" sz="2400" dirty="0" err="1" smtClean="0"/>
              <a:t>atas</a:t>
            </a:r>
            <a:r>
              <a:rPr lang="en-ID" sz="2400" dirty="0" smtClean="0"/>
              <a:t> </a:t>
            </a:r>
            <a:r>
              <a:rPr lang="en-ID" sz="2400" dirty="0" err="1" smtClean="0"/>
              <a:t>meja</a:t>
            </a:r>
            <a:r>
              <a:rPr lang="en-ID" sz="2400" dirty="0" smtClean="0"/>
              <a:t>. </a:t>
            </a:r>
          </a:p>
          <a:p>
            <a:pPr marL="342900" indent="-342900">
              <a:buAutoNum type="arabicPeriod"/>
            </a:pPr>
            <a:r>
              <a:rPr lang="en-ID" sz="2400" dirty="0" err="1" smtClean="0"/>
              <a:t>Gabungkan</a:t>
            </a:r>
            <a:r>
              <a:rPr lang="en-ID" sz="2400" dirty="0" smtClean="0"/>
              <a:t> 2 </a:t>
            </a:r>
            <a:r>
              <a:rPr lang="en-ID" sz="2400" dirty="0" err="1" smtClean="0"/>
              <a:t>saringan</a:t>
            </a:r>
            <a:r>
              <a:rPr lang="en-ID" sz="2400" dirty="0" smtClean="0"/>
              <a:t>, </a:t>
            </a:r>
            <a:r>
              <a:rPr lang="en-ID" sz="2400" dirty="0" err="1" smtClean="0"/>
              <a:t>Posisikan</a:t>
            </a:r>
            <a:r>
              <a:rPr lang="en-ID" sz="2400" dirty="0" smtClean="0"/>
              <a:t> </a:t>
            </a:r>
            <a:r>
              <a:rPr lang="en-ID" sz="2400" dirty="0" err="1" smtClean="0"/>
              <a:t>saringan</a:t>
            </a:r>
            <a:r>
              <a:rPr lang="en-ID" sz="2400" dirty="0" smtClean="0"/>
              <a:t> </a:t>
            </a:r>
            <a:r>
              <a:rPr lang="en-ID" sz="2400" dirty="0" err="1" smtClean="0"/>
              <a:t>berada</a:t>
            </a:r>
            <a:r>
              <a:rPr lang="en-ID" sz="2400" dirty="0" smtClean="0"/>
              <a:t> di </a:t>
            </a:r>
            <a:r>
              <a:rPr lang="en-ID" sz="2400" dirty="0" err="1" smtClean="0"/>
              <a:t>tengah-tengah</a:t>
            </a:r>
            <a:r>
              <a:rPr lang="en-ID" sz="2400" dirty="0" smtClean="0"/>
              <a:t> </a:t>
            </a:r>
            <a:r>
              <a:rPr lang="en-ID" sz="2400" dirty="0" err="1" smtClean="0"/>
              <a:t>diantara</a:t>
            </a:r>
            <a:r>
              <a:rPr lang="en-ID" sz="2400" dirty="0" smtClean="0"/>
              <a:t> </a:t>
            </a:r>
            <a:r>
              <a:rPr lang="en-ID" sz="2400" dirty="0" err="1" smtClean="0"/>
              <a:t>bingkai</a:t>
            </a:r>
            <a:r>
              <a:rPr lang="en-ID" sz="2400" dirty="0" smtClean="0"/>
              <a:t> </a:t>
            </a:r>
            <a:r>
              <a:rPr lang="en-ID" sz="2400" dirty="0" err="1" smtClean="0"/>
              <a:t>tersebut</a:t>
            </a:r>
            <a:r>
              <a:rPr lang="en-ID" sz="2400" dirty="0" smtClean="0"/>
              <a:t>.</a:t>
            </a:r>
            <a:endParaRPr lang="en-ID" sz="2400" dirty="0"/>
          </a:p>
        </p:txBody>
      </p:sp>
      <p:pic>
        <p:nvPicPr>
          <p:cNvPr id="3074" name="Picture 2" descr="https://cdn.gadis.co.id/bucket-gadis-production/wysywig-contents/1626929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267" y="4614530"/>
            <a:ext cx="1488691" cy="19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mbar berjudul Make Paper Step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61" y="4614530"/>
            <a:ext cx="2864072" cy="16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_2RDmk-FTVyg/S_nlFivHS1I/AAAAAAAAAVc/Sc20Yg7cgnY/s1600/step+by+step-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9" y="4645656"/>
            <a:ext cx="5674611" cy="19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3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739" y="349240"/>
            <a:ext cx="113803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/>
            <a:r>
              <a:rPr lang="en-ID" sz="2400" dirty="0" smtClean="0"/>
              <a:t>7. </a:t>
            </a:r>
            <a:r>
              <a:rPr lang="en-ID" sz="2400" dirty="0" err="1" smtClean="0"/>
              <a:t>Masukkan</a:t>
            </a:r>
            <a:r>
              <a:rPr lang="en-ID" sz="2400" dirty="0" smtClean="0"/>
              <a:t> </a:t>
            </a:r>
            <a:r>
              <a:rPr lang="en-ID" sz="2400" dirty="0" err="1" smtClean="0"/>
              <a:t>saringan</a:t>
            </a:r>
            <a:r>
              <a:rPr lang="en-ID" sz="2400" dirty="0" smtClean="0"/>
              <a:t>/</a:t>
            </a:r>
            <a:r>
              <a:rPr lang="en-ID" sz="2400" dirty="0" err="1" smtClean="0"/>
              <a:t>cetakan</a:t>
            </a:r>
            <a:r>
              <a:rPr lang="en-ID" sz="2400" dirty="0" smtClean="0"/>
              <a:t> </a:t>
            </a:r>
            <a:r>
              <a:rPr lang="en-ID" sz="2400" dirty="0" err="1" smtClean="0"/>
              <a:t>kedalam</a:t>
            </a:r>
            <a:r>
              <a:rPr lang="en-ID" sz="2400" dirty="0" smtClean="0"/>
              <a:t> ember </a:t>
            </a:r>
            <a:r>
              <a:rPr lang="en-ID" sz="2400" dirty="0" err="1" smtClean="0"/>
              <a:t>kotak</a:t>
            </a:r>
            <a:r>
              <a:rPr lang="en-ID" sz="2400" dirty="0" smtClean="0"/>
              <a:t>, </a:t>
            </a:r>
            <a:r>
              <a:rPr lang="en-ID" sz="2400" dirty="0" err="1" smtClean="0"/>
              <a:t>kemudian</a:t>
            </a:r>
            <a:r>
              <a:rPr lang="en-ID" sz="2400" dirty="0" smtClean="0"/>
              <a:t> </a:t>
            </a:r>
            <a:r>
              <a:rPr lang="en-ID" sz="2400" dirty="0" err="1" smtClean="0"/>
              <a:t>angkat</a:t>
            </a:r>
            <a:r>
              <a:rPr lang="en-ID" sz="2400" dirty="0" smtClean="0"/>
              <a:t> </a:t>
            </a:r>
            <a:r>
              <a:rPr lang="en-ID" sz="2400" dirty="0" err="1" smtClean="0"/>
              <a:t>perlahan-lahan</a:t>
            </a:r>
            <a:r>
              <a:rPr lang="en-ID" sz="2400" dirty="0" smtClean="0"/>
              <a:t> </a:t>
            </a:r>
            <a:r>
              <a:rPr lang="en-ID" sz="2400" dirty="0" err="1" smtClean="0"/>
              <a:t>cetakan</a:t>
            </a:r>
            <a:r>
              <a:rPr lang="en-ID" sz="2400" dirty="0" smtClean="0"/>
              <a:t> yang </a:t>
            </a:r>
            <a:r>
              <a:rPr lang="en-ID" sz="2400" dirty="0" err="1" smtClean="0"/>
              <a:t>telah</a:t>
            </a:r>
            <a:r>
              <a:rPr lang="en-ID" sz="2400" dirty="0" smtClean="0"/>
              <a:t> </a:t>
            </a:r>
            <a:r>
              <a:rPr lang="en-ID" sz="2400" dirty="0" err="1" smtClean="0"/>
              <a:t>berisi</a:t>
            </a:r>
            <a:r>
              <a:rPr lang="en-ID" sz="2400" dirty="0" smtClean="0"/>
              <a:t> </a:t>
            </a:r>
            <a:r>
              <a:rPr lang="en-ID" sz="2400" dirty="0" err="1" smtClean="0"/>
              <a:t>bubur</a:t>
            </a:r>
            <a:r>
              <a:rPr lang="en-ID" sz="2400" dirty="0" smtClean="0"/>
              <a:t> </a:t>
            </a:r>
            <a:r>
              <a:rPr lang="en-ID" sz="2400" dirty="0" err="1" smtClean="0"/>
              <a:t>kertas</a:t>
            </a:r>
            <a:r>
              <a:rPr lang="en-ID" sz="2400" dirty="0" smtClean="0"/>
              <a:t>. </a:t>
            </a:r>
          </a:p>
          <a:p>
            <a:pPr marL="361950" indent="-361950"/>
            <a:r>
              <a:rPr lang="en-ID" sz="2400" dirty="0" smtClean="0"/>
              <a:t>8. </a:t>
            </a:r>
            <a:r>
              <a:rPr lang="en-ID" sz="2400" dirty="0" err="1" smtClean="0"/>
              <a:t>Lepaskan</a:t>
            </a:r>
            <a:r>
              <a:rPr lang="en-ID" sz="2400" dirty="0" smtClean="0"/>
              <a:t> </a:t>
            </a:r>
            <a:r>
              <a:rPr lang="en-ID" sz="2400" dirty="0" err="1" smtClean="0"/>
              <a:t>bingkai</a:t>
            </a:r>
            <a:r>
              <a:rPr lang="en-ID" sz="2400" dirty="0" smtClean="0"/>
              <a:t> yang </a:t>
            </a:r>
            <a:r>
              <a:rPr lang="en-ID" sz="2400" dirty="0" err="1" smtClean="0"/>
              <a:t>diatasnya</a:t>
            </a:r>
            <a:r>
              <a:rPr lang="en-ID" sz="2400" dirty="0" smtClean="0"/>
              <a:t>, </a:t>
            </a:r>
            <a:r>
              <a:rPr lang="en-ID" sz="2400" dirty="0" err="1" smtClean="0"/>
              <a:t>anda</a:t>
            </a:r>
            <a:r>
              <a:rPr lang="en-ID" sz="2400" dirty="0" smtClean="0"/>
              <a:t> </a:t>
            </a:r>
            <a:r>
              <a:rPr lang="en-ID" sz="2400" dirty="0" err="1" smtClean="0"/>
              <a:t>akan</a:t>
            </a:r>
            <a:r>
              <a:rPr lang="en-ID" sz="2400" dirty="0" smtClean="0"/>
              <a:t> </a:t>
            </a:r>
            <a:r>
              <a:rPr lang="en-ID" sz="2400" dirty="0" err="1" smtClean="0"/>
              <a:t>melihat</a:t>
            </a:r>
            <a:r>
              <a:rPr lang="en-ID" sz="2400" dirty="0" smtClean="0"/>
              <a:t> </a:t>
            </a:r>
            <a:r>
              <a:rPr lang="en-ID" sz="2400" dirty="0" err="1" smtClean="0"/>
              <a:t>lapisan</a:t>
            </a:r>
            <a:r>
              <a:rPr lang="en-ID" sz="2400" dirty="0" smtClean="0"/>
              <a:t> </a:t>
            </a:r>
            <a:r>
              <a:rPr lang="en-ID" sz="2400" dirty="0" err="1" smtClean="0"/>
              <a:t>bubur</a:t>
            </a:r>
            <a:r>
              <a:rPr lang="en-ID" sz="2400" dirty="0" smtClean="0"/>
              <a:t> </a:t>
            </a:r>
            <a:r>
              <a:rPr lang="en-ID" sz="2400" dirty="0" err="1" smtClean="0"/>
              <a:t>kertas</a:t>
            </a:r>
            <a:r>
              <a:rPr lang="en-ID" sz="2400" dirty="0" smtClean="0"/>
              <a:t> </a:t>
            </a:r>
            <a:r>
              <a:rPr lang="en-ID" sz="2400" dirty="0" err="1" smtClean="0"/>
              <a:t>bingkai</a:t>
            </a:r>
            <a:r>
              <a:rPr lang="en-ID" sz="2400" dirty="0" smtClean="0"/>
              <a:t> </a:t>
            </a:r>
            <a:r>
              <a:rPr lang="en-ID" sz="2400" dirty="0" err="1" smtClean="0"/>
              <a:t>saringan</a:t>
            </a:r>
            <a:r>
              <a:rPr lang="en-ID" sz="2400" dirty="0" smtClean="0"/>
              <a:t> </a:t>
            </a:r>
            <a:r>
              <a:rPr lang="en-ID" sz="2400" dirty="0" err="1" smtClean="0"/>
              <a:t>seperti</a:t>
            </a:r>
            <a:r>
              <a:rPr lang="en-ID" sz="2400" dirty="0" smtClean="0"/>
              <a:t> </a:t>
            </a:r>
            <a:r>
              <a:rPr lang="en-ID" sz="2400" dirty="0" err="1" smtClean="0"/>
              <a:t>gambar</a:t>
            </a:r>
            <a:r>
              <a:rPr lang="en-ID" sz="2400" dirty="0" smtClean="0"/>
              <a:t> </a:t>
            </a:r>
            <a:r>
              <a:rPr lang="en-ID" sz="2400" dirty="0" err="1" smtClean="0"/>
              <a:t>dibawah</a:t>
            </a:r>
            <a:r>
              <a:rPr lang="en-ID" sz="2400" dirty="0" smtClean="0"/>
              <a:t>. </a:t>
            </a:r>
            <a:r>
              <a:rPr lang="en-ID" sz="2400" dirty="0" err="1" smtClean="0"/>
              <a:t>Tempelkan</a:t>
            </a:r>
            <a:r>
              <a:rPr lang="en-ID" sz="2400" dirty="0" smtClean="0"/>
              <a:t> </a:t>
            </a:r>
            <a:r>
              <a:rPr lang="en-ID" sz="2400" dirty="0" err="1" smtClean="0"/>
              <a:t>lapisan</a:t>
            </a:r>
            <a:r>
              <a:rPr lang="en-ID" sz="2400" dirty="0" smtClean="0"/>
              <a:t> </a:t>
            </a:r>
            <a:r>
              <a:rPr lang="en-ID" sz="2400" dirty="0" err="1" smtClean="0"/>
              <a:t>bubur</a:t>
            </a:r>
            <a:r>
              <a:rPr lang="en-ID" sz="2400" dirty="0" smtClean="0"/>
              <a:t> </a:t>
            </a:r>
            <a:r>
              <a:rPr lang="en-ID" sz="2400" dirty="0" err="1" smtClean="0"/>
              <a:t>kertasdikain</a:t>
            </a:r>
            <a:r>
              <a:rPr lang="en-ID" sz="2400" dirty="0" smtClean="0"/>
              <a:t> </a:t>
            </a:r>
            <a:r>
              <a:rPr lang="en-ID" sz="2400" dirty="0" err="1" smtClean="0"/>
              <a:t>keras</a:t>
            </a:r>
            <a:r>
              <a:rPr lang="en-ID" sz="2400" dirty="0" smtClean="0"/>
              <a:t> yang </a:t>
            </a:r>
            <a:r>
              <a:rPr lang="en-ID" sz="2400" dirty="0" err="1" smtClean="0"/>
              <a:t>telah</a:t>
            </a:r>
            <a:r>
              <a:rPr lang="en-ID" sz="2400" dirty="0" smtClean="0"/>
              <a:t> </a:t>
            </a:r>
            <a:r>
              <a:rPr lang="en-ID" sz="2400" dirty="0" err="1" smtClean="0"/>
              <a:t>disediakan</a:t>
            </a:r>
            <a:r>
              <a:rPr lang="en-ID" sz="2400" dirty="0" smtClean="0"/>
              <a:t>, </a:t>
            </a:r>
            <a:r>
              <a:rPr lang="en-ID" sz="2400" dirty="0" err="1" smtClean="0"/>
              <a:t>hilang</a:t>
            </a:r>
            <a:r>
              <a:rPr lang="en-ID" sz="2400" dirty="0" smtClean="0"/>
              <a:t> air yang </a:t>
            </a:r>
            <a:r>
              <a:rPr lang="en-ID" sz="2400" dirty="0" err="1" smtClean="0"/>
              <a:t>terbawa</a:t>
            </a:r>
            <a:r>
              <a:rPr lang="en-ID" sz="2400" dirty="0" smtClean="0"/>
              <a:t> di </a:t>
            </a:r>
            <a:r>
              <a:rPr lang="en-ID" sz="2400" dirty="0" err="1" smtClean="0"/>
              <a:t>saringan</a:t>
            </a:r>
            <a:r>
              <a:rPr lang="en-ID" sz="2400" dirty="0" smtClean="0"/>
              <a:t>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</a:t>
            </a:r>
            <a:r>
              <a:rPr lang="en-ID" sz="2400" dirty="0" err="1" smtClean="0"/>
              <a:t>menggunakan</a:t>
            </a:r>
            <a:r>
              <a:rPr lang="en-ID" sz="2400" dirty="0" smtClean="0"/>
              <a:t> </a:t>
            </a:r>
            <a:r>
              <a:rPr lang="en-ID" sz="2400" dirty="0" err="1" smtClean="0"/>
              <a:t>pipa</a:t>
            </a:r>
            <a:r>
              <a:rPr lang="en-ID" sz="2400" dirty="0" smtClean="0"/>
              <a:t> (</a:t>
            </a:r>
            <a:r>
              <a:rPr lang="en-ID" sz="2400" dirty="0" err="1" smtClean="0"/>
              <a:t>seukuran</a:t>
            </a:r>
            <a:r>
              <a:rPr lang="en-ID" sz="2400" dirty="0" smtClean="0"/>
              <a:t>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</a:t>
            </a:r>
            <a:r>
              <a:rPr lang="en-ID" sz="2400" dirty="0" err="1" smtClean="0"/>
              <a:t>lebar</a:t>
            </a:r>
            <a:r>
              <a:rPr lang="en-ID" sz="2400" dirty="0" smtClean="0"/>
              <a:t> </a:t>
            </a:r>
            <a:r>
              <a:rPr lang="en-ID" sz="2400" dirty="0" err="1" smtClean="0"/>
              <a:t>bingkai</a:t>
            </a:r>
            <a:r>
              <a:rPr lang="en-ID" sz="2400" dirty="0" smtClean="0"/>
              <a:t>), </a:t>
            </a:r>
            <a:r>
              <a:rPr lang="en-ID" sz="2400" dirty="0" err="1" smtClean="0"/>
              <a:t>kemudian</a:t>
            </a:r>
            <a:r>
              <a:rPr lang="en-ID" sz="2400" dirty="0" smtClean="0"/>
              <a:t> </a:t>
            </a:r>
            <a:r>
              <a:rPr lang="en-ID" sz="2400" dirty="0" err="1" smtClean="0"/>
              <a:t>angkat</a:t>
            </a:r>
            <a:r>
              <a:rPr lang="en-ID" sz="2400" dirty="0" smtClean="0"/>
              <a:t> </a:t>
            </a:r>
            <a:r>
              <a:rPr lang="en-ID" sz="2400" dirty="0" err="1" smtClean="0"/>
              <a:t>bingkai</a:t>
            </a:r>
            <a:r>
              <a:rPr lang="en-ID" sz="2400" dirty="0" smtClean="0"/>
              <a:t> </a:t>
            </a:r>
            <a:r>
              <a:rPr lang="en-ID" sz="2400" dirty="0" err="1" smtClean="0"/>
              <a:t>saringan</a:t>
            </a:r>
            <a:r>
              <a:rPr lang="en-ID" sz="2400" dirty="0" smtClean="0"/>
              <a:t> </a:t>
            </a:r>
            <a:r>
              <a:rPr lang="en-ID" sz="2400" dirty="0" err="1" smtClean="0"/>
              <a:t>maka</a:t>
            </a:r>
            <a:r>
              <a:rPr lang="en-ID" sz="2400" dirty="0" smtClean="0"/>
              <a:t> </a:t>
            </a:r>
            <a:r>
              <a:rPr lang="en-ID" sz="2400" dirty="0" err="1" smtClean="0"/>
              <a:t>tampak</a:t>
            </a:r>
            <a:r>
              <a:rPr lang="en-ID" sz="2400" dirty="0" smtClean="0"/>
              <a:t> </a:t>
            </a:r>
            <a:r>
              <a:rPr lang="en-ID" sz="2400" dirty="0" err="1" smtClean="0"/>
              <a:t>lembaran</a:t>
            </a:r>
            <a:r>
              <a:rPr lang="en-ID" sz="2400" dirty="0" smtClean="0"/>
              <a:t> </a:t>
            </a:r>
            <a:r>
              <a:rPr lang="en-ID" sz="2400" dirty="0" err="1" smtClean="0"/>
              <a:t>kertas</a:t>
            </a:r>
            <a:r>
              <a:rPr lang="en-ID" sz="2400" dirty="0" smtClean="0"/>
              <a:t> </a:t>
            </a:r>
            <a:r>
              <a:rPr lang="en-ID" sz="2400" dirty="0" err="1" smtClean="0"/>
              <a:t>basah</a:t>
            </a:r>
            <a:r>
              <a:rPr lang="en-ID" sz="2400" dirty="0" smtClean="0"/>
              <a:t> </a:t>
            </a:r>
            <a:r>
              <a:rPr lang="en-ID" sz="2400" dirty="0" err="1" smtClean="0"/>
              <a:t>menempel</a:t>
            </a:r>
            <a:r>
              <a:rPr lang="en-ID" sz="2400" dirty="0" smtClean="0"/>
              <a:t> di </a:t>
            </a:r>
            <a:r>
              <a:rPr lang="en-ID" sz="2400" dirty="0" err="1" smtClean="0"/>
              <a:t>kain</a:t>
            </a:r>
            <a:r>
              <a:rPr lang="en-ID" sz="2400" dirty="0" smtClean="0"/>
              <a:t> </a:t>
            </a:r>
            <a:r>
              <a:rPr lang="en-ID" sz="2400" dirty="0" err="1" smtClean="0"/>
              <a:t>keras</a:t>
            </a:r>
            <a:r>
              <a:rPr lang="en-ID" sz="2400" dirty="0" smtClean="0"/>
              <a:t>. </a:t>
            </a:r>
          </a:p>
          <a:p>
            <a:pPr marL="265113" indent="-265113"/>
            <a:r>
              <a:rPr lang="en-ID" sz="2400" dirty="0" smtClean="0"/>
              <a:t>9. </a:t>
            </a:r>
            <a:r>
              <a:rPr lang="en-ID" sz="2400" dirty="0" err="1" smtClean="0"/>
              <a:t>Taruh</a:t>
            </a:r>
            <a:r>
              <a:rPr lang="en-ID" sz="2400" dirty="0" smtClean="0"/>
              <a:t> </a:t>
            </a:r>
            <a:r>
              <a:rPr lang="en-ID" sz="2400" dirty="0" err="1" smtClean="0"/>
              <a:t>lembaran</a:t>
            </a:r>
            <a:r>
              <a:rPr lang="en-ID" sz="2400" dirty="0" smtClean="0"/>
              <a:t> </a:t>
            </a:r>
            <a:r>
              <a:rPr lang="en-ID" sz="2400" dirty="0" err="1" smtClean="0"/>
              <a:t>kain</a:t>
            </a:r>
            <a:r>
              <a:rPr lang="en-ID" sz="2400" dirty="0" smtClean="0"/>
              <a:t> </a:t>
            </a:r>
            <a:r>
              <a:rPr lang="en-ID" sz="2400" dirty="0" err="1" smtClean="0"/>
              <a:t>kertas</a:t>
            </a:r>
            <a:r>
              <a:rPr lang="en-ID" sz="2400" dirty="0" smtClean="0"/>
              <a:t> </a:t>
            </a:r>
            <a:r>
              <a:rPr lang="en-ID" sz="2400" dirty="0" err="1" smtClean="0"/>
              <a:t>lagi</a:t>
            </a:r>
            <a:r>
              <a:rPr lang="en-ID" sz="2400" dirty="0" smtClean="0"/>
              <a:t> </a:t>
            </a:r>
            <a:r>
              <a:rPr lang="en-ID" sz="2400" dirty="0" err="1" smtClean="0"/>
              <a:t>diatas</a:t>
            </a:r>
            <a:r>
              <a:rPr lang="en-ID" sz="2400" dirty="0" smtClean="0"/>
              <a:t> </a:t>
            </a:r>
            <a:r>
              <a:rPr lang="en-ID" sz="2400" dirty="0" err="1" smtClean="0"/>
              <a:t>lembaran</a:t>
            </a:r>
            <a:r>
              <a:rPr lang="en-ID" sz="2400" dirty="0" smtClean="0"/>
              <a:t> yang </a:t>
            </a:r>
            <a:r>
              <a:rPr lang="en-ID" sz="2400" dirty="0" err="1" smtClean="0"/>
              <a:t>sudah</a:t>
            </a:r>
            <a:r>
              <a:rPr lang="en-ID" sz="2400" dirty="0" smtClean="0"/>
              <a:t> </a:t>
            </a:r>
            <a:r>
              <a:rPr lang="en-ID" sz="2400" dirty="0" err="1" smtClean="0"/>
              <a:t>terisi</a:t>
            </a:r>
            <a:r>
              <a:rPr lang="en-ID" sz="2400" dirty="0" smtClean="0"/>
              <a:t> </a:t>
            </a:r>
            <a:r>
              <a:rPr lang="en-ID" sz="2400" dirty="0" err="1" smtClean="0"/>
              <a:t>kertas</a:t>
            </a:r>
            <a:r>
              <a:rPr lang="en-ID" sz="2400" dirty="0" smtClean="0"/>
              <a:t> </a:t>
            </a:r>
            <a:r>
              <a:rPr lang="en-ID" sz="2400" dirty="0" err="1" smtClean="0"/>
              <a:t>basah</a:t>
            </a:r>
            <a:r>
              <a:rPr lang="en-ID" sz="2400" dirty="0" smtClean="0"/>
              <a:t> </a:t>
            </a:r>
            <a:r>
              <a:rPr lang="en-ID" sz="2400" dirty="0" err="1" smtClean="0"/>
              <a:t>sebelumnya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ulangi</a:t>
            </a:r>
            <a:r>
              <a:rPr lang="en-ID" sz="2400" dirty="0" smtClean="0"/>
              <a:t> </a:t>
            </a:r>
            <a:r>
              <a:rPr lang="en-ID" sz="2400" dirty="0" err="1" smtClean="0"/>
              <a:t>langkah</a:t>
            </a:r>
            <a:r>
              <a:rPr lang="en-ID" sz="2400" dirty="0" smtClean="0"/>
              <a:t> </a:t>
            </a:r>
            <a:r>
              <a:rPr lang="en-ID" sz="2400" dirty="0" err="1" smtClean="0"/>
              <a:t>ke</a:t>
            </a:r>
            <a:r>
              <a:rPr lang="en-ID" sz="2400" dirty="0" smtClean="0"/>
              <a:t> 6-8 </a:t>
            </a:r>
            <a:r>
              <a:rPr lang="en-ID" sz="2400" dirty="0" err="1" smtClean="0"/>
              <a:t>sampai</a:t>
            </a:r>
            <a:r>
              <a:rPr lang="en-ID" sz="2400" dirty="0" smtClean="0"/>
              <a:t> </a:t>
            </a:r>
            <a:r>
              <a:rPr lang="en-ID" sz="2400" dirty="0" err="1" smtClean="0"/>
              <a:t>anda</a:t>
            </a:r>
            <a:r>
              <a:rPr lang="en-ID" sz="2400" dirty="0" smtClean="0"/>
              <a:t> </a:t>
            </a:r>
            <a:r>
              <a:rPr lang="en-ID" sz="2400" dirty="0" err="1" smtClean="0"/>
              <a:t>mendapatkan</a:t>
            </a:r>
            <a:r>
              <a:rPr lang="en-ID" sz="2400" dirty="0" smtClean="0"/>
              <a:t> 8 </a:t>
            </a:r>
            <a:r>
              <a:rPr lang="en-ID" sz="2400" dirty="0" err="1" smtClean="0"/>
              <a:t>lembar</a:t>
            </a:r>
            <a:r>
              <a:rPr lang="en-ID" sz="2400" dirty="0" smtClean="0"/>
              <a:t> </a:t>
            </a:r>
            <a:r>
              <a:rPr lang="en-ID" sz="2400" dirty="0" err="1" smtClean="0"/>
              <a:t>kertas</a:t>
            </a:r>
            <a:r>
              <a:rPr lang="en-ID" sz="2400" dirty="0" smtClean="0"/>
              <a:t> </a:t>
            </a:r>
            <a:r>
              <a:rPr lang="en-ID" sz="2400" dirty="0" err="1" smtClean="0"/>
              <a:t>daur</a:t>
            </a:r>
            <a:r>
              <a:rPr lang="en-ID" sz="2400" dirty="0" smtClean="0"/>
              <a:t> </a:t>
            </a:r>
            <a:r>
              <a:rPr lang="en-ID" sz="2400" dirty="0" err="1" smtClean="0"/>
              <a:t>ulang</a:t>
            </a:r>
            <a:r>
              <a:rPr lang="en-ID" sz="2400" dirty="0" smtClean="0"/>
              <a:t>.</a:t>
            </a:r>
          </a:p>
          <a:p>
            <a:pPr marL="265113" indent="-265113"/>
            <a:r>
              <a:rPr lang="en-ID" sz="2400" dirty="0" smtClean="0"/>
              <a:t>10. </a:t>
            </a:r>
            <a:r>
              <a:rPr lang="en-ID" sz="2400" dirty="0" err="1" smtClean="0"/>
              <a:t>Untuk</a:t>
            </a:r>
            <a:r>
              <a:rPr lang="en-ID" sz="2400" dirty="0" smtClean="0"/>
              <a:t> </a:t>
            </a:r>
            <a:r>
              <a:rPr lang="en-ID" sz="2400" dirty="0" err="1" smtClean="0"/>
              <a:t>membuat</a:t>
            </a:r>
            <a:r>
              <a:rPr lang="en-ID" sz="2400" dirty="0" smtClean="0"/>
              <a:t> </a:t>
            </a:r>
            <a:r>
              <a:rPr lang="en-ID" sz="2400" dirty="0" err="1" smtClean="0"/>
              <a:t>lebih</a:t>
            </a:r>
            <a:r>
              <a:rPr lang="en-ID" sz="2400" dirty="0" smtClean="0"/>
              <a:t> </a:t>
            </a:r>
            <a:r>
              <a:rPr lang="en-ID" sz="2400" dirty="0" err="1" smtClean="0"/>
              <a:t>dari</a:t>
            </a:r>
            <a:r>
              <a:rPr lang="en-ID" sz="2400" dirty="0" smtClean="0"/>
              <a:t> 8 </a:t>
            </a:r>
            <a:r>
              <a:rPr lang="en-ID" sz="2400" dirty="0" err="1" smtClean="0"/>
              <a:t>kertas</a:t>
            </a:r>
            <a:r>
              <a:rPr lang="en-ID" sz="2400" dirty="0" smtClean="0"/>
              <a:t> </a:t>
            </a:r>
            <a:r>
              <a:rPr lang="en-ID" sz="2400" dirty="0" err="1" smtClean="0"/>
              <a:t>daur</a:t>
            </a:r>
            <a:r>
              <a:rPr lang="en-ID" sz="2400" dirty="0" smtClean="0"/>
              <a:t> </a:t>
            </a:r>
            <a:r>
              <a:rPr lang="en-ID" sz="2400" dirty="0" err="1" smtClean="0"/>
              <a:t>ulang</a:t>
            </a:r>
            <a:r>
              <a:rPr lang="en-ID" sz="2400" dirty="0" smtClean="0"/>
              <a:t>, </a:t>
            </a:r>
            <a:r>
              <a:rPr lang="en-ID" sz="2400" dirty="0" err="1" smtClean="0"/>
              <a:t>tambahkan</a:t>
            </a:r>
            <a:r>
              <a:rPr lang="en-ID" sz="2400" dirty="0" smtClean="0"/>
              <a:t> 1ltr </a:t>
            </a:r>
            <a:r>
              <a:rPr lang="en-ID" sz="2400" dirty="0" err="1" smtClean="0"/>
              <a:t>bubur</a:t>
            </a:r>
            <a:r>
              <a:rPr lang="en-ID" sz="2400" dirty="0" smtClean="0"/>
              <a:t> </a:t>
            </a:r>
            <a:r>
              <a:rPr lang="en-ID" sz="2400" dirty="0" err="1" smtClean="0"/>
              <a:t>kertas</a:t>
            </a:r>
            <a:r>
              <a:rPr lang="en-ID" sz="2400" dirty="0" smtClean="0"/>
              <a:t> </a:t>
            </a:r>
            <a:r>
              <a:rPr lang="en-ID" sz="2400" dirty="0" err="1" smtClean="0"/>
              <a:t>ke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ember </a:t>
            </a:r>
            <a:r>
              <a:rPr lang="en-ID" sz="2400" dirty="0" err="1" smtClean="0"/>
              <a:t>kotak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ulangi</a:t>
            </a:r>
            <a:r>
              <a:rPr lang="en-ID" sz="2400" dirty="0" smtClean="0"/>
              <a:t> </a:t>
            </a:r>
            <a:r>
              <a:rPr lang="en-ID" sz="2400" dirty="0" err="1" smtClean="0"/>
              <a:t>langkah</a:t>
            </a:r>
            <a:r>
              <a:rPr lang="en-ID" sz="2400" dirty="0" smtClean="0"/>
              <a:t> 6-8. </a:t>
            </a:r>
          </a:p>
          <a:p>
            <a:pPr marL="265113" indent="-265113"/>
            <a:r>
              <a:rPr lang="en-ID" sz="2400" dirty="0" smtClean="0"/>
              <a:t>11. </a:t>
            </a:r>
            <a:r>
              <a:rPr lang="en-ID" sz="2400" dirty="0" err="1" smtClean="0"/>
              <a:t>Angkat</a:t>
            </a:r>
            <a:r>
              <a:rPr lang="en-ID" sz="2400" dirty="0" smtClean="0"/>
              <a:t> </a:t>
            </a:r>
            <a:r>
              <a:rPr lang="en-ID" sz="2400" dirty="0" err="1" smtClean="0"/>
              <a:t>kain</a:t>
            </a:r>
            <a:r>
              <a:rPr lang="en-ID" sz="2400" dirty="0" smtClean="0"/>
              <a:t> </a:t>
            </a:r>
            <a:r>
              <a:rPr lang="en-ID" sz="2400" dirty="0" err="1" smtClean="0"/>
              <a:t>keras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lakukan</a:t>
            </a:r>
            <a:r>
              <a:rPr lang="en-ID" sz="2400" dirty="0" smtClean="0"/>
              <a:t> </a:t>
            </a:r>
            <a:r>
              <a:rPr lang="en-ID" sz="2400" dirty="0" err="1" smtClean="0"/>
              <a:t>penjemuran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90847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Sumber</a:t>
            </a:r>
            <a:r>
              <a:rPr lang="en-ID" dirty="0" smtClean="0"/>
              <a:t> </a:t>
            </a:r>
            <a:r>
              <a:rPr lang="en-ID" dirty="0" err="1" smtClean="0"/>
              <a:t>selulosa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D" dirty="0" err="1" smtClean="0"/>
              <a:t>Tanaman</a:t>
            </a:r>
            <a:r>
              <a:rPr lang="en-ID" dirty="0" smtClean="0"/>
              <a:t> </a:t>
            </a:r>
            <a:r>
              <a:rPr lang="en-ID" dirty="0" err="1" smtClean="0"/>
              <a:t>kayu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 err="1" smtClean="0"/>
              <a:t>Limbah</a:t>
            </a:r>
            <a:r>
              <a:rPr lang="en-ID" dirty="0" smtClean="0"/>
              <a:t> </a:t>
            </a:r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 smtClean="0"/>
              <a:t>pertanian</a:t>
            </a:r>
            <a:r>
              <a:rPr lang="en-ID" dirty="0" smtClean="0"/>
              <a:t>, biomass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ampas</a:t>
            </a:r>
            <a:r>
              <a:rPr lang="en-ID" dirty="0" smtClean="0"/>
              <a:t> </a:t>
            </a:r>
            <a:r>
              <a:rPr lang="en-ID" dirty="0" err="1" smtClean="0"/>
              <a:t>tebu</a:t>
            </a:r>
            <a:r>
              <a:rPr lang="en-ID" dirty="0" smtClean="0"/>
              <a:t>, TKKS, </a:t>
            </a:r>
            <a:r>
              <a:rPr lang="en-ID" dirty="0" err="1" smtClean="0"/>
              <a:t>rumput</a:t>
            </a:r>
            <a:r>
              <a:rPr lang="en-ID" dirty="0" smtClean="0"/>
              <a:t> </a:t>
            </a:r>
            <a:r>
              <a:rPr lang="en-ID" dirty="0" err="1" smtClean="0"/>
              <a:t>rumputan</a:t>
            </a:r>
            <a:r>
              <a:rPr lang="en-ID" dirty="0" smtClean="0"/>
              <a:t>, </a:t>
            </a:r>
            <a:r>
              <a:rPr lang="en-ID" dirty="0" err="1" smtClean="0"/>
              <a:t>kenaf</a:t>
            </a:r>
            <a:r>
              <a:rPr lang="en-ID" dirty="0" smtClean="0"/>
              <a:t>, jute bamboo, </a:t>
            </a:r>
            <a:r>
              <a:rPr lang="en-ID" dirty="0" err="1" smtClean="0"/>
              <a:t>alanag</a:t>
            </a:r>
            <a:r>
              <a:rPr lang="en-ID" dirty="0" smtClean="0"/>
              <a:t>, </a:t>
            </a:r>
            <a:r>
              <a:rPr lang="en-ID" dirty="0" err="1" smtClean="0"/>
              <a:t>alang</a:t>
            </a:r>
            <a:r>
              <a:rPr lang="en-ID" dirty="0" smtClean="0"/>
              <a:t>, </a:t>
            </a:r>
            <a:r>
              <a:rPr lang="en-ID" dirty="0" err="1" smtClean="0"/>
              <a:t>jerami</a:t>
            </a:r>
            <a:r>
              <a:rPr lang="en-ID" dirty="0" smtClean="0"/>
              <a:t> </a:t>
            </a:r>
            <a:r>
              <a:rPr lang="en-ID" dirty="0" err="1" smtClean="0"/>
              <a:t>padi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 smtClean="0"/>
              <a:t>Fauna </a:t>
            </a:r>
            <a:r>
              <a:rPr lang="en-ID" dirty="0" err="1" smtClean="0"/>
              <a:t>dan</a:t>
            </a:r>
            <a:r>
              <a:rPr lang="en-ID" dirty="0" smtClean="0"/>
              <a:t> flora </a:t>
            </a:r>
            <a:r>
              <a:rPr lang="en-ID" dirty="0" err="1" smtClean="0"/>
              <a:t>laut</a:t>
            </a:r>
            <a:r>
              <a:rPr lang="en-ID" dirty="0" smtClean="0"/>
              <a:t>, </a:t>
            </a:r>
            <a:r>
              <a:rPr lang="en-ID" dirty="0" err="1" smtClean="0"/>
              <a:t>dikenal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funicin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 smtClean="0"/>
              <a:t>Selulosa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bakteri</a:t>
            </a:r>
            <a:r>
              <a:rPr lang="en-ID" dirty="0" smtClean="0"/>
              <a:t> yang </a:t>
            </a:r>
            <a:r>
              <a:rPr lang="en-ID" dirty="0" err="1" smtClean="0"/>
              <a:t>dihasil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jenias</a:t>
            </a:r>
            <a:r>
              <a:rPr lang="en-ID" dirty="0" smtClean="0"/>
              <a:t> </a:t>
            </a:r>
            <a:r>
              <a:rPr lang="en-ID" dirty="0" err="1" smtClean="0"/>
              <a:t>azetobacter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 err="1" smtClean="0"/>
              <a:t>Kelompok</a:t>
            </a:r>
            <a:r>
              <a:rPr lang="en-ID" dirty="0" smtClean="0"/>
              <a:t> alga</a:t>
            </a:r>
            <a:endParaRPr lang="en-ID" dirty="0"/>
          </a:p>
        </p:txBody>
      </p:sp>
      <p:pic>
        <p:nvPicPr>
          <p:cNvPr id="4098" name="Picture 2" descr="Selulosa-Adal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87" y="4295553"/>
            <a:ext cx="4483396" cy="24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6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Pemanfaatan</a:t>
            </a:r>
            <a:r>
              <a:rPr lang="en-ID" dirty="0" smtClean="0"/>
              <a:t> </a:t>
            </a:r>
            <a:r>
              <a:rPr lang="en-ID" dirty="0" err="1" smtClean="0"/>
              <a:t>selulosa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D" dirty="0" err="1" smtClean="0"/>
              <a:t>Pembuatan</a:t>
            </a:r>
            <a:r>
              <a:rPr lang="en-ID" dirty="0" smtClean="0"/>
              <a:t> pulp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kertas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 err="1" smtClean="0"/>
              <a:t>Bioetanol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 err="1" smtClean="0"/>
              <a:t>Kertas</a:t>
            </a:r>
            <a:r>
              <a:rPr lang="en-ID" dirty="0" smtClean="0"/>
              <a:t> </a:t>
            </a:r>
            <a:r>
              <a:rPr lang="en-ID" dirty="0" err="1" smtClean="0"/>
              <a:t>nano</a:t>
            </a:r>
            <a:r>
              <a:rPr lang="en-ID" dirty="0" smtClean="0"/>
              <a:t> </a:t>
            </a:r>
            <a:r>
              <a:rPr lang="en-ID" dirty="0" err="1" smtClean="0"/>
              <a:t>selulosa</a:t>
            </a:r>
            <a:r>
              <a:rPr lang="en-ID" dirty="0" smtClean="0"/>
              <a:t>, </a:t>
            </a:r>
            <a:r>
              <a:rPr lang="en-ID" dirty="0" err="1" smtClean="0"/>
              <a:t>tahan</a:t>
            </a:r>
            <a:r>
              <a:rPr lang="en-ID" dirty="0" smtClean="0"/>
              <a:t> </a:t>
            </a:r>
            <a:r>
              <a:rPr lang="en-ID" dirty="0" err="1" smtClean="0"/>
              <a:t>terhadap</a:t>
            </a:r>
            <a:r>
              <a:rPr lang="en-ID" dirty="0" smtClean="0"/>
              <a:t> gas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lemak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 err="1" smtClean="0"/>
              <a:t>Kertas</a:t>
            </a:r>
            <a:r>
              <a:rPr lang="en-ID" dirty="0" smtClean="0"/>
              <a:t> </a:t>
            </a:r>
            <a:r>
              <a:rPr lang="en-ID" dirty="0" err="1" smtClean="0"/>
              <a:t>nanokomposit</a:t>
            </a:r>
            <a:r>
              <a:rPr lang="en-ID" dirty="0" smtClean="0"/>
              <a:t>, </a:t>
            </a:r>
            <a:r>
              <a:rPr lang="en-ID" dirty="0" err="1" smtClean="0"/>
              <a:t>merupakan</a:t>
            </a:r>
            <a:r>
              <a:rPr lang="en-ID" dirty="0" smtClean="0"/>
              <a:t> </a:t>
            </a:r>
            <a:r>
              <a:rPr lang="en-ID" dirty="0" err="1" smtClean="0"/>
              <a:t>modifikasi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nano</a:t>
            </a:r>
            <a:r>
              <a:rPr lang="en-ID" dirty="0" smtClean="0"/>
              <a:t> </a:t>
            </a:r>
            <a:r>
              <a:rPr lang="en-ID" dirty="0" err="1" smtClean="0"/>
              <a:t>selulosa</a:t>
            </a:r>
            <a:r>
              <a:rPr lang="en-ID" dirty="0" smtClean="0"/>
              <a:t>.  </a:t>
            </a:r>
            <a:r>
              <a:rPr lang="en-ID" dirty="0" err="1" smtClean="0"/>
              <a:t>Aplikasi</a:t>
            </a:r>
            <a:r>
              <a:rPr lang="en-ID" dirty="0" smtClean="0"/>
              <a:t> </a:t>
            </a:r>
            <a:r>
              <a:rPr lang="en-ID" dirty="0" err="1" smtClean="0"/>
              <a:t>pemanfaatannya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aplikasi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otomotif</a:t>
            </a:r>
            <a:r>
              <a:rPr lang="en-ID" dirty="0" smtClean="0"/>
              <a:t> (</a:t>
            </a:r>
            <a:r>
              <a:rPr lang="en-ID" dirty="0" err="1" smtClean="0"/>
              <a:t>bahan</a:t>
            </a:r>
            <a:r>
              <a:rPr lang="en-ID" dirty="0" smtClean="0"/>
              <a:t> yang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ringan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logam</a:t>
            </a:r>
            <a:r>
              <a:rPr lang="en-ID" dirty="0" smtClean="0"/>
              <a:t>)</a:t>
            </a:r>
          </a:p>
          <a:p>
            <a:pPr marL="514350" indent="-514350">
              <a:buAutoNum type="arabicPeriod"/>
            </a:pPr>
            <a:r>
              <a:rPr lang="en-ID" dirty="0" err="1" smtClean="0"/>
              <a:t>Penyerap</a:t>
            </a:r>
            <a:r>
              <a:rPr lang="en-ID" dirty="0" smtClean="0"/>
              <a:t> </a:t>
            </a:r>
            <a:r>
              <a:rPr lang="en-ID" dirty="0" err="1" smtClean="0"/>
              <a:t>logam</a:t>
            </a:r>
            <a:r>
              <a:rPr lang="en-ID" dirty="0" smtClean="0"/>
              <a:t> </a:t>
            </a:r>
            <a:r>
              <a:rPr lang="en-ID" dirty="0" err="1" smtClean="0"/>
              <a:t>berat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 err="1" smtClean="0"/>
              <a:t>Biomsedis</a:t>
            </a:r>
            <a:r>
              <a:rPr lang="en-ID" dirty="0" smtClean="0"/>
              <a:t>, </a:t>
            </a:r>
            <a:r>
              <a:rPr lang="en-ID" dirty="0" err="1" smtClean="0"/>
              <a:t>untuk</a:t>
            </a:r>
            <a:r>
              <a:rPr lang="en-ID" dirty="0" smtClean="0"/>
              <a:t> material implant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rehabilitasi</a:t>
            </a:r>
            <a:r>
              <a:rPr lang="en-ID" dirty="0" smtClean="0"/>
              <a:t> </a:t>
            </a:r>
            <a:r>
              <a:rPr lang="en-ID" dirty="0" err="1" smtClean="0"/>
              <a:t>ligamen</a:t>
            </a:r>
            <a:endParaRPr lang="en-ID" dirty="0" smtClean="0"/>
          </a:p>
          <a:p>
            <a:pPr marL="514350" indent="-514350"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9629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ID" dirty="0" smtClean="0"/>
              <a:t>Selulosa </a:t>
            </a:r>
            <a:r>
              <a:rPr lang="en-ID" dirty="0" err="1" smtClean="0"/>
              <a:t>untuk</a:t>
            </a:r>
            <a:r>
              <a:rPr lang="en-ID" dirty="0" smtClean="0"/>
              <a:t> Biodegradable film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71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000" dirty="0"/>
              <a:t>Biodegradable film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plastik</a:t>
            </a:r>
            <a:r>
              <a:rPr lang="en-ID" sz="2000" dirty="0"/>
              <a:t> yang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terurai</a:t>
            </a:r>
            <a:r>
              <a:rPr lang="en-ID" sz="2000" dirty="0"/>
              <a:t> </a:t>
            </a:r>
            <a:r>
              <a:rPr lang="en-ID" sz="2000" dirty="0" err="1"/>
              <a:t>oleh</a:t>
            </a:r>
            <a:r>
              <a:rPr lang="en-ID" sz="2000" dirty="0"/>
              <a:t> </a:t>
            </a:r>
            <a:r>
              <a:rPr lang="en-ID" sz="2000" dirty="0" err="1"/>
              <a:t>mikroorganisme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polimer</a:t>
            </a:r>
            <a:r>
              <a:rPr lang="en-ID" sz="2000" dirty="0"/>
              <a:t> </a:t>
            </a:r>
            <a:r>
              <a:rPr lang="en-ID" sz="2000" dirty="0" err="1"/>
              <a:t>rantai-rantai</a:t>
            </a:r>
            <a:r>
              <a:rPr lang="en-ID" sz="2000" dirty="0"/>
              <a:t> </a:t>
            </a:r>
            <a:r>
              <a:rPr lang="en-ID" sz="2000" dirty="0" err="1"/>
              <a:t>pendek</a:t>
            </a:r>
            <a:r>
              <a:rPr lang="en-ID" sz="2000" dirty="0"/>
              <a:t> yang </a:t>
            </a:r>
            <a:r>
              <a:rPr lang="en-ID" sz="2000" dirty="0" err="1"/>
              <a:t>dipotong</a:t>
            </a:r>
            <a:r>
              <a:rPr lang="en-ID" sz="2000" dirty="0"/>
              <a:t> </a:t>
            </a:r>
            <a:r>
              <a:rPr lang="en-ID" sz="2000" dirty="0" err="1"/>
              <a:t>mikroorganisme</a:t>
            </a:r>
            <a:r>
              <a:rPr lang="en-ID" sz="2000" dirty="0"/>
              <a:t>. </a:t>
            </a:r>
            <a:r>
              <a:rPr lang="en-ID" sz="2000" dirty="0" err="1"/>
              <a:t>Kalau</a:t>
            </a:r>
            <a:r>
              <a:rPr lang="en-ID" sz="2000" dirty="0"/>
              <a:t>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plastik</a:t>
            </a:r>
            <a:r>
              <a:rPr lang="en-ID" sz="2000" dirty="0"/>
              <a:t> </a:t>
            </a:r>
            <a:r>
              <a:rPr lang="en-ID" sz="2000" dirty="0" err="1"/>
              <a:t>konvensional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 smtClean="0"/>
              <a:t>diurai</a:t>
            </a:r>
            <a:r>
              <a:rPr lang="en-ID" sz="2000" dirty="0" smtClean="0"/>
              <a:t>.</a:t>
            </a:r>
          </a:p>
          <a:p>
            <a:pPr marL="0" indent="0">
              <a:buNone/>
            </a:pPr>
            <a:r>
              <a:rPr lang="en-ID" sz="2000" dirty="0" err="1" smtClean="0"/>
              <a:t>Plastik</a:t>
            </a:r>
            <a:r>
              <a:rPr lang="en-ID" sz="2000" dirty="0" smtClean="0"/>
              <a:t> biodegradable </a:t>
            </a:r>
            <a:r>
              <a:rPr lang="en-ID" sz="2000" dirty="0" err="1" smtClean="0"/>
              <a:t>pada</a:t>
            </a:r>
            <a:r>
              <a:rPr lang="en-ID" sz="2000" dirty="0" smtClean="0"/>
              <a:t> </a:t>
            </a:r>
            <a:r>
              <a:rPr lang="en-ID" sz="2000" dirty="0" err="1" smtClean="0"/>
              <a:t>umumnya</a:t>
            </a:r>
            <a:r>
              <a:rPr lang="en-ID" sz="2000" dirty="0" smtClean="0"/>
              <a:t> </a:t>
            </a:r>
            <a:r>
              <a:rPr lang="en-ID" sz="2000" dirty="0" err="1" smtClean="0"/>
              <a:t>sering</a:t>
            </a:r>
            <a:r>
              <a:rPr lang="en-ID" sz="2000" dirty="0" smtClean="0"/>
              <a:t> </a:t>
            </a:r>
            <a:r>
              <a:rPr lang="en-ID" sz="2000" dirty="0" err="1" smtClean="0"/>
              <a:t>diistilahkan</a:t>
            </a:r>
            <a:r>
              <a:rPr lang="en-ID" sz="2000" dirty="0" smtClean="0"/>
              <a:t> EDPs (Environmentally Degradable Polymer). EDPs </a:t>
            </a:r>
            <a:r>
              <a:rPr lang="en-ID" sz="2000" dirty="0" err="1" smtClean="0"/>
              <a:t>adalah</a:t>
            </a:r>
            <a:r>
              <a:rPr lang="en-ID" sz="2000" dirty="0" smtClean="0"/>
              <a:t> </a:t>
            </a:r>
            <a:r>
              <a:rPr lang="en-ID" sz="2000" dirty="0" err="1" smtClean="0"/>
              <a:t>polimer</a:t>
            </a:r>
            <a:r>
              <a:rPr lang="en-ID" sz="2000" dirty="0" smtClean="0"/>
              <a:t> yang </a:t>
            </a:r>
            <a:r>
              <a:rPr lang="en-ID" sz="2000" dirty="0" err="1" smtClean="0"/>
              <a:t>terdegradasi</a:t>
            </a:r>
            <a:r>
              <a:rPr lang="en-ID" sz="2000" dirty="0" smtClean="0"/>
              <a:t> </a:t>
            </a:r>
            <a:r>
              <a:rPr lang="en-ID" sz="2000" dirty="0" err="1" smtClean="0"/>
              <a:t>secara</a:t>
            </a:r>
            <a:r>
              <a:rPr lang="en-ID" sz="2000" dirty="0" smtClean="0"/>
              <a:t> proses </a:t>
            </a:r>
            <a:r>
              <a:rPr lang="en-ID" sz="2000" dirty="0" err="1" smtClean="0"/>
              <a:t>biotik</a:t>
            </a:r>
            <a:r>
              <a:rPr lang="en-ID" sz="2000" dirty="0" smtClean="0"/>
              <a:t>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abiotik</a:t>
            </a:r>
            <a:r>
              <a:rPr lang="en-ID" sz="2000" dirty="0" smtClean="0"/>
              <a:t> </a:t>
            </a:r>
            <a:r>
              <a:rPr lang="en-ID" sz="2000" dirty="0" err="1" smtClean="0"/>
              <a:t>atau</a:t>
            </a:r>
            <a:r>
              <a:rPr lang="en-ID" sz="2000" dirty="0" smtClean="0"/>
              <a:t> </a:t>
            </a:r>
            <a:r>
              <a:rPr lang="en-ID" sz="2000" dirty="0" err="1" smtClean="0"/>
              <a:t>kombinasi</a:t>
            </a:r>
            <a:r>
              <a:rPr lang="en-ID" sz="2000" dirty="0" smtClean="0"/>
              <a:t> </a:t>
            </a:r>
            <a:r>
              <a:rPr lang="en-ID" sz="2000" dirty="0" err="1" smtClean="0"/>
              <a:t>keduanya</a:t>
            </a:r>
            <a:r>
              <a:rPr lang="en-ID" sz="2000" dirty="0" smtClean="0"/>
              <a:t> di </a:t>
            </a:r>
            <a:r>
              <a:rPr lang="en-ID" sz="2000" dirty="0" err="1" smtClean="0"/>
              <a:t>lingkungan</a:t>
            </a:r>
            <a:r>
              <a:rPr lang="en-ID" sz="2000" dirty="0" smtClean="0"/>
              <a:t> </a:t>
            </a:r>
            <a:r>
              <a:rPr lang="en-ID" sz="2000" dirty="0" err="1" smtClean="0"/>
              <a:t>tanpa</a:t>
            </a:r>
            <a:r>
              <a:rPr lang="en-ID" sz="2000" dirty="0" smtClean="0"/>
              <a:t> </a:t>
            </a:r>
            <a:r>
              <a:rPr lang="en-ID" sz="2000" dirty="0" err="1" smtClean="0"/>
              <a:t>meninggalkan</a:t>
            </a:r>
            <a:r>
              <a:rPr lang="en-ID" sz="2000" dirty="0" smtClean="0"/>
              <a:t> </a:t>
            </a:r>
            <a:r>
              <a:rPr lang="en-ID" sz="2000" dirty="0" err="1" smtClean="0"/>
              <a:t>residu</a:t>
            </a:r>
            <a:r>
              <a:rPr lang="en-ID" sz="2000" dirty="0" smtClean="0"/>
              <a:t> toxic (Swift, 2011). </a:t>
            </a:r>
          </a:p>
          <a:p>
            <a:pPr marL="0" indent="0">
              <a:buNone/>
            </a:pPr>
            <a:r>
              <a:rPr lang="en-ID" sz="2000" dirty="0" err="1" smtClean="0"/>
              <a:t>Menurut</a:t>
            </a:r>
            <a:r>
              <a:rPr lang="en-ID" sz="2000" dirty="0" smtClean="0"/>
              <a:t> </a:t>
            </a:r>
            <a:r>
              <a:rPr lang="en-ID" sz="2000" dirty="0" err="1" smtClean="0"/>
              <a:t>Chiellini</a:t>
            </a:r>
            <a:r>
              <a:rPr lang="en-ID" sz="2000" dirty="0" smtClean="0"/>
              <a:t>, 2011 </a:t>
            </a:r>
            <a:r>
              <a:rPr lang="en-ID" sz="2000" dirty="0" err="1" smtClean="0"/>
              <a:t>definisi</a:t>
            </a:r>
            <a:r>
              <a:rPr lang="en-ID" sz="2000" dirty="0" smtClean="0"/>
              <a:t> </a:t>
            </a:r>
            <a:r>
              <a:rPr lang="en-ID" sz="2000" dirty="0" err="1" smtClean="0"/>
              <a:t>dari</a:t>
            </a:r>
            <a:r>
              <a:rPr lang="en-ID" sz="2000" dirty="0" smtClean="0"/>
              <a:t> EDPs </a:t>
            </a:r>
            <a:r>
              <a:rPr lang="en-ID" sz="2000" dirty="0" err="1" smtClean="0"/>
              <a:t>yaitu</a:t>
            </a:r>
            <a:r>
              <a:rPr lang="en-ID" sz="2000" dirty="0" smtClean="0"/>
              <a:t> </a:t>
            </a:r>
            <a:r>
              <a:rPr lang="en-ID" sz="2000" dirty="0" err="1" smtClean="0"/>
              <a:t>degradasi</a:t>
            </a:r>
            <a:r>
              <a:rPr lang="en-ID" sz="2000" dirty="0" smtClean="0"/>
              <a:t> </a:t>
            </a:r>
            <a:r>
              <a:rPr lang="en-ID" sz="2000" dirty="0" err="1" smtClean="0"/>
              <a:t>dari</a:t>
            </a:r>
            <a:r>
              <a:rPr lang="en-ID" sz="2000" dirty="0" smtClean="0"/>
              <a:t> </a:t>
            </a:r>
            <a:r>
              <a:rPr lang="en-ID" sz="2000" dirty="0" err="1" smtClean="0"/>
              <a:t>bahan</a:t>
            </a:r>
            <a:r>
              <a:rPr lang="en-ID" sz="2000" dirty="0" smtClean="0"/>
              <a:t> yang </a:t>
            </a:r>
            <a:r>
              <a:rPr lang="en-ID" sz="2000" dirty="0" err="1" smtClean="0"/>
              <a:t>terbuat</a:t>
            </a:r>
            <a:r>
              <a:rPr lang="en-ID" sz="2000" dirty="0" smtClean="0"/>
              <a:t> </a:t>
            </a:r>
            <a:r>
              <a:rPr lang="en-ID" sz="2000" dirty="0" err="1" smtClean="0"/>
              <a:t>dari</a:t>
            </a:r>
            <a:r>
              <a:rPr lang="en-ID" sz="2000" dirty="0" smtClean="0"/>
              <a:t> </a:t>
            </a:r>
            <a:r>
              <a:rPr lang="en-ID" sz="2000" dirty="0" err="1" smtClean="0"/>
              <a:t>polimer</a:t>
            </a:r>
            <a:r>
              <a:rPr lang="en-ID" sz="2000" dirty="0" smtClean="0"/>
              <a:t>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plastik</a:t>
            </a:r>
            <a:r>
              <a:rPr lang="en-ID" sz="2000" dirty="0" smtClean="0"/>
              <a:t> </a:t>
            </a:r>
            <a:r>
              <a:rPr lang="en-ID" sz="2000" dirty="0" err="1" smtClean="0"/>
              <a:t>terjadi</a:t>
            </a:r>
            <a:r>
              <a:rPr lang="en-ID" sz="2000" dirty="0" smtClean="0"/>
              <a:t> </a:t>
            </a:r>
            <a:r>
              <a:rPr lang="en-ID" sz="2000" dirty="0" err="1" smtClean="0"/>
              <a:t>pada</a:t>
            </a:r>
            <a:r>
              <a:rPr lang="en-ID" sz="2000" dirty="0" smtClean="0"/>
              <a:t> </a:t>
            </a:r>
            <a:r>
              <a:rPr lang="en-ID" sz="2000" dirty="0" err="1" smtClean="0"/>
              <a:t>kondisi</a:t>
            </a:r>
            <a:r>
              <a:rPr lang="en-ID" sz="2000" dirty="0" smtClean="0"/>
              <a:t> </a:t>
            </a:r>
            <a:r>
              <a:rPr lang="en-ID" sz="2000" dirty="0" err="1" smtClean="0"/>
              <a:t>biotik</a:t>
            </a:r>
            <a:r>
              <a:rPr lang="en-ID" sz="2000" dirty="0" smtClean="0"/>
              <a:t> yang </a:t>
            </a:r>
            <a:r>
              <a:rPr lang="en-ID" sz="2000" dirty="0" err="1" smtClean="0"/>
              <a:t>dimediasi</a:t>
            </a:r>
            <a:r>
              <a:rPr lang="en-ID" sz="2000" dirty="0" smtClean="0"/>
              <a:t> </a:t>
            </a:r>
            <a:r>
              <a:rPr lang="en-ID" sz="2000" dirty="0" err="1" smtClean="0"/>
              <a:t>oleh</a:t>
            </a:r>
            <a:r>
              <a:rPr lang="en-ID" sz="2000" dirty="0" smtClean="0"/>
              <a:t> </a:t>
            </a:r>
            <a:r>
              <a:rPr lang="en-ID" sz="2000" dirty="0" err="1" smtClean="0"/>
              <a:t>aksi</a:t>
            </a:r>
            <a:r>
              <a:rPr lang="en-ID" sz="2000" dirty="0" smtClean="0"/>
              <a:t> </a:t>
            </a:r>
            <a:r>
              <a:rPr lang="en-ID" sz="2000" dirty="0" err="1" smtClean="0"/>
              <a:t>makroorganisme</a:t>
            </a:r>
            <a:r>
              <a:rPr lang="en-ID" sz="2000" dirty="0" smtClean="0"/>
              <a:t> (</a:t>
            </a:r>
            <a:r>
              <a:rPr lang="en-ID" sz="2000" dirty="0" err="1" smtClean="0"/>
              <a:t>fragmentasi</a:t>
            </a:r>
            <a:r>
              <a:rPr lang="en-ID" sz="2000" dirty="0" smtClean="0"/>
              <a:t>) </a:t>
            </a:r>
            <a:r>
              <a:rPr lang="en-ID" sz="2000" dirty="0" err="1" smtClean="0"/>
              <a:t>atau</a:t>
            </a:r>
            <a:r>
              <a:rPr lang="en-ID" sz="2000" dirty="0" smtClean="0"/>
              <a:t> </a:t>
            </a:r>
            <a:r>
              <a:rPr lang="en-ID" sz="2000" dirty="0" err="1" smtClean="0"/>
              <a:t>mikroorganisme</a:t>
            </a:r>
            <a:r>
              <a:rPr lang="en-ID" sz="2000" dirty="0" smtClean="0"/>
              <a:t> (</a:t>
            </a:r>
            <a:r>
              <a:rPr lang="en-ID" sz="2000" dirty="0" err="1" smtClean="0"/>
              <a:t>biodegradasi</a:t>
            </a:r>
            <a:r>
              <a:rPr lang="en-ID" sz="2000" dirty="0" smtClean="0"/>
              <a:t>) </a:t>
            </a:r>
            <a:r>
              <a:rPr lang="en-ID" sz="2000" dirty="0" err="1" smtClean="0"/>
              <a:t>atau</a:t>
            </a:r>
            <a:r>
              <a:rPr lang="en-ID" sz="2000" dirty="0" smtClean="0"/>
              <a:t> </a:t>
            </a:r>
            <a:r>
              <a:rPr lang="en-ID" sz="2000" dirty="0" err="1" smtClean="0"/>
              <a:t>pada</a:t>
            </a:r>
            <a:r>
              <a:rPr lang="en-ID" sz="2000" dirty="0" smtClean="0"/>
              <a:t> </a:t>
            </a:r>
            <a:r>
              <a:rPr lang="en-ID" sz="2000" dirty="0" err="1" smtClean="0"/>
              <a:t>kondisi</a:t>
            </a:r>
            <a:r>
              <a:rPr lang="en-ID" sz="2000" dirty="0" smtClean="0"/>
              <a:t> </a:t>
            </a:r>
            <a:r>
              <a:rPr lang="en-ID" sz="2000" dirty="0" err="1" smtClean="0"/>
              <a:t>abiotik</a:t>
            </a:r>
            <a:r>
              <a:rPr lang="en-ID" sz="2000" dirty="0" smtClean="0"/>
              <a:t> yang </a:t>
            </a:r>
            <a:r>
              <a:rPr lang="en-ID" sz="2000" dirty="0" err="1" smtClean="0"/>
              <a:t>dimediasi</a:t>
            </a:r>
            <a:r>
              <a:rPr lang="en-ID" sz="2000" dirty="0" smtClean="0"/>
              <a:t> </a:t>
            </a:r>
            <a:r>
              <a:rPr lang="en-ID" sz="2000" dirty="0" err="1" smtClean="0"/>
              <a:t>oleh</a:t>
            </a:r>
            <a:r>
              <a:rPr lang="en-ID" sz="2000" dirty="0" smtClean="0"/>
              <a:t> </a:t>
            </a:r>
            <a:r>
              <a:rPr lang="en-ID" sz="2000" dirty="0" err="1" smtClean="0"/>
              <a:t>agen</a:t>
            </a:r>
            <a:r>
              <a:rPr lang="en-ID" sz="2000" dirty="0" smtClean="0"/>
              <a:t> </a:t>
            </a:r>
            <a:r>
              <a:rPr lang="en-ID" sz="2000" dirty="0" err="1" smtClean="0"/>
              <a:t>kimia</a:t>
            </a:r>
            <a:r>
              <a:rPr lang="en-ID" sz="2000" dirty="0" smtClean="0"/>
              <a:t> </a:t>
            </a:r>
            <a:r>
              <a:rPr lang="en-ID" sz="2000" dirty="0" err="1" smtClean="0"/>
              <a:t>atau</a:t>
            </a:r>
            <a:r>
              <a:rPr lang="en-ID" sz="2000" dirty="0" smtClean="0"/>
              <a:t> </a:t>
            </a:r>
            <a:r>
              <a:rPr lang="en-ID" sz="2000" dirty="0" err="1" smtClean="0"/>
              <a:t>fisika-kimia</a:t>
            </a:r>
            <a:r>
              <a:rPr lang="en-ID" sz="2000" dirty="0" smtClean="0"/>
              <a:t>. </a:t>
            </a:r>
          </a:p>
          <a:p>
            <a:pPr marL="0" indent="0">
              <a:buNone/>
            </a:pPr>
            <a:r>
              <a:rPr lang="en-ID" sz="2000" dirty="0" err="1" smtClean="0"/>
              <a:t>Kelebihan</a:t>
            </a:r>
            <a:r>
              <a:rPr lang="en-ID" sz="2000" dirty="0" smtClean="0"/>
              <a:t> </a:t>
            </a:r>
            <a:r>
              <a:rPr lang="en-ID" sz="2000" dirty="0" err="1" smtClean="0"/>
              <a:t>selulosa</a:t>
            </a:r>
            <a:r>
              <a:rPr lang="en-ID" sz="2000" dirty="0" smtClean="0"/>
              <a:t> </a:t>
            </a:r>
            <a:r>
              <a:rPr lang="en-ID" sz="2000" dirty="0" err="1" smtClean="0"/>
              <a:t>atau</a:t>
            </a:r>
            <a:r>
              <a:rPr lang="en-ID" sz="2000" dirty="0" smtClean="0"/>
              <a:t> </a:t>
            </a:r>
            <a:r>
              <a:rPr lang="en-ID" sz="2000" dirty="0" err="1" smtClean="0"/>
              <a:t>serat</a:t>
            </a:r>
            <a:r>
              <a:rPr lang="en-ID" sz="2000" dirty="0" smtClean="0"/>
              <a:t> </a:t>
            </a:r>
            <a:r>
              <a:rPr lang="en-ID" sz="2000" dirty="0" err="1" smtClean="0"/>
              <a:t>sebagai</a:t>
            </a:r>
            <a:r>
              <a:rPr lang="en-ID" sz="2000" dirty="0" smtClean="0"/>
              <a:t> </a:t>
            </a:r>
            <a:r>
              <a:rPr lang="en-ID" sz="2000" dirty="0" err="1" smtClean="0"/>
              <a:t>bahan</a:t>
            </a:r>
            <a:r>
              <a:rPr lang="en-ID" sz="2000" dirty="0" smtClean="0"/>
              <a:t> </a:t>
            </a:r>
            <a:r>
              <a:rPr lang="en-ID" sz="2000" dirty="0" err="1" smtClean="0"/>
              <a:t>baku</a:t>
            </a:r>
            <a:r>
              <a:rPr lang="en-ID" sz="2000" dirty="0" smtClean="0"/>
              <a:t> biodegradable film </a:t>
            </a:r>
            <a:r>
              <a:rPr lang="en-ID" sz="2000" dirty="0" err="1" smtClean="0"/>
              <a:t>yaitu</a:t>
            </a:r>
            <a:r>
              <a:rPr lang="en-ID" sz="2000" dirty="0" smtClean="0"/>
              <a:t>:</a:t>
            </a:r>
          </a:p>
          <a:p>
            <a:pPr marL="514350" indent="-514350">
              <a:buAutoNum type="arabicPeriod"/>
            </a:pPr>
            <a:r>
              <a:rPr lang="en-ID" sz="2000" dirty="0" err="1" smtClean="0"/>
              <a:t>dapat</a:t>
            </a:r>
            <a:r>
              <a:rPr lang="en-ID" sz="2000" dirty="0" smtClean="0"/>
              <a:t> </a:t>
            </a:r>
            <a:r>
              <a:rPr lang="en-ID" sz="2000" dirty="0" err="1" smtClean="0"/>
              <a:t>diperbarui</a:t>
            </a:r>
            <a:r>
              <a:rPr lang="en-ID" sz="2000" dirty="0" smtClean="0"/>
              <a:t>, </a:t>
            </a:r>
          </a:p>
          <a:p>
            <a:pPr marL="514350" indent="-514350">
              <a:buAutoNum type="arabicPeriod"/>
            </a:pPr>
            <a:r>
              <a:rPr lang="en-ID" sz="2000" dirty="0" err="1" smtClean="0"/>
              <a:t>dapat</a:t>
            </a:r>
            <a:r>
              <a:rPr lang="en-ID" sz="2000" dirty="0" smtClean="0"/>
              <a:t> </a:t>
            </a:r>
            <a:r>
              <a:rPr lang="en-ID" sz="2000" dirty="0" err="1" smtClean="0"/>
              <a:t>didaur</a:t>
            </a:r>
            <a:r>
              <a:rPr lang="en-ID" sz="2000" dirty="0" smtClean="0"/>
              <a:t> </a:t>
            </a:r>
            <a:r>
              <a:rPr lang="en-ID" sz="2000" dirty="0" err="1" smtClean="0"/>
              <a:t>ulang</a:t>
            </a:r>
            <a:r>
              <a:rPr lang="en-ID" sz="2000" dirty="0" smtClean="0"/>
              <a:t> </a:t>
            </a:r>
            <a:r>
              <a:rPr lang="en-ID" sz="2000" dirty="0" err="1" smtClean="0"/>
              <a:t>serta</a:t>
            </a:r>
            <a:r>
              <a:rPr lang="en-ID" sz="2000" dirty="0" smtClean="0"/>
              <a:t> </a:t>
            </a:r>
            <a:r>
              <a:rPr lang="en-ID" sz="2000" dirty="0" err="1" smtClean="0"/>
              <a:t>dapat</a:t>
            </a:r>
            <a:r>
              <a:rPr lang="en-ID" sz="2000" dirty="0" smtClean="0"/>
              <a:t> </a:t>
            </a:r>
            <a:r>
              <a:rPr lang="en-ID" sz="2000" dirty="0" err="1" smtClean="0"/>
              <a:t>terbiodegradasi</a:t>
            </a:r>
            <a:r>
              <a:rPr lang="en-ID" sz="2000" dirty="0" smtClean="0"/>
              <a:t> di </a:t>
            </a:r>
            <a:r>
              <a:rPr lang="en-ID" sz="2000" dirty="0" err="1" smtClean="0"/>
              <a:t>lingkungan</a:t>
            </a:r>
            <a:r>
              <a:rPr lang="en-ID" sz="2000" dirty="0" smtClean="0"/>
              <a:t> (Zimmermann et al., 2004). </a:t>
            </a:r>
          </a:p>
          <a:p>
            <a:pPr marL="514350" indent="-514350">
              <a:buAutoNum type="arabicPeriod"/>
            </a:pPr>
            <a:r>
              <a:rPr lang="en-ID" sz="2000" dirty="0" err="1" smtClean="0"/>
              <a:t>mempunyai</a:t>
            </a:r>
            <a:r>
              <a:rPr lang="en-ID" sz="2000" dirty="0" smtClean="0"/>
              <a:t> </a:t>
            </a:r>
            <a:r>
              <a:rPr lang="en-ID" sz="2000" dirty="0" err="1" smtClean="0"/>
              <a:t>sifat</a:t>
            </a:r>
            <a:r>
              <a:rPr lang="en-ID" sz="2000" dirty="0" smtClean="0"/>
              <a:t> </a:t>
            </a:r>
            <a:r>
              <a:rPr lang="en-ID" sz="2000" dirty="0" err="1" smtClean="0"/>
              <a:t>mekanik</a:t>
            </a:r>
            <a:r>
              <a:rPr lang="en-ID" sz="2000" dirty="0" smtClean="0"/>
              <a:t> yang </a:t>
            </a:r>
            <a:r>
              <a:rPr lang="en-ID" sz="2000" dirty="0" err="1" smtClean="0"/>
              <a:t>baik</a:t>
            </a:r>
            <a:r>
              <a:rPr lang="en-ID" sz="2000" dirty="0" smtClean="0"/>
              <a:t>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lebih</a:t>
            </a:r>
            <a:r>
              <a:rPr lang="en-ID" sz="2000" dirty="0" smtClean="0"/>
              <a:t> </a:t>
            </a:r>
            <a:r>
              <a:rPr lang="en-ID" sz="2000" dirty="0" err="1" smtClean="0"/>
              <a:t>murah</a:t>
            </a:r>
            <a:r>
              <a:rPr lang="en-ID" sz="2000" dirty="0" smtClean="0"/>
              <a:t> </a:t>
            </a:r>
            <a:r>
              <a:rPr lang="en-ID" sz="2000" dirty="0" err="1" smtClean="0"/>
              <a:t>dibandingkan</a:t>
            </a:r>
            <a:r>
              <a:rPr lang="en-ID" sz="2000" dirty="0" smtClean="0"/>
              <a:t> </a:t>
            </a:r>
            <a:r>
              <a:rPr lang="en-ID" sz="2000" dirty="0" err="1" smtClean="0"/>
              <a:t>dengan</a:t>
            </a:r>
            <a:r>
              <a:rPr lang="en-ID" sz="2000" dirty="0" smtClean="0"/>
              <a:t> </a:t>
            </a:r>
            <a:r>
              <a:rPr lang="en-ID" sz="2000" dirty="0" err="1" smtClean="0"/>
              <a:t>serat</a:t>
            </a:r>
            <a:r>
              <a:rPr lang="en-ID" sz="2000" dirty="0" smtClean="0"/>
              <a:t> </a:t>
            </a:r>
            <a:r>
              <a:rPr lang="en-ID" sz="2000" dirty="0" err="1" smtClean="0"/>
              <a:t>sintetik</a:t>
            </a:r>
            <a:r>
              <a:rPr lang="en-ID" sz="2000" dirty="0" smtClean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71448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86" y="3795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 err="1" smtClean="0"/>
              <a:t>Kelemahan</a:t>
            </a:r>
            <a:r>
              <a:rPr lang="en-ID" dirty="0" smtClean="0"/>
              <a:t> </a:t>
            </a:r>
            <a:r>
              <a:rPr lang="en-ID" dirty="0" err="1" smtClean="0"/>
              <a:t>nya</a:t>
            </a:r>
            <a:r>
              <a:rPr lang="en-ID" dirty="0" smtClean="0"/>
              <a:t> </a:t>
            </a:r>
            <a:r>
              <a:rPr lang="en-ID" dirty="0" err="1" smtClean="0"/>
              <a:t>yaitu</a:t>
            </a:r>
            <a:r>
              <a:rPr lang="en-ID" dirty="0" smtClean="0"/>
              <a:t>:</a:t>
            </a:r>
          </a:p>
          <a:p>
            <a:pPr marL="514350" indent="-514350">
              <a:buAutoNum type="arabicPeriod"/>
            </a:pPr>
            <a:r>
              <a:rPr lang="en-ID" dirty="0" err="1" smtClean="0"/>
              <a:t>kemudahannya</a:t>
            </a:r>
            <a:r>
              <a:rPr lang="en-ID" dirty="0" smtClean="0"/>
              <a:t> </a:t>
            </a:r>
            <a:r>
              <a:rPr lang="en-ID" dirty="0" err="1" smtClean="0"/>
              <a:t>menyerap</a:t>
            </a:r>
            <a:r>
              <a:rPr lang="en-ID" dirty="0" smtClean="0"/>
              <a:t> air (</a:t>
            </a:r>
            <a:r>
              <a:rPr lang="en-ID" dirty="0" err="1" smtClean="0"/>
              <a:t>hidrophilic</a:t>
            </a:r>
            <a:r>
              <a:rPr lang="en-ID" dirty="0" smtClean="0"/>
              <a:t>), </a:t>
            </a:r>
          </a:p>
          <a:p>
            <a:pPr marL="514350" indent="-514350">
              <a:buAutoNum type="arabicPeriod"/>
            </a:pPr>
            <a:r>
              <a:rPr lang="en-ID" dirty="0" err="1" smtClean="0"/>
              <a:t>kualitas</a:t>
            </a:r>
            <a:r>
              <a:rPr lang="en-ID" dirty="0" smtClean="0"/>
              <a:t> yang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seragam</a:t>
            </a:r>
            <a:r>
              <a:rPr lang="en-ID" dirty="0" smtClean="0"/>
              <a:t>, </a:t>
            </a:r>
          </a:p>
          <a:p>
            <a:pPr marL="514350" indent="-514350">
              <a:buAutoNum type="arabicPeriod"/>
            </a:pPr>
            <a:r>
              <a:rPr lang="en-ID" dirty="0" err="1" smtClean="0"/>
              <a:t>serta</a:t>
            </a:r>
            <a:r>
              <a:rPr lang="en-ID" dirty="0" smtClean="0"/>
              <a:t>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kestabilan</a:t>
            </a:r>
            <a:r>
              <a:rPr lang="en-ID" dirty="0" smtClean="0"/>
              <a:t> yang </a:t>
            </a:r>
            <a:r>
              <a:rPr lang="en-ID" dirty="0" err="1" smtClean="0"/>
              <a:t>rendah</a:t>
            </a:r>
            <a:r>
              <a:rPr lang="en-ID" dirty="0" smtClean="0"/>
              <a:t> </a:t>
            </a:r>
            <a:r>
              <a:rPr lang="en-ID" dirty="0" err="1" smtClean="0"/>
              <a:t>terhadap</a:t>
            </a:r>
            <a:r>
              <a:rPr lang="en-ID" dirty="0" smtClean="0"/>
              <a:t> </a:t>
            </a:r>
            <a:r>
              <a:rPr lang="en-ID" dirty="0" err="1" smtClean="0"/>
              <a:t>panas</a:t>
            </a:r>
            <a:r>
              <a:rPr lang="en-ID" dirty="0" smtClean="0"/>
              <a:t> (</a:t>
            </a:r>
            <a:r>
              <a:rPr lang="en-ID" dirty="0" err="1" smtClean="0"/>
              <a:t>Oksman</a:t>
            </a:r>
            <a:r>
              <a:rPr lang="en-ID" dirty="0" smtClean="0"/>
              <a:t> et al.,2003). 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4" descr="Transparent Plastic Bag Png - Biodegradable Plastic Bags Png Transparent Background, Png Download - plastic bag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44" y="2257034"/>
            <a:ext cx="3778470" cy="44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5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540"/>
          </a:xfrm>
        </p:spPr>
        <p:txBody>
          <a:bodyPr>
            <a:normAutofit fontScale="90000"/>
          </a:bodyPr>
          <a:lstStyle/>
          <a:p>
            <a:r>
              <a:rPr lang="en-ID" dirty="0" err="1" smtClean="0"/>
              <a:t>Pembuatan</a:t>
            </a:r>
            <a:r>
              <a:rPr lang="en-ID" dirty="0" smtClean="0"/>
              <a:t> biodegradable film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nata</a:t>
            </a:r>
            <a:r>
              <a:rPr lang="en-ID" dirty="0" smtClean="0"/>
              <a:t> </a:t>
            </a:r>
            <a:r>
              <a:rPr lang="en-ID" dirty="0" err="1" smtClean="0"/>
              <a:t>limbah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45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smtClean="0"/>
              <a:t>Nata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nama</a:t>
            </a:r>
            <a:r>
              <a:rPr lang="en-ID" dirty="0" smtClean="0"/>
              <a:t> yang </a:t>
            </a:r>
            <a:r>
              <a:rPr lang="en-ID" dirty="0" err="1" smtClean="0"/>
              <a:t>berasal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Philipina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menyebut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pertumbuhan</a:t>
            </a:r>
            <a:r>
              <a:rPr lang="en-ID" dirty="0" smtClean="0"/>
              <a:t> yang </a:t>
            </a:r>
            <a:r>
              <a:rPr lang="en-ID" dirty="0" err="1" smtClean="0"/>
              <a:t>menyerupai</a:t>
            </a:r>
            <a:r>
              <a:rPr lang="en-ID" dirty="0" smtClean="0"/>
              <a:t> gel yang </a:t>
            </a:r>
            <a:r>
              <a:rPr lang="en-ID" dirty="0" err="1" smtClean="0"/>
              <a:t>terapung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permukaan</a:t>
            </a:r>
            <a:r>
              <a:rPr lang="en-ID" dirty="0" smtClean="0"/>
              <a:t> medium yang </a:t>
            </a:r>
            <a:r>
              <a:rPr lang="en-ID" dirty="0" err="1" smtClean="0"/>
              <a:t>mengandung</a:t>
            </a:r>
            <a:r>
              <a:rPr lang="en-ID" dirty="0" smtClean="0"/>
              <a:t> </a:t>
            </a:r>
            <a:r>
              <a:rPr lang="en-ID" dirty="0" err="1" smtClean="0"/>
              <a:t>gula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asam</a:t>
            </a:r>
            <a:r>
              <a:rPr lang="en-ID" dirty="0" smtClean="0"/>
              <a:t> yang </a:t>
            </a:r>
            <a:r>
              <a:rPr lang="en-ID" dirty="0" err="1" smtClean="0"/>
              <a:t>dihasilkan</a:t>
            </a:r>
            <a:r>
              <a:rPr lang="en-ID" dirty="0" smtClean="0"/>
              <a:t> </a:t>
            </a:r>
            <a:r>
              <a:rPr lang="en-ID" dirty="0" err="1" smtClean="0"/>
              <a:t>bakteri</a:t>
            </a:r>
            <a:r>
              <a:rPr lang="en-ID" dirty="0" smtClean="0"/>
              <a:t> </a:t>
            </a:r>
            <a:r>
              <a:rPr lang="en-ID" dirty="0" err="1" smtClean="0"/>
              <a:t>Acetobacter</a:t>
            </a:r>
            <a:r>
              <a:rPr lang="en-ID" dirty="0" smtClean="0"/>
              <a:t> </a:t>
            </a:r>
            <a:r>
              <a:rPr lang="en-ID" dirty="0" err="1" smtClean="0"/>
              <a:t>Xylinum</a:t>
            </a:r>
            <a:r>
              <a:rPr lang="en-ID" dirty="0" smtClean="0"/>
              <a:t>. Kata </a:t>
            </a:r>
            <a:r>
              <a:rPr lang="en-ID" dirty="0" err="1" smtClean="0"/>
              <a:t>nata</a:t>
            </a:r>
            <a:r>
              <a:rPr lang="en-ID" dirty="0" smtClean="0"/>
              <a:t> </a:t>
            </a:r>
            <a:r>
              <a:rPr lang="en-ID" dirty="0" err="1" smtClean="0"/>
              <a:t>berasal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Bahasa </a:t>
            </a:r>
            <a:r>
              <a:rPr lang="en-ID" dirty="0" err="1" smtClean="0"/>
              <a:t>spanyol</a:t>
            </a:r>
            <a:r>
              <a:rPr lang="en-ID" dirty="0" smtClean="0"/>
              <a:t> yang </a:t>
            </a:r>
            <a:r>
              <a:rPr lang="en-ID" dirty="0" err="1" smtClean="0"/>
              <a:t>berarti</a:t>
            </a:r>
            <a:r>
              <a:rPr lang="en-ID" dirty="0" smtClean="0"/>
              <a:t> cream.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 err="1" smtClean="0"/>
              <a:t>Faktor</a:t>
            </a:r>
            <a:r>
              <a:rPr lang="en-ID" dirty="0" smtClean="0"/>
              <a:t> yang </a:t>
            </a:r>
            <a:r>
              <a:rPr lang="en-ID" dirty="0" err="1" smtClean="0"/>
              <a:t>mempengaruhi</a:t>
            </a:r>
            <a:r>
              <a:rPr lang="en-ID" dirty="0" smtClean="0"/>
              <a:t> </a:t>
            </a:r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 smtClean="0"/>
              <a:t>pembuatan</a:t>
            </a:r>
            <a:r>
              <a:rPr lang="en-ID" dirty="0" smtClean="0"/>
              <a:t> </a:t>
            </a:r>
            <a:r>
              <a:rPr lang="en-ID" dirty="0" err="1" smtClean="0"/>
              <a:t>nata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:</a:t>
            </a:r>
          </a:p>
          <a:p>
            <a:pPr marL="514350" indent="-514350">
              <a:buAutoNum type="arabicPeriod"/>
            </a:pPr>
            <a:r>
              <a:rPr lang="en-ID" dirty="0" smtClean="0"/>
              <a:t>Tingkat </a:t>
            </a:r>
            <a:r>
              <a:rPr lang="en-ID" dirty="0" err="1" smtClean="0"/>
              <a:t>Keasaman</a:t>
            </a:r>
            <a:r>
              <a:rPr lang="en-ID" dirty="0" smtClean="0"/>
              <a:t>, Nata de coco </a:t>
            </a:r>
            <a:r>
              <a:rPr lang="en-ID" dirty="0" err="1" smtClean="0"/>
              <a:t>hanya</a:t>
            </a:r>
            <a:r>
              <a:rPr lang="en-ID" dirty="0" smtClean="0"/>
              <a:t> </a:t>
            </a:r>
            <a:r>
              <a:rPr lang="en-ID" dirty="0" err="1" smtClean="0"/>
              <a:t>terbentuk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interval pH 3,5 – 7,5. </a:t>
            </a:r>
            <a:r>
              <a:rPr lang="en-ID" dirty="0" err="1" smtClean="0"/>
              <a:t>Pada</a:t>
            </a:r>
            <a:r>
              <a:rPr lang="en-ID" dirty="0" smtClean="0"/>
              <a:t> pH 3,5 </a:t>
            </a:r>
            <a:r>
              <a:rPr lang="en-ID" dirty="0" err="1" smtClean="0"/>
              <a:t>dan</a:t>
            </a:r>
            <a:r>
              <a:rPr lang="en-ID" dirty="0" smtClean="0"/>
              <a:t> 7,5 </a:t>
            </a:r>
            <a:r>
              <a:rPr lang="en-ID" dirty="0" err="1" smtClean="0"/>
              <a:t>dihasilkan</a:t>
            </a:r>
            <a:r>
              <a:rPr lang="en-ID" dirty="0" smtClean="0"/>
              <a:t> </a:t>
            </a:r>
            <a:r>
              <a:rPr lang="en-ID" dirty="0" err="1" smtClean="0"/>
              <a:t>nata</a:t>
            </a:r>
            <a:r>
              <a:rPr lang="en-ID" dirty="0" smtClean="0"/>
              <a:t> yang tipis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lunak</a:t>
            </a:r>
            <a:r>
              <a:rPr lang="en-ID" dirty="0" smtClean="0"/>
              <a:t>. Tingkat </a:t>
            </a:r>
            <a:r>
              <a:rPr lang="en-ID" dirty="0" err="1" smtClean="0"/>
              <a:t>keasaman</a:t>
            </a:r>
            <a:r>
              <a:rPr lang="en-ID" dirty="0" smtClean="0"/>
              <a:t> yang optimum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nata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4-5,5.</a:t>
            </a:r>
          </a:p>
          <a:p>
            <a:pPr marL="514350" indent="-514350">
              <a:buAutoNum type="arabicPeriod"/>
            </a:pPr>
            <a:r>
              <a:rPr lang="en-ID" dirty="0" err="1" smtClean="0"/>
              <a:t>Temperatur</a:t>
            </a:r>
            <a:r>
              <a:rPr lang="en-ID" dirty="0" smtClean="0"/>
              <a:t>, </a:t>
            </a:r>
            <a:r>
              <a:rPr lang="en-ID" dirty="0" err="1" smtClean="0"/>
              <a:t>Temperatur</a:t>
            </a:r>
            <a:r>
              <a:rPr lang="en-ID" dirty="0" smtClean="0"/>
              <a:t> optimum </a:t>
            </a:r>
            <a:r>
              <a:rPr lang="en-ID" dirty="0" err="1" smtClean="0"/>
              <a:t>fermentasi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28 – 31oC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suhu</a:t>
            </a:r>
            <a:r>
              <a:rPr lang="en-ID" dirty="0" smtClean="0"/>
              <a:t> </a:t>
            </a:r>
            <a:r>
              <a:rPr lang="en-ID" dirty="0" err="1" smtClean="0"/>
              <a:t>kamar</a:t>
            </a:r>
            <a:r>
              <a:rPr lang="en-ID" dirty="0" smtClean="0"/>
              <a:t>. </a:t>
            </a:r>
            <a:r>
              <a:rPr lang="en-ID" dirty="0" err="1" smtClean="0"/>
              <a:t>Pada</a:t>
            </a:r>
            <a:r>
              <a:rPr lang="en-ID" dirty="0" smtClean="0"/>
              <a:t> temperature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dihasilkan</a:t>
            </a:r>
            <a:r>
              <a:rPr lang="en-ID" dirty="0" smtClean="0"/>
              <a:t> </a:t>
            </a:r>
            <a:r>
              <a:rPr lang="en-ID" dirty="0" err="1" smtClean="0"/>
              <a:t>nata</a:t>
            </a:r>
            <a:r>
              <a:rPr lang="en-ID" dirty="0" smtClean="0"/>
              <a:t> yang paling </a:t>
            </a:r>
            <a:r>
              <a:rPr lang="en-ID" dirty="0" err="1" smtClean="0"/>
              <a:t>tebal</a:t>
            </a:r>
            <a:r>
              <a:rPr lang="en-ID" dirty="0" smtClean="0"/>
              <a:t>.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suhu</a:t>
            </a:r>
            <a:r>
              <a:rPr lang="en-ID" dirty="0" smtClean="0"/>
              <a:t> 20 </a:t>
            </a:r>
            <a:r>
              <a:rPr lang="en-ID" dirty="0" err="1" smtClean="0"/>
              <a:t>oC</a:t>
            </a:r>
            <a:r>
              <a:rPr lang="en-ID" dirty="0" smtClean="0"/>
              <a:t> </a:t>
            </a:r>
            <a:r>
              <a:rPr lang="en-ID" dirty="0" err="1" smtClean="0"/>
              <a:t>pertumbuhan</a:t>
            </a:r>
            <a:r>
              <a:rPr lang="en-ID" dirty="0" smtClean="0"/>
              <a:t> </a:t>
            </a:r>
            <a:r>
              <a:rPr lang="en-ID" dirty="0" err="1" smtClean="0"/>
              <a:t>Acetobacter</a:t>
            </a:r>
            <a:r>
              <a:rPr lang="en-ID" dirty="0" smtClean="0"/>
              <a:t> </a:t>
            </a:r>
            <a:r>
              <a:rPr lang="en-ID" dirty="0" err="1" smtClean="0"/>
              <a:t>Xylinum</a:t>
            </a:r>
            <a:r>
              <a:rPr lang="en-ID" dirty="0" smtClean="0"/>
              <a:t> </a:t>
            </a:r>
            <a:r>
              <a:rPr lang="en-ID" dirty="0" err="1" smtClean="0"/>
              <a:t>terhambat</a:t>
            </a:r>
            <a:r>
              <a:rPr lang="en-ID" dirty="0" smtClean="0"/>
              <a:t> </a:t>
            </a:r>
            <a:r>
              <a:rPr lang="en-ID" dirty="0" err="1" smtClean="0"/>
              <a:t>sehingga</a:t>
            </a:r>
            <a:r>
              <a:rPr lang="en-ID" dirty="0" smtClean="0"/>
              <a:t> </a:t>
            </a:r>
            <a:r>
              <a:rPr lang="en-ID" dirty="0" err="1" smtClean="0"/>
              <a:t>dihasilkan</a:t>
            </a:r>
            <a:r>
              <a:rPr lang="en-ID" dirty="0" smtClean="0"/>
              <a:t> </a:t>
            </a:r>
            <a:r>
              <a:rPr lang="en-ID" dirty="0" err="1" smtClean="0"/>
              <a:t>nata</a:t>
            </a:r>
            <a:r>
              <a:rPr lang="en-ID" dirty="0" smtClean="0"/>
              <a:t> yang tipis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lunak</a:t>
            </a:r>
            <a:r>
              <a:rPr lang="en-ID" dirty="0" smtClean="0"/>
              <a:t>.</a:t>
            </a:r>
            <a:endParaRPr lang="en-ID" dirty="0"/>
          </a:p>
        </p:txBody>
      </p:sp>
      <p:pic>
        <p:nvPicPr>
          <p:cNvPr id="4" name="Picture 6" descr="Agrindo Suprafood Produsen Nata de Coco Dari Bantul - Agroindus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74" y="4807390"/>
            <a:ext cx="4072270" cy="20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421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1125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Trebuchet MS</vt:lpstr>
      <vt:lpstr>Wingdings 3</vt:lpstr>
      <vt:lpstr>Facet</vt:lpstr>
      <vt:lpstr>Kertas daur ulang, selulosa dan pemanfaatan selulosa</vt:lpstr>
      <vt:lpstr>Keuntungan mengolah kertas daur ulang</vt:lpstr>
      <vt:lpstr>PowerPoint Presentation</vt:lpstr>
      <vt:lpstr>PowerPoint Presentation</vt:lpstr>
      <vt:lpstr>Sumber selulosa</vt:lpstr>
      <vt:lpstr>Pemanfaatan selulosa</vt:lpstr>
      <vt:lpstr>Selulosa untuk Biodegradable film</vt:lpstr>
      <vt:lpstr>PowerPoint Presentation</vt:lpstr>
      <vt:lpstr>Pembuatan biodegradable film dari nata limbah</vt:lpstr>
      <vt:lpstr>PowerPoint Presentation</vt:lpstr>
      <vt:lpstr>Cara pembuatan nata</vt:lpstr>
      <vt:lpstr>PowerPoint Presentation</vt:lpstr>
      <vt:lpstr>Pengujian biodegradable film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Pengolahan kertas daur ulang</dc:title>
  <dc:creator>UNILA</dc:creator>
  <cp:lastModifiedBy>UNILA</cp:lastModifiedBy>
  <cp:revision>20</cp:revision>
  <dcterms:created xsi:type="dcterms:W3CDTF">2022-09-06T04:39:49Z</dcterms:created>
  <dcterms:modified xsi:type="dcterms:W3CDTF">2022-09-07T01:58:12Z</dcterms:modified>
</cp:coreProperties>
</file>